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62" r:id="rId2"/>
    <p:sldId id="260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8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e, Mason" userId="0b084194-0a58-4b78-836a-2a5d166b2cfe" providerId="ADAL" clId="{54192EE2-1D73-41A1-9E7A-0EC818C0C58A}"/>
    <pc:docChg chg="custSel addSld delSld modSld sldOrd">
      <pc:chgData name="Cole, Mason" userId="0b084194-0a58-4b78-836a-2a5d166b2cfe" providerId="ADAL" clId="{54192EE2-1D73-41A1-9E7A-0EC818C0C58A}" dt="2025-05-15T21:56:03.534" v="413" actId="47"/>
      <pc:docMkLst>
        <pc:docMk/>
      </pc:docMkLst>
      <pc:sldChg chg="modSp mod">
        <pc:chgData name="Cole, Mason" userId="0b084194-0a58-4b78-836a-2a5d166b2cfe" providerId="ADAL" clId="{54192EE2-1D73-41A1-9E7A-0EC818C0C58A}" dt="2025-05-15T21:55:49.450" v="412" actId="20577"/>
        <pc:sldMkLst>
          <pc:docMk/>
          <pc:sldMk cId="0" sldId="260"/>
        </pc:sldMkLst>
        <pc:spChg chg="mod">
          <ac:chgData name="Cole, Mason" userId="0b084194-0a58-4b78-836a-2a5d166b2cfe" providerId="ADAL" clId="{54192EE2-1D73-41A1-9E7A-0EC818C0C58A}" dt="2025-05-15T21:49:45.164" v="86" actId="20577"/>
          <ac:spMkLst>
            <pc:docMk/>
            <pc:sldMk cId="0" sldId="260"/>
            <ac:spMk id="112" creationId="{00000000-0000-0000-0000-000000000000}"/>
          </ac:spMkLst>
        </pc:spChg>
        <pc:spChg chg="mod">
          <ac:chgData name="Cole, Mason" userId="0b084194-0a58-4b78-836a-2a5d166b2cfe" providerId="ADAL" clId="{54192EE2-1D73-41A1-9E7A-0EC818C0C58A}" dt="2025-05-15T21:55:49.450" v="412" actId="20577"/>
          <ac:spMkLst>
            <pc:docMk/>
            <pc:sldMk cId="0" sldId="260"/>
            <ac:spMk id="113" creationId="{00000000-0000-0000-0000-000000000000}"/>
          </ac:spMkLst>
        </pc:spChg>
      </pc:sldChg>
      <pc:sldChg chg="del">
        <pc:chgData name="Cole, Mason" userId="0b084194-0a58-4b78-836a-2a5d166b2cfe" providerId="ADAL" clId="{54192EE2-1D73-41A1-9E7A-0EC818C0C58A}" dt="2025-05-15T21:56:03.534" v="413" actId="47"/>
        <pc:sldMkLst>
          <pc:docMk/>
          <pc:sldMk cId="0" sldId="261"/>
        </pc:sldMkLst>
      </pc:sldChg>
      <pc:sldChg chg="modSp new mod ord">
        <pc:chgData name="Cole, Mason" userId="0b084194-0a58-4b78-836a-2a5d166b2cfe" providerId="ADAL" clId="{54192EE2-1D73-41A1-9E7A-0EC818C0C58A}" dt="2025-05-15T21:49:32.205" v="80" actId="113"/>
        <pc:sldMkLst>
          <pc:docMk/>
          <pc:sldMk cId="489177175" sldId="262"/>
        </pc:sldMkLst>
        <pc:spChg chg="mod">
          <ac:chgData name="Cole, Mason" userId="0b084194-0a58-4b78-836a-2a5d166b2cfe" providerId="ADAL" clId="{54192EE2-1D73-41A1-9E7A-0EC818C0C58A}" dt="2025-05-15T21:49:26.583" v="79" actId="1076"/>
          <ac:spMkLst>
            <pc:docMk/>
            <pc:sldMk cId="489177175" sldId="262"/>
            <ac:spMk id="2" creationId="{42ACC05D-37C9-9296-3E82-C917BB84A37E}"/>
          </ac:spMkLst>
        </pc:spChg>
        <pc:spChg chg="mod">
          <ac:chgData name="Cole, Mason" userId="0b084194-0a58-4b78-836a-2a5d166b2cfe" providerId="ADAL" clId="{54192EE2-1D73-41A1-9E7A-0EC818C0C58A}" dt="2025-05-15T21:49:32.205" v="80" actId="113"/>
          <ac:spMkLst>
            <pc:docMk/>
            <pc:sldMk cId="489177175" sldId="262"/>
            <ac:spMk id="3" creationId="{5A31D73B-3E50-E094-131B-C1B2E01B363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CC05D-37C9-9296-3E82-C917BB84A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2852737"/>
          </a:xfrm>
        </p:spPr>
        <p:txBody>
          <a:bodyPr/>
          <a:lstStyle/>
          <a:p>
            <a:pPr algn="ctr"/>
            <a:r>
              <a:rPr lang="en-US"/>
              <a:t>Non-Contracted Party House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1D73B-3E50-E094-131B-C1B2E01B36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/>
              <a:t>ICANN83 / Prague</a:t>
            </a:r>
          </a:p>
          <a:p>
            <a:pPr algn="ctr"/>
            <a:r>
              <a:rPr lang="en-US" b="1"/>
              <a:t>12 June 2025</a:t>
            </a:r>
          </a:p>
        </p:txBody>
      </p:sp>
    </p:spTree>
    <p:extLst>
      <p:ext uri="{BB962C8B-B14F-4D97-AF65-F5344CB8AC3E}">
        <p14:creationId xmlns:p14="http://schemas.microsoft.com/office/powerpoint/2010/main" val="489177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Agenda	</a:t>
            </a:r>
            <a:endParaRPr/>
          </a:p>
        </p:txBody>
      </p:sp>
      <p:sp>
        <p:nvSpPr>
          <p:cNvPr id="113" name="Google Shape;113;p17"/>
          <p:cNvSpPr txBox="1">
            <a:spLocks noGrp="1"/>
          </p:cNvSpPr>
          <p:nvPr>
            <p:ph type="body" idx="1"/>
          </p:nvPr>
        </p:nvSpPr>
        <p:spPr>
          <a:xfrm>
            <a:off x="838200" y="1253330"/>
            <a:ext cx="10515600" cy="503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6413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b="0" i="0">
              <a:latin typeface="Calibri"/>
              <a:ea typeface="Calibri"/>
              <a:cs typeface="Calibri"/>
              <a:sym typeface="Calibri"/>
            </a:endParaRPr>
          </a:p>
          <a:p>
            <a:pPr indent="-457200">
              <a:buSzPct val="100000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Board Seat 14 (Rafik Dammak / Mason Cole)</a:t>
            </a:r>
          </a:p>
          <a:p>
            <a:pPr indent="-457200">
              <a:buSzPct val="100000"/>
            </a:pPr>
            <a:r>
              <a:rPr lang="en-US"/>
              <a:t>GNSO Leadership Election (Rafik Dammak / Mason Cole)</a:t>
            </a:r>
          </a:p>
          <a:p>
            <a:pPr indent="-457200">
              <a:buSzPct val="100000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ICANN’s How We Meet Proposals (Philippe Fouquart)</a:t>
            </a:r>
          </a:p>
          <a:p>
            <a:pPr indent="-457200">
              <a:buSzPct val="100000"/>
            </a:pPr>
            <a:r>
              <a:rPr lang="en-US"/>
              <a:t>ICP2 (Philippe Fouquart)</a:t>
            </a:r>
          </a:p>
          <a:p>
            <a:pPr indent="-457200">
              <a:buSzPct val="100000"/>
            </a:pPr>
            <a:r>
              <a:rPr lang="en-US"/>
              <a:t>RDRS Decision Transparency (John McElwaine)</a:t>
            </a:r>
          </a:p>
          <a:p>
            <a:pPr indent="-457200">
              <a:buSzPct val="100000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Brainstorm: Issues of Common Ground (John McElwaine)</a:t>
            </a:r>
          </a:p>
          <a:p>
            <a:pPr indent="-457200">
              <a:buSzPct val="100000"/>
            </a:pPr>
            <a:r>
              <a:rPr lang="en-US"/>
              <a:t>AOB (All)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66</Words>
  <Application>Microsoft Office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Non-Contracted Party House</vt:lpstr>
      <vt:lpstr>Agenda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Cole, Mason</dc:creator>
  <cp:lastModifiedBy>Cole, Mason</cp:lastModifiedBy>
  <cp:revision>2</cp:revision>
  <dcterms:modified xsi:type="dcterms:W3CDTF">2025-05-15T21:56:13Z</dcterms:modified>
</cp:coreProperties>
</file>