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EACC3-A501-490F-B0CC-868E3C074D60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DAF2E-3D7E-40DF-AB47-67A79F1E2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9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60B80-7ABE-44FE-8DC2-CCF3C77AE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96399-CCD5-4D96-B5B4-698BAC85F5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7A8F0-2665-48BA-99A5-36AA070A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A91AB-F280-4429-AA77-73C39225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9C308-0926-4109-9B16-B4B16D80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3666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522C4-B70E-4AEA-83D8-43CEF13F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A4DE2A-4088-4000-8D9F-13DDC086D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170E9-31C8-4B30-9EF6-09200ED03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DF76C-7F96-4459-82FB-DFCCAA76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42266-BA58-4311-BF2E-6F06CE06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61102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F5E124-0B3E-4703-AC9D-D70E5B51FB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518040-3666-4362-B817-C6A84185F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A16B0-76E4-43FE-93DF-03944E763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79C0C-035F-439A-801B-CEA879E9C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0C096-21B0-49FF-B9D8-7024D66A1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93183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DEBA7-35A2-4746-AE01-95703364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5F0B0-4A47-4F59-9F5F-4A7A1DBB9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8ADB8-FA75-420D-B392-FCC6ECF1C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85CBA-0368-4082-A5B8-3E5C26F9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E1332-60E0-47D4-A84B-370FD952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33944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746C-0190-4351-BFB0-9290BE75B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DA689-413A-48EE-85B2-0C54896AD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C27CF-9204-42B5-B1E7-18F64477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038E0-0BE8-4D39-A70C-433B5A8CC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E03D-7DA7-436B-A361-E9EC91468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58866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923FD-A5BB-4FC7-8EF6-CEE410D04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A6375-BF8E-48A4-B9EE-E930DED49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0AB654-9435-48A2-A9B9-77DF0F167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207833-DCB5-47D0-AF4B-775926246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7AD58-25AB-4EEA-B7EE-565555391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151A9C-0331-40B4-B75F-3F25D838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91204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D911B-A340-40F1-A6ED-21D47C17F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1579A-4A7E-4F40-BDD3-510F355E2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B494C-084F-4945-9D21-3D1958A13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97D4E5-1EB8-40C1-9DEF-2DA247FBE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A5197-4F6F-41F6-AB16-CD7EB8D5B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41DC75-F798-4376-87CF-FE0FD611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B157F-D190-4FE1-B127-3405D3BB2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DE2842-981D-4D15-8099-EBD70AC22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90662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2256E-B561-434C-B754-7CA8D0BF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9826B-034A-4475-A843-D4E1AFD20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AEBBD-782E-41B1-8F09-EE6E85D5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E563F-7812-4584-99DE-1B74494B6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57285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F7B1F-D1CD-441E-8400-5CF9471D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781989-35E9-4DBE-8877-21E499CED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B1F40-6387-4167-AA8A-BEA18236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93371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A83A-7E91-4BE9-BDF3-3FFDEE9BA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9899C-819B-4E94-BCC1-459250E16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90A1FE-8207-4FF1-9286-EF1E0D9F7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36A1F-05A5-4DA2-9868-3512525D5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F1FE2-ABE1-46F4-8E15-2F412D414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01FE8-B041-4D4F-85C6-8009C37C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45420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89D2-C61A-4D1E-A246-BF13388F2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FA56A9-3685-46FE-AE72-48490E731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1A1BEA-8619-4699-9FAB-CEF1D7C3E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77A26-A18F-4F6E-8C8C-53CF64BB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92D04-77CA-4C40-A6BD-D47CB047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D0393-445E-4561-850F-F35D16C00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5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24495B-12AD-4122-B331-0D5E287E0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3121E-B97C-4D77-A44B-9C3FD63C0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5BC74-83E2-47A3-8CC4-2F54572B0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29DF-283F-47F9-B9AF-5AEE37ACDE0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D2977-BA40-493B-9093-640A3C5EF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512CB-B64E-4A56-B0AB-8949B00F41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1252-1375-4B96-A76B-8394B3C0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9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FFCC4A6D-A600-4D88-AD35-6989A4399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421482"/>
            <a:ext cx="9144000" cy="2387600"/>
          </a:xfrm>
        </p:spPr>
        <p:txBody>
          <a:bodyPr>
            <a:normAutofit/>
          </a:bodyPr>
          <a:lstStyle/>
          <a:p>
            <a:r>
              <a:rPr lang="en-US" sz="4900" dirty="0"/>
              <a:t>Non-Contracted Party House</a:t>
            </a:r>
            <a:br>
              <a:rPr lang="en-US" sz="4900" dirty="0"/>
            </a:br>
            <a:endParaRPr lang="en-US" dirty="0"/>
          </a:p>
        </p:txBody>
      </p:sp>
      <p:sp>
        <p:nvSpPr>
          <p:cNvPr id="3" name="Subtitle 2" descr="" title="">
            <a:extLst>
              <a:ext uri="{FF2B5EF4-FFF2-40B4-BE49-F238E27FC236}">
                <a16:creationId xmlns:a16="http://schemas.microsoft.com/office/drawing/2014/main" id="{ED053187-5D17-4F02-9368-B6877E793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86259"/>
            <a:ext cx="9144000" cy="5005535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ICANN82 / 8 March 2025</a:t>
            </a:r>
          </a:p>
          <a:p>
            <a:pPr algn="l"/>
            <a:endParaRPr lang="en-US" dirty="0"/>
          </a:p>
          <a:p>
            <a:pPr algn="l"/>
            <a:r>
              <a:rPr lang="en-US" b="1" dirty="0"/>
              <a:t>AGENDA</a:t>
            </a:r>
          </a:p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Administrative matters (Rafik and Mason)</a:t>
            </a:r>
          </a:p>
          <a:p>
            <a:pPr marL="800100" lvl="1" indent="-342900" algn="l"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Membership system and mailing list follow-up</a:t>
            </a:r>
            <a:endParaRPr lang="en-US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800100" lvl="1" indent="-342900" algn="l">
              <a:buFont typeface="Symbol" panose="05050102010706020507" pitchFamily="18" charset="2"/>
              <a:buChar char=""/>
            </a:pPr>
            <a:r>
              <a:rPr lang="en-US" sz="2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Regular quarterly house meetings</a:t>
            </a:r>
          </a:p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Board seat 14 procedures (review of the incumbent) (Paul)</a:t>
            </a:r>
          </a:p>
          <a:p>
            <a:pPr marL="342900" indent="-342900" algn="l"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Further Day 0 event planning (perhaps for Muscat) for NCPH (Rafik and Mason)</a:t>
            </a:r>
          </a:p>
          <a:p>
            <a:pPr marL="342900" indent="-342900" algn="l"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Providing NCPH input to ICANN CEO regarding ICANN priorities / follow up on CEO Town Hall (Rafik and Mason)</a:t>
            </a:r>
            <a:endParaRPr lang="en-US" sz="2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 algn="l"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DNS abuse positions and plan going forward (Mason)</a:t>
            </a:r>
            <a:endParaRPr lang="en-US" sz="2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WSIS </a:t>
            </a:r>
            <a:r>
              <a:rPr lang="en-US" sz="26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+ 20 (NCSG)</a:t>
            </a:r>
            <a:endParaRPr lang="en-US" sz="26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44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terms:created xsi:type="dcterms:W3CDTF">1900-01-01T08:00:00.0000000Z</dcterms:created>
  <dcterms:modified xsi:type="dcterms:W3CDTF">1900-01-01T08:00:00.0000000Z</dcterms:modified>
</coreProperties>
</file>