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85" r:id="rId2"/>
    <p:sldId id="381" r:id="rId3"/>
    <p:sldId id="1260" r:id="rId4"/>
    <p:sldId id="1261" r:id="rId5"/>
    <p:sldId id="1263" r:id="rId6"/>
    <p:sldId id="1264" r:id="rId7"/>
    <p:sldId id="57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Howell" initials="MH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481"/>
    <a:srgbClr val="F1A31D"/>
    <a:srgbClr val="35B66D"/>
    <a:srgbClr val="000000"/>
    <a:srgbClr val="5E5E5E"/>
    <a:srgbClr val="CB460F"/>
    <a:srgbClr val="7AA5C4"/>
    <a:srgbClr val="47B6E2"/>
    <a:srgbClr val="FFFFFF"/>
    <a:srgbClr val="DED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456" autoAdjust="0"/>
    <p:restoredTop sz="94006" autoAdjust="0"/>
  </p:normalViewPr>
  <p:slideViewPr>
    <p:cSldViewPr snapToGrid="0" snapToObjects="1">
      <p:cViewPr varScale="1">
        <p:scale>
          <a:sx n="102" d="100"/>
          <a:sy n="102" d="100"/>
        </p:scale>
        <p:origin x="272" y="192"/>
      </p:cViewPr>
      <p:guideLst>
        <p:guide orient="horz" pos="141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5268"/>
    </p:cViewPr>
  </p:sorterViewPr>
  <p:notesViewPr>
    <p:cSldViewPr snapToGrid="0" snapToObjects="1">
      <p:cViewPr varScale="1">
        <p:scale>
          <a:sx n="81" d="100"/>
          <a:sy n="81" d="100"/>
        </p:scale>
        <p:origin x="389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t>6/26/24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t>6/26/24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50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761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hyperlink" Target="facebook.com/icannorg" TargetMode="External"/><Relationship Id="rId18" Type="http://schemas.openxmlformats.org/officeDocument/2006/relationships/hyperlink" Target="https://soundcloud.com/icann" TargetMode="External"/><Relationship Id="rId3" Type="http://schemas.openxmlformats.org/officeDocument/2006/relationships/hyperlink" Target="https://www.flickr.com/photos/icann" TargetMode="External"/><Relationship Id="rId7" Type="http://schemas.openxmlformats.org/officeDocument/2006/relationships/hyperlink" Target="linkedin.com/company/icann" TargetMode="External"/><Relationship Id="rId12" Type="http://schemas.openxmlformats.org/officeDocument/2006/relationships/hyperlink" Target="https://www.facebook.com/icannorg" TargetMode="External"/><Relationship Id="rId17" Type="http://schemas.openxmlformats.org/officeDocument/2006/relationships/hyperlink" Target="https://www.youtube.com/user/ICANNnews" TargetMode="External"/><Relationship Id="rId2" Type="http://schemas.openxmlformats.org/officeDocument/2006/relationships/image" Target="../media/image18.emf"/><Relationship Id="rId16" Type="http://schemas.openxmlformats.org/officeDocument/2006/relationships/image" Target="../media/image23.png"/><Relationship Id="rId20" Type="http://schemas.openxmlformats.org/officeDocument/2006/relationships/hyperlink" Target="https://www.slideshare.net/icannpresentation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icann" TargetMode="External"/><Relationship Id="rId11" Type="http://schemas.openxmlformats.org/officeDocument/2006/relationships/image" Target="../media/image21.png"/><Relationship Id="rId5" Type="http://schemas.openxmlformats.org/officeDocument/2006/relationships/image" Target="../media/image19.png"/><Relationship Id="rId15" Type="http://schemas.openxmlformats.org/officeDocument/2006/relationships/hyperlink" Target="youtube.com/user/ICANNnews" TargetMode="External"/><Relationship Id="rId10" Type="http://schemas.openxmlformats.org/officeDocument/2006/relationships/hyperlink" Target="twitter.com/icann" TargetMode="External"/><Relationship Id="rId19" Type="http://schemas.openxmlformats.org/officeDocument/2006/relationships/image" Target="../media/image24.png"/><Relationship Id="rId4" Type="http://schemas.openxmlformats.org/officeDocument/2006/relationships/hyperlink" Target="flickr.com/photos/icann" TargetMode="External"/><Relationship Id="rId9" Type="http://schemas.openxmlformats.org/officeDocument/2006/relationships/hyperlink" Target="https://www.twitter.com/icann" TargetMode="External"/><Relationship Id="rId14" Type="http://schemas.openxmlformats.org/officeDocument/2006/relationships/image" Target="../media/image22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812800" y="1470213"/>
            <a:ext cx="10543117" cy="457181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>
                <a:solidFill>
                  <a:srgbClr val="000000"/>
                </a:solidFill>
              </a:defRPr>
            </a:lvl1pPr>
            <a:lvl2pPr marL="798513" indent="-341313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>
                <a:solidFill>
                  <a:srgbClr val="000000"/>
                </a:solidFill>
              </a:defRPr>
            </a:lvl2pPr>
            <a:lvl3pPr marL="1255713" indent="-341313"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rgbClr val="000000"/>
                </a:solidFill>
              </a:defRPr>
            </a:lvl3pPr>
            <a:lvl4pPr marL="1371600" indent="0">
              <a:buNone/>
              <a:defRPr sz="1900">
                <a:solidFill>
                  <a:srgbClr val="000000"/>
                </a:solidFill>
              </a:defRPr>
            </a:lvl4pPr>
            <a:lvl5pPr>
              <a:defRPr sz="19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Place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</p:txBody>
      </p:sp>
    </p:spTree>
    <p:extLst>
      <p:ext uri="{BB962C8B-B14F-4D97-AF65-F5344CB8AC3E}">
        <p14:creationId xmlns:p14="http://schemas.microsoft.com/office/powerpoint/2010/main" val="72130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075" b="8780"/>
          <a:stretch/>
        </p:blipFill>
        <p:spPr>
          <a:xfrm>
            <a:off x="0" y="683491"/>
            <a:ext cx="12192000" cy="5564909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790814"/>
            <a:ext cx="12192000" cy="534670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69000">
                <a:schemeClr val="tx2">
                  <a:lumMod val="20000"/>
                  <a:lumOff val="80000"/>
                  <a:alpha val="62000"/>
                </a:schemeClr>
              </a:gs>
              <a:gs pos="24000">
                <a:schemeClr val="tx2">
                  <a:lumMod val="20000"/>
                  <a:lumOff val="80000"/>
                  <a:alpha val="4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3" name="Title 19"/>
          <p:cNvSpPr>
            <a:spLocks noGrp="1"/>
          </p:cNvSpPr>
          <p:nvPr userDrawn="1">
            <p:ph type="title" hasCustomPrompt="1"/>
          </p:nvPr>
        </p:nvSpPr>
        <p:spPr>
          <a:xfrm>
            <a:off x="420624" y="48278"/>
            <a:ext cx="10847121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30537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972" b="7826"/>
          <a:stretch/>
        </p:blipFill>
        <p:spPr>
          <a:xfrm>
            <a:off x="0" y="654425"/>
            <a:ext cx="12192000" cy="5620869"/>
          </a:xfrm>
          <a:prstGeom prst="rect">
            <a:avLst/>
          </a:prstGeom>
        </p:spPr>
      </p:pic>
      <p:sp>
        <p:nvSpPr>
          <p:cNvPr id="28" name="Title 19"/>
          <p:cNvSpPr>
            <a:spLocks noGrp="1"/>
          </p:cNvSpPr>
          <p:nvPr>
            <p:ph type="title" hasCustomPrompt="1"/>
          </p:nvPr>
        </p:nvSpPr>
        <p:spPr>
          <a:xfrm>
            <a:off x="420624" y="48278"/>
            <a:ext cx="10847121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1697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3037"/>
            <a:ext cx="12192000" cy="5696861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12192000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12192000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9"/>
          <p:cNvSpPr>
            <a:spLocks noGrp="1"/>
          </p:cNvSpPr>
          <p:nvPr>
            <p:ph type="title" hasCustomPrompt="1"/>
          </p:nvPr>
        </p:nvSpPr>
        <p:spPr>
          <a:xfrm>
            <a:off x="420624" y="48278"/>
            <a:ext cx="10208224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7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464808"/>
            <a:ext cx="365760" cy="291830"/>
          </a:xfrm>
          <a:prstGeom prst="rect">
            <a:avLst/>
          </a:prstGeom>
        </p:spPr>
      </p:pic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1149013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0" name="Oval 29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6" name="Straight Connector 3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 userDrawn="1"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0" name="Straight Connector 39"/>
          <p:cNvCxnSpPr>
            <a:endCxn id="41" idx="0"/>
          </p:cNvCxnSpPr>
          <p:nvPr userDrawn="1"/>
        </p:nvCxnSpPr>
        <p:spPr>
          <a:xfrm flipV="1">
            <a:off x="55779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Arc 40"/>
          <p:cNvSpPr/>
          <p:nvPr userDrawn="1"/>
        </p:nvSpPr>
        <p:spPr>
          <a:xfrm rot="16200000">
            <a:off x="556353" y="2674974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2" name="Straight Connector 41"/>
          <p:cNvCxnSpPr/>
          <p:nvPr userDrawn="1"/>
        </p:nvCxnSpPr>
        <p:spPr>
          <a:xfrm flipH="1">
            <a:off x="616655" y="2673528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48" name="Oval 4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083083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16385" cy="6858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1149013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9" idx="0"/>
          </p:cNvCxnSpPr>
          <p:nvPr userDrawn="1"/>
        </p:nvCxnSpPr>
        <p:spPr>
          <a:xfrm flipV="1">
            <a:off x="55779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 userDrawn="1"/>
        </p:nvSpPr>
        <p:spPr>
          <a:xfrm rot="16200000">
            <a:off x="556353" y="2674974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616655" y="2673528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Oval 16"/>
          <p:cNvSpPr/>
          <p:nvPr userDrawn="1"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18" name="Oval 1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4869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cxnSp>
        <p:nvCxnSpPr>
          <p:cNvPr id="32" name="Straight Connector 31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6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9" idx="0"/>
          </p:cNvCxnSpPr>
          <p:nvPr userDrawn="1"/>
        </p:nvCxnSpPr>
        <p:spPr>
          <a:xfrm flipV="1">
            <a:off x="55779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 userDrawn="1"/>
        </p:nvSpPr>
        <p:spPr>
          <a:xfrm rot="16200000">
            <a:off x="556353" y="2674974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616655" y="2673528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Oval 18"/>
          <p:cNvSpPr/>
          <p:nvPr userDrawn="1"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20" name="Oval 19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7577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464808"/>
            <a:ext cx="365760" cy="291830"/>
          </a:xfrm>
          <a:prstGeom prst="rect">
            <a:avLst/>
          </a:prstGeom>
        </p:spPr>
      </p:pic>
      <p:sp>
        <p:nvSpPr>
          <p:cNvPr id="26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9" idx="0"/>
          </p:cNvCxnSpPr>
          <p:nvPr userDrawn="1"/>
        </p:nvCxnSpPr>
        <p:spPr>
          <a:xfrm flipV="1">
            <a:off x="55779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 userDrawn="1"/>
        </p:nvSpPr>
        <p:spPr>
          <a:xfrm rot="16200000">
            <a:off x="556353" y="2674974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616655" y="2673528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Oval 16"/>
          <p:cNvSpPr/>
          <p:nvPr userDrawn="1"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18" name="Oval 1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33417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6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9" idx="0"/>
          </p:cNvCxnSpPr>
          <p:nvPr userDrawn="1"/>
        </p:nvCxnSpPr>
        <p:spPr>
          <a:xfrm flipV="1">
            <a:off x="55779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 userDrawn="1"/>
        </p:nvSpPr>
        <p:spPr>
          <a:xfrm rot="16200000">
            <a:off x="556353" y="2674974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616655" y="2673528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Oval 16"/>
          <p:cNvSpPr/>
          <p:nvPr userDrawn="1"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18" name="Oval 1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8599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6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9" idx="0"/>
          </p:cNvCxnSpPr>
          <p:nvPr userDrawn="1"/>
        </p:nvCxnSpPr>
        <p:spPr>
          <a:xfrm flipV="1">
            <a:off x="55779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 userDrawn="1"/>
        </p:nvSpPr>
        <p:spPr>
          <a:xfrm rot="16200000">
            <a:off x="556353" y="2674974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616655" y="2673528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Oval 16"/>
          <p:cNvSpPr/>
          <p:nvPr userDrawn="1"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18" name="Oval 1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384463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" y="0"/>
            <a:ext cx="12192000" cy="685799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8"/>
            <a:ext cx="12192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6320547"/>
            <a:ext cx="12192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64987" y="3030399"/>
            <a:ext cx="8329645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752850" y="1308848"/>
            <a:ext cx="8341783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883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53082" y="0"/>
            <a:ext cx="10788321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66928" y="3553576"/>
            <a:ext cx="10788321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66928" y="4279392"/>
            <a:ext cx="10788321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66928" y="4553712"/>
            <a:ext cx="10788321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7596" y="5193792"/>
            <a:ext cx="1189829" cy="951863"/>
          </a:xfrm>
          <a:prstGeom prst="rect">
            <a:avLst/>
          </a:prstGeom>
        </p:spPr>
      </p:pic>
      <p:sp>
        <p:nvSpPr>
          <p:cNvPr id="1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48639" y="2837138"/>
            <a:ext cx="10808208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2648024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8"/>
            <a:ext cx="12192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6320547"/>
            <a:ext cx="12192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64987" y="3030399"/>
            <a:ext cx="8329645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752850" y="1308848"/>
            <a:ext cx="8341783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3000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7257"/>
            <a:ext cx="12192000" cy="685799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8"/>
            <a:ext cx="12192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6320547"/>
            <a:ext cx="12192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64987" y="3030399"/>
            <a:ext cx="8329645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752850" y="1308848"/>
            <a:ext cx="8341783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1189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483281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3" name="Straight Connector 42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6" name="Straight Connector 45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5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78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9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80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8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9332202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14"/>
            <a:ext cx="12216385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6663251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9882300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3827145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1525536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03872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8910854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7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9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0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71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521157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50863" y="1"/>
            <a:ext cx="10805054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50863" y="3553574"/>
            <a:ext cx="10805054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4279392"/>
            <a:ext cx="10805054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4553415"/>
            <a:ext cx="10805054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7217" y="5193792"/>
            <a:ext cx="1193800" cy="952500"/>
          </a:xfrm>
          <a:prstGeom prst="rect">
            <a:avLst/>
          </a:prstGeom>
        </p:spPr>
      </p:pic>
      <p:sp>
        <p:nvSpPr>
          <p:cNvPr id="13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48640" y="2837138"/>
            <a:ext cx="10808208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34251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6" name="Arc 55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57" name="Straight Connector 56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1149013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55" name="Straight Connector 54"/>
          <p:cNvCxnSpPr>
            <a:endCxn id="56" idx="0"/>
          </p:cNvCxnSpPr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31" name="Oval 30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32" name="Oval 31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1596175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13"/>
            <a:ext cx="12216385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11490366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8" name="Arc 37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3" name="Straight Connector 42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5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5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5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54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5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59" name="Straight Connector 58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Oval 2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94087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64" name="Straight Connector 63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Oval 2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290436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64" name="Straight Connector 63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Oval 2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574116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64" name="Straight Connector 63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Oval 2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7821152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64" name="Straight Connector 63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7" name="Oval 26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800979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64" name="Straight Connector 63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28" name="Oval 2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281103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-1"/>
            <a:ext cx="12192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64" name="Straight Connector 63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Oval 2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0016679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Oval 2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28" name="Straight Connector 27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747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14"/>
            <a:ext cx="12216385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478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"/>
          <p:cNvSpPr>
            <a:spLocks noGrp="1"/>
          </p:cNvSpPr>
          <p:nvPr>
            <p:ph type="title" hasCustomPrompt="1"/>
          </p:nvPr>
        </p:nvSpPr>
        <p:spPr>
          <a:xfrm>
            <a:off x="2228479" y="2020824"/>
            <a:ext cx="9299448" cy="132588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 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228479" y="4617720"/>
            <a:ext cx="9299448" cy="57841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3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228479" y="5199656"/>
            <a:ext cx="9299448" cy="390521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3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228479" y="5602567"/>
            <a:ext cx="9299448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6395" y="4874480"/>
            <a:ext cx="1189829" cy="951863"/>
          </a:xfrm>
          <a:prstGeom prst="rect">
            <a:avLst/>
          </a:prstGeom>
        </p:spPr>
      </p:pic>
      <p:sp>
        <p:nvSpPr>
          <p:cNvPr id="48" name="Oval 47"/>
          <p:cNvSpPr/>
          <p:nvPr userDrawn="1"/>
        </p:nvSpPr>
        <p:spPr>
          <a:xfrm>
            <a:off x="1825043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9" name="Straight Connector 48"/>
          <p:cNvCxnSpPr/>
          <p:nvPr userDrawn="1"/>
        </p:nvCxnSpPr>
        <p:spPr>
          <a:xfrm flipH="1">
            <a:off x="0" y="6124669"/>
            <a:ext cx="1793872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 userDrawn="1"/>
        </p:nvCxnSpPr>
        <p:spPr>
          <a:xfrm flipH="1">
            <a:off x="1892734" y="6124511"/>
            <a:ext cx="9720781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 userDrawn="1"/>
        </p:nvSpPr>
        <p:spPr>
          <a:xfrm flipH="1">
            <a:off x="11642081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52" name="Oval 51"/>
          <p:cNvSpPr/>
          <p:nvPr userDrawn="1"/>
        </p:nvSpPr>
        <p:spPr>
          <a:xfrm flipH="1">
            <a:off x="11642081" y="347037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53" name="Straight Connector 52"/>
          <p:cNvCxnSpPr/>
          <p:nvPr userDrawn="1"/>
        </p:nvCxnSpPr>
        <p:spPr>
          <a:xfrm flipV="1">
            <a:off x="1849172" y="3552825"/>
            <a:ext cx="0" cy="2529959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Arc 53"/>
          <p:cNvSpPr/>
          <p:nvPr userDrawn="1"/>
        </p:nvSpPr>
        <p:spPr>
          <a:xfrm rot="16200000">
            <a:off x="1847726" y="3495590"/>
            <a:ext cx="121764" cy="118872"/>
          </a:xfrm>
          <a:prstGeom prst="arc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55" name="Straight Connector 54"/>
          <p:cNvCxnSpPr/>
          <p:nvPr userDrawn="1"/>
        </p:nvCxnSpPr>
        <p:spPr>
          <a:xfrm flipH="1">
            <a:off x="1899083" y="3494144"/>
            <a:ext cx="9714432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228478" y="3666744"/>
            <a:ext cx="9299448" cy="5760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016674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7843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1399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3882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0208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4312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-1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8687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084875" y="685225"/>
            <a:ext cx="9107124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4" name="Text Placeholder 32"/>
          <p:cNvSpPr txBox="1">
            <a:spLocks/>
          </p:cNvSpPr>
          <p:nvPr userDrawn="1"/>
        </p:nvSpPr>
        <p:spPr bwMode="auto">
          <a:xfrm>
            <a:off x="3391319" y="1552703"/>
            <a:ext cx="880067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2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5" name="Text Placeholder 33"/>
          <p:cNvSpPr txBox="1">
            <a:spLocks/>
          </p:cNvSpPr>
          <p:nvPr userDrawn="1"/>
        </p:nvSpPr>
        <p:spPr bwMode="auto">
          <a:xfrm>
            <a:off x="3391319" y="1049145"/>
            <a:ext cx="6974253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 dirty="0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" y="685225"/>
            <a:ext cx="2977273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3391319" y="1865312"/>
            <a:ext cx="7964599" cy="3465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</a:lstStyle>
          <a:p>
            <a:pPr lvl="0"/>
            <a:r>
              <a:rPr lang="en-US" dirty="0"/>
              <a:t>Email: email</a:t>
            </a:r>
          </a:p>
        </p:txBody>
      </p:sp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420624" y="42394"/>
            <a:ext cx="10547350" cy="531346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  <p:pic>
        <p:nvPicPr>
          <p:cNvPr id="32" name="Picture 31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392" y="856105"/>
            <a:ext cx="1962493" cy="1523172"/>
          </a:xfrm>
          <a:prstGeom prst="rect">
            <a:avLst/>
          </a:prstGeom>
        </p:spPr>
      </p:pic>
      <p:grpSp>
        <p:nvGrpSpPr>
          <p:cNvPr id="54" name="Group 53"/>
          <p:cNvGrpSpPr/>
          <p:nvPr userDrawn="1"/>
        </p:nvGrpSpPr>
        <p:grpSpPr>
          <a:xfrm>
            <a:off x="3402135" y="4228306"/>
            <a:ext cx="3416667" cy="365760"/>
            <a:chOff x="5325979" y="4715893"/>
            <a:chExt cx="3416667" cy="365760"/>
          </a:xfrm>
        </p:grpSpPr>
        <p:sp>
          <p:nvSpPr>
            <p:cNvPr id="55" name="Text Placeholder 32"/>
            <p:cNvSpPr txBox="1">
              <a:spLocks/>
            </p:cNvSpPr>
            <p:nvPr/>
          </p:nvSpPr>
          <p:spPr>
            <a:xfrm>
              <a:off x="5793339" y="4734885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flickr.com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56" name="Picture 55" descr="1420947842_social_style_3_flikr-128.png">
              <a:hlinkClick r:id="rId4" action="ppaction://hlinkfile"/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4715893"/>
              <a:ext cx="365760" cy="365760"/>
            </a:xfrm>
            <a:prstGeom prst="rect">
              <a:avLst/>
            </a:prstGeom>
          </p:spPr>
        </p:pic>
      </p:grpSp>
      <p:grpSp>
        <p:nvGrpSpPr>
          <p:cNvPr id="57" name="Group 56"/>
          <p:cNvGrpSpPr/>
          <p:nvPr userDrawn="1"/>
        </p:nvGrpSpPr>
        <p:grpSpPr>
          <a:xfrm>
            <a:off x="3402135" y="4726326"/>
            <a:ext cx="3636602" cy="365760"/>
            <a:chOff x="1235726" y="5571713"/>
            <a:chExt cx="3636602" cy="365760"/>
          </a:xfrm>
        </p:grpSpPr>
        <p:sp>
          <p:nvSpPr>
            <p:cNvPr id="58" name="Text Placeholder 32"/>
            <p:cNvSpPr txBox="1">
              <a:spLocks/>
            </p:cNvSpPr>
            <p:nvPr/>
          </p:nvSpPr>
          <p:spPr>
            <a:xfrm>
              <a:off x="1703086" y="5592033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linkedin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/company/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59" name="Picture 58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5571713"/>
              <a:ext cx="365760" cy="365760"/>
            </a:xfrm>
            <a:prstGeom prst="rect">
              <a:avLst/>
            </a:prstGeom>
          </p:spPr>
        </p:pic>
      </p:grpSp>
      <p:grpSp>
        <p:nvGrpSpPr>
          <p:cNvPr id="60" name="Group 59"/>
          <p:cNvGrpSpPr/>
          <p:nvPr userDrawn="1"/>
        </p:nvGrpSpPr>
        <p:grpSpPr>
          <a:xfrm>
            <a:off x="3402135" y="2734246"/>
            <a:ext cx="2809587" cy="365760"/>
            <a:chOff x="1235726" y="3073176"/>
            <a:chExt cx="2809587" cy="365760"/>
          </a:xfrm>
        </p:grpSpPr>
        <p:sp>
          <p:nvSpPr>
            <p:cNvPr id="61" name="Text Placeholder 32"/>
            <p:cNvSpPr txBox="1">
              <a:spLocks/>
            </p:cNvSpPr>
            <p:nvPr/>
          </p:nvSpPr>
          <p:spPr>
            <a:xfrm>
              <a:off x="1703087" y="3093496"/>
              <a:ext cx="2342226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@icann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62" name="Picture 61" descr="1420948433_social_style_3_twiter-128.png">
              <a:hlinkClick r:id="rId10" action="ppaction://hlinkfile"/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63" name="Group 62"/>
          <p:cNvGrpSpPr/>
          <p:nvPr userDrawn="1"/>
        </p:nvGrpSpPr>
        <p:grpSpPr>
          <a:xfrm>
            <a:off x="3402135" y="3232266"/>
            <a:ext cx="3730320" cy="365760"/>
            <a:chOff x="1235727" y="3892739"/>
            <a:chExt cx="3730320" cy="365760"/>
          </a:xfrm>
        </p:grpSpPr>
        <p:sp>
          <p:nvSpPr>
            <p:cNvPr id="64" name="Text Placeholder 32"/>
            <p:cNvSpPr txBox="1">
              <a:spLocks/>
            </p:cNvSpPr>
            <p:nvPr/>
          </p:nvSpPr>
          <p:spPr>
            <a:xfrm>
              <a:off x="1703086" y="3913059"/>
              <a:ext cx="3262961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facebook.com/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icannorg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 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65" name="Picture 64" descr="1420948141_social_style_3_facebook-128.png">
              <a:hlinkClick r:id="rId13" action="ppaction://hlinkfile"/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7" y="3892739"/>
              <a:ext cx="365760" cy="365760"/>
            </a:xfrm>
            <a:prstGeom prst="rect">
              <a:avLst/>
            </a:prstGeom>
          </p:spPr>
        </p:pic>
      </p:grpSp>
      <p:grpSp>
        <p:nvGrpSpPr>
          <p:cNvPr id="66" name="Group 65"/>
          <p:cNvGrpSpPr/>
          <p:nvPr userDrawn="1"/>
        </p:nvGrpSpPr>
        <p:grpSpPr>
          <a:xfrm>
            <a:off x="3402135" y="3730286"/>
            <a:ext cx="3636602" cy="365760"/>
            <a:chOff x="1235726" y="4721075"/>
            <a:chExt cx="3636602" cy="365760"/>
          </a:xfrm>
        </p:grpSpPr>
        <p:pic>
          <p:nvPicPr>
            <p:cNvPr id="67" name="Picture 66" descr="1420948149_social_style_3_youtube-128.png">
              <a:hlinkClick r:id="rId15" action="ppaction://hlinkfile"/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4721075"/>
              <a:ext cx="365760" cy="365760"/>
            </a:xfrm>
            <a:prstGeom prst="rect">
              <a:avLst/>
            </a:prstGeom>
          </p:spPr>
        </p:pic>
        <p:sp>
          <p:nvSpPr>
            <p:cNvPr id="68" name="Text Placeholder 32"/>
            <p:cNvSpPr txBox="1">
              <a:spLocks/>
            </p:cNvSpPr>
            <p:nvPr/>
          </p:nvSpPr>
          <p:spPr>
            <a:xfrm>
              <a:off x="1703086" y="4734885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youtube.com/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icannnews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</p:grpSp>
      <p:grpSp>
        <p:nvGrpSpPr>
          <p:cNvPr id="69" name="Group 68"/>
          <p:cNvGrpSpPr/>
          <p:nvPr userDrawn="1"/>
        </p:nvGrpSpPr>
        <p:grpSpPr>
          <a:xfrm>
            <a:off x="3402135" y="5722367"/>
            <a:ext cx="2586167" cy="365760"/>
            <a:chOff x="5325979" y="3073176"/>
            <a:chExt cx="2586167" cy="365760"/>
          </a:xfrm>
        </p:grpSpPr>
        <p:sp>
          <p:nvSpPr>
            <p:cNvPr id="70" name="Text Placeholder 32"/>
            <p:cNvSpPr txBox="1">
              <a:spLocks/>
            </p:cNvSpPr>
            <p:nvPr/>
          </p:nvSpPr>
          <p:spPr>
            <a:xfrm>
              <a:off x="5793339" y="3093496"/>
              <a:ext cx="21188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soundcloud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72" name="Group 71"/>
          <p:cNvGrpSpPr/>
          <p:nvPr userDrawn="1"/>
        </p:nvGrpSpPr>
        <p:grpSpPr>
          <a:xfrm>
            <a:off x="3402135" y="5224346"/>
            <a:ext cx="3416667" cy="365760"/>
            <a:chOff x="5325979" y="5571713"/>
            <a:chExt cx="3416667" cy="365760"/>
          </a:xfrm>
        </p:grpSpPr>
        <p:sp>
          <p:nvSpPr>
            <p:cNvPr id="73" name="Text Placeholder 32"/>
            <p:cNvSpPr txBox="1">
              <a:spLocks/>
            </p:cNvSpPr>
            <p:nvPr/>
          </p:nvSpPr>
          <p:spPr>
            <a:xfrm>
              <a:off x="5793339" y="5592033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slideshare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icannpresentations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74" name="Picture 73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5571713"/>
              <a:ext cx="365760" cy="365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72573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age with ICAN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0" name="Text Placeholder 32"/>
          <p:cNvSpPr txBox="1">
            <a:spLocks/>
          </p:cNvSpPr>
          <p:nvPr userDrawn="1"/>
        </p:nvSpPr>
        <p:spPr bwMode="auto">
          <a:xfrm>
            <a:off x="2921748" y="2425013"/>
            <a:ext cx="8440953" cy="34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5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15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15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31" name="Text Placeholder 33"/>
          <p:cNvSpPr txBox="1">
            <a:spLocks/>
          </p:cNvSpPr>
          <p:nvPr userDrawn="1"/>
        </p:nvSpPr>
        <p:spPr bwMode="auto">
          <a:xfrm>
            <a:off x="498950" y="862602"/>
            <a:ext cx="9870957" cy="3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AU" sz="2700" b="1" dirty="0">
              <a:solidFill>
                <a:schemeClr val="bg1"/>
              </a:solidFill>
              <a:latin typeface="+mn-lt"/>
              <a:ea typeface="Segoe UI" charset="0"/>
              <a:cs typeface="Arial"/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52732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cxnSp>
        <p:nvCxnSpPr>
          <p:cNvPr id="34" name="Straight Connector 33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2421943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1" y="6320453"/>
            <a:ext cx="238722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2504929" y="6320453"/>
            <a:ext cx="906582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15191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2" name="Straight Connector 41"/>
          <p:cNvCxnSpPr>
            <a:endCxn id="43" idx="0"/>
          </p:cNvCxnSpPr>
          <p:nvPr userDrawn="1"/>
        </p:nvCxnSpPr>
        <p:spPr>
          <a:xfrm flipV="1">
            <a:off x="2446072" y="2281331"/>
            <a:ext cx="0" cy="397659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 userDrawn="1"/>
        </p:nvSpPr>
        <p:spPr>
          <a:xfrm rot="16200000">
            <a:off x="2444626" y="2221895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 flipH="1">
            <a:off x="2504929" y="2220449"/>
            <a:ext cx="906582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>
            <a:off x="11700996" y="6320453"/>
            <a:ext cx="4941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le 4"/>
          <p:cNvSpPr>
            <a:spLocks noGrp="1"/>
          </p:cNvSpPr>
          <p:nvPr>
            <p:ph type="title" hasCustomPrompt="1"/>
          </p:nvPr>
        </p:nvSpPr>
        <p:spPr>
          <a:xfrm>
            <a:off x="420624" y="42394"/>
            <a:ext cx="11808013" cy="531346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smtClean="0">
                <a:solidFill>
                  <a:schemeClr val="bg1"/>
                </a:solidFill>
                <a:ea typeface="Segoe U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Engage with ICANN – </a:t>
            </a:r>
            <a:r>
              <a:rPr lang="en-US" dirty="0">
                <a:solidFill>
                  <a:schemeClr val="bg1"/>
                </a:solidFill>
                <a:latin typeface="+mn-lt"/>
                <a:ea typeface="Segoe UI" charset="0"/>
              </a:rPr>
              <a:t>Thank You and Questions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26932" y="1039938"/>
            <a:ext cx="4287549" cy="76069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19709" y="2853692"/>
            <a:ext cx="3149229" cy="3236708"/>
          </a:xfrm>
          <a:prstGeom prst="rect">
            <a:avLst/>
          </a:prstGeom>
        </p:spPr>
      </p:pic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1" name="Oval 50"/>
          <p:cNvSpPr/>
          <p:nvPr userDrawn="1"/>
        </p:nvSpPr>
        <p:spPr>
          <a:xfrm flipH="1">
            <a:off x="11615191" y="219667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2" name="Straight Connector 51"/>
          <p:cNvCxnSpPr/>
          <p:nvPr userDrawn="1"/>
        </p:nvCxnSpPr>
        <p:spPr>
          <a:xfrm flipH="1">
            <a:off x="11700996" y="2219538"/>
            <a:ext cx="4941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5021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6764" y="616645"/>
            <a:ext cx="12225528" cy="5696712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Title 19"/>
          <p:cNvSpPr>
            <a:spLocks noGrp="1"/>
          </p:cNvSpPr>
          <p:nvPr>
            <p:ph type="title" hasCustomPrompt="1"/>
          </p:nvPr>
        </p:nvSpPr>
        <p:spPr>
          <a:xfrm>
            <a:off x="420624" y="48278"/>
            <a:ext cx="10847121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36017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084875" y="685225"/>
            <a:ext cx="9107124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" y="685225"/>
            <a:ext cx="2977273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420624" y="42394"/>
            <a:ext cx="10547350" cy="531346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  <p:pic>
        <p:nvPicPr>
          <p:cNvPr id="32" name="Picture 31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392" y="856105"/>
            <a:ext cx="1962493" cy="152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462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Deco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228479" y="4617720"/>
            <a:ext cx="9295500" cy="57511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228479" y="5199656"/>
            <a:ext cx="9295500" cy="390521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228479" y="5602567"/>
            <a:ext cx="9299448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6044" y="4878445"/>
            <a:ext cx="1193800" cy="9525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1825043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0" y="6124669"/>
            <a:ext cx="1793872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1892734" y="6124511"/>
            <a:ext cx="972078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 userDrawn="1"/>
        </p:nvSpPr>
        <p:spPr>
          <a:xfrm flipH="1">
            <a:off x="11642081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17" name="Oval 16"/>
          <p:cNvSpPr/>
          <p:nvPr userDrawn="1"/>
        </p:nvSpPr>
        <p:spPr>
          <a:xfrm flipH="1">
            <a:off x="11642081" y="347037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1849172" y="3552825"/>
            <a:ext cx="0" cy="2529959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Arc 18"/>
          <p:cNvSpPr/>
          <p:nvPr userDrawn="1"/>
        </p:nvSpPr>
        <p:spPr>
          <a:xfrm rot="16200000">
            <a:off x="1847726" y="3495590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20" name="Straight Connector 19"/>
          <p:cNvCxnSpPr/>
          <p:nvPr userDrawn="1"/>
        </p:nvCxnSpPr>
        <p:spPr>
          <a:xfrm flipH="1">
            <a:off x="1899083" y="3494144"/>
            <a:ext cx="9714432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itle 2"/>
          <p:cNvSpPr>
            <a:spLocks noGrp="1"/>
          </p:cNvSpPr>
          <p:nvPr>
            <p:ph type="title" hasCustomPrompt="1"/>
          </p:nvPr>
        </p:nvSpPr>
        <p:spPr>
          <a:xfrm>
            <a:off x="2228479" y="2020824"/>
            <a:ext cx="9295500" cy="13255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 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228478" y="3666744"/>
            <a:ext cx="9299448" cy="5760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62034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24" y="46180"/>
            <a:ext cx="10847122" cy="450663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8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16645"/>
            <a:ext cx="12192000" cy="56967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Title 19"/>
          <p:cNvSpPr>
            <a:spLocks noGrp="1"/>
          </p:cNvSpPr>
          <p:nvPr>
            <p:ph type="title" hasCustomPrompt="1"/>
          </p:nvPr>
        </p:nvSpPr>
        <p:spPr>
          <a:xfrm>
            <a:off x="420624" y="48278"/>
            <a:ext cx="10847121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12192000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12192000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628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No Header/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9"/>
          <p:cNvSpPr>
            <a:spLocks noGrp="1"/>
          </p:cNvSpPr>
          <p:nvPr>
            <p:ph type="title" hasCustomPrompt="1"/>
          </p:nvPr>
        </p:nvSpPr>
        <p:spPr>
          <a:xfrm>
            <a:off x="420624" y="48278"/>
            <a:ext cx="10847121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8077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29943"/>
            <a:ext cx="12192000" cy="528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12192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965" y="614512"/>
            <a:ext cx="4655184" cy="569671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12" name="Title 19"/>
          <p:cNvSpPr>
            <a:spLocks noGrp="1"/>
          </p:cNvSpPr>
          <p:nvPr>
            <p:ph type="title" hasCustomPrompt="1"/>
          </p:nvPr>
        </p:nvSpPr>
        <p:spPr>
          <a:xfrm>
            <a:off x="420624" y="48278"/>
            <a:ext cx="10847121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12192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430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51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31" name="Oval 30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71" r:id="rId3"/>
    <p:sldLayoutId id="2147483672" r:id="rId4"/>
    <p:sldLayoutId id="2147483649" r:id="rId5"/>
    <p:sldLayoutId id="2147483673" r:id="rId6"/>
    <p:sldLayoutId id="2147483714" r:id="rId7"/>
    <p:sldLayoutId id="2147483752" r:id="rId8"/>
    <p:sldLayoutId id="2147483715" r:id="rId9"/>
    <p:sldLayoutId id="2147483660" r:id="rId10"/>
    <p:sldLayoutId id="2147483676" r:id="rId11"/>
    <p:sldLayoutId id="2147483675" r:id="rId12"/>
    <p:sldLayoutId id="2147483651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655" r:id="rId19"/>
    <p:sldLayoutId id="2147483718" r:id="rId20"/>
    <p:sldLayoutId id="2147483719" r:id="rId21"/>
    <p:sldLayoutId id="2147483679" r:id="rId22"/>
    <p:sldLayoutId id="2147483727" r:id="rId23"/>
    <p:sldLayoutId id="2147483728" r:id="rId24"/>
    <p:sldLayoutId id="2147483730" r:id="rId25"/>
    <p:sldLayoutId id="2147483731" r:id="rId26"/>
    <p:sldLayoutId id="2147483732" r:id="rId27"/>
    <p:sldLayoutId id="2147483729" r:id="rId28"/>
    <p:sldLayoutId id="2147483734" r:id="rId29"/>
    <p:sldLayoutId id="2147483688" r:id="rId30"/>
    <p:sldLayoutId id="2147483743" r:id="rId31"/>
    <p:sldLayoutId id="2147483744" r:id="rId32"/>
    <p:sldLayoutId id="2147483745" r:id="rId33"/>
    <p:sldLayoutId id="2147483746" r:id="rId34"/>
    <p:sldLayoutId id="2147483747" r:id="rId35"/>
    <p:sldLayoutId id="2147483748" r:id="rId36"/>
    <p:sldLayoutId id="2147483750" r:id="rId37"/>
    <p:sldLayoutId id="2147483687" r:id="rId38"/>
    <p:sldLayoutId id="2147483735" r:id="rId39"/>
    <p:sldLayoutId id="2147483736" r:id="rId40"/>
    <p:sldLayoutId id="2147483737" r:id="rId41"/>
    <p:sldLayoutId id="2147483738" r:id="rId42"/>
    <p:sldLayoutId id="2147483739" r:id="rId43"/>
    <p:sldLayoutId id="2147483740" r:id="rId44"/>
    <p:sldLayoutId id="2147483742" r:id="rId45"/>
    <p:sldLayoutId id="2147483716" r:id="rId46"/>
    <p:sldLayoutId id="2147483717" r:id="rId47"/>
    <p:sldLayoutId id="2147483751" r:id="rId48"/>
    <p:sldLayoutId id="2147483753" r:id="rId49"/>
  </p:sldLayoutIdLst>
  <p:hf hdr="0" ftr="0" dt="0"/>
  <p:txStyles>
    <p:titleStyle>
      <a:lvl1pPr marL="0" indent="0" algn="l" defTabSz="457200" rtl="0" eaLnBrk="1" latinLnBrk="0" hangingPunct="1">
        <a:spcBef>
          <a:spcPct val="0"/>
        </a:spcBef>
        <a:buNone/>
        <a:defRPr lang="en-US" sz="2800" b="1" i="0" kern="1200" baseline="0" smtClean="0">
          <a:solidFill>
            <a:schemeClr val="accent6">
              <a:lumMod val="50000"/>
            </a:schemeClr>
          </a:solidFill>
          <a:effectLst/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153" userDrawn="1">
          <p15:clr>
            <a:srgbClr val="F26B43"/>
          </p15:clr>
        </p15:guide>
        <p15:guide id="4" pos="512" userDrawn="1">
          <p15:clr>
            <a:srgbClr val="F26B43"/>
          </p15:clr>
        </p15:guide>
        <p15:guide id="5" pos="347" userDrawn="1">
          <p15:clr>
            <a:srgbClr val="F26B43"/>
          </p15:clr>
        </p15:guide>
        <p15:guide id="6" pos="7324" userDrawn="1">
          <p15:clr>
            <a:srgbClr val="F26B43"/>
          </p15:clr>
        </p15:guide>
        <p15:guide id="7" orient="horz" pos="4105" userDrawn="1">
          <p15:clr>
            <a:srgbClr val="F26B43"/>
          </p15:clr>
        </p15:guide>
        <p15:guide id="8" orient="horz" pos="384" userDrawn="1">
          <p15:clr>
            <a:srgbClr val="F26B43"/>
          </p15:clr>
        </p15:guide>
        <p15:guide id="9" orient="horz" pos="3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witter.com/icann" TargetMode="External"/><Relationship Id="rId13" Type="http://schemas.openxmlformats.org/officeDocument/2006/relationships/image" Target="../media/image22.png"/><Relationship Id="rId18" Type="http://schemas.openxmlformats.org/officeDocument/2006/relationships/image" Target="../media/image24.png"/><Relationship Id="rId3" Type="http://schemas.openxmlformats.org/officeDocument/2006/relationships/hyperlink" Target="flickr.com/photos/icann" TargetMode="External"/><Relationship Id="rId7" Type="http://schemas.openxmlformats.org/officeDocument/2006/relationships/image" Target="../media/image20.png"/><Relationship Id="rId12" Type="http://schemas.openxmlformats.org/officeDocument/2006/relationships/hyperlink" Target="facebook.com/icannorg" TargetMode="External"/><Relationship Id="rId17" Type="http://schemas.openxmlformats.org/officeDocument/2006/relationships/hyperlink" Target="https://soundcloud.com/icann" TargetMode="External"/><Relationship Id="rId2" Type="http://schemas.openxmlformats.org/officeDocument/2006/relationships/hyperlink" Target="https://www.flickr.com/photos/icann" TargetMode="External"/><Relationship Id="rId16" Type="http://schemas.openxmlformats.org/officeDocument/2006/relationships/hyperlink" Target="https://www.youtube.com/user/ICANNnews" TargetMode="External"/><Relationship Id="rId1" Type="http://schemas.openxmlformats.org/officeDocument/2006/relationships/slideLayout" Target="../slideLayouts/slideLayout49.xml"/><Relationship Id="rId6" Type="http://schemas.openxmlformats.org/officeDocument/2006/relationships/hyperlink" Target="linkedin.com/company/icann" TargetMode="External"/><Relationship Id="rId11" Type="http://schemas.openxmlformats.org/officeDocument/2006/relationships/hyperlink" Target="https://www.facebook.com/icannorg" TargetMode="External"/><Relationship Id="rId5" Type="http://schemas.openxmlformats.org/officeDocument/2006/relationships/hyperlink" Target="https://www.linkedin.com/company/icann" TargetMode="External"/><Relationship Id="rId15" Type="http://schemas.openxmlformats.org/officeDocument/2006/relationships/image" Target="../media/image23.png"/><Relationship Id="rId10" Type="http://schemas.openxmlformats.org/officeDocument/2006/relationships/image" Target="../media/image21.png"/><Relationship Id="rId19" Type="http://schemas.openxmlformats.org/officeDocument/2006/relationships/hyperlink" Target="https://www.slideshare.net/icannpresentations" TargetMode="External"/><Relationship Id="rId4" Type="http://schemas.openxmlformats.org/officeDocument/2006/relationships/image" Target="../media/image19.png"/><Relationship Id="rId9" Type="http://schemas.openxmlformats.org/officeDocument/2006/relationships/hyperlink" Target="twitter.com/icann" TargetMode="External"/><Relationship Id="rId14" Type="http://schemas.openxmlformats.org/officeDocument/2006/relationships/hyperlink" Target="youtube.com/user/ICANNnew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/>
          <p:cNvSpPr>
            <a:spLocks noGrp="1"/>
          </p:cNvSpPr>
          <p:nvPr>
            <p:ph type="title"/>
          </p:nvPr>
        </p:nvSpPr>
        <p:spPr>
          <a:xfrm>
            <a:off x="2228479" y="2020824"/>
            <a:ext cx="7939649" cy="1325880"/>
          </a:xfrm>
        </p:spPr>
        <p:txBody>
          <a:bodyPr>
            <a:normAutofit/>
          </a:bodyPr>
          <a:lstStyle/>
          <a:p>
            <a:r>
              <a:rPr lang="en-US" dirty="0"/>
              <a:t>ICANN81 Annual General Meeting: SO/AC Planning Call No. 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45FD323-8526-4FE4-FAEC-70E8FA3F9A9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26 June 2024 at 17:30 UTC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414707C-F73C-EAED-6A9C-E48726E67F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Feedback on ICANN80 and ICANN81 Planning Kickoff</a:t>
            </a:r>
          </a:p>
        </p:txBody>
      </p:sp>
    </p:spTree>
    <p:extLst>
      <p:ext uri="{BB962C8B-B14F-4D97-AF65-F5344CB8AC3E}">
        <p14:creationId xmlns:p14="http://schemas.microsoft.com/office/powerpoint/2010/main" val="775495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7216" y="397242"/>
            <a:ext cx="10576000" cy="176831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824441" y="2846284"/>
            <a:ext cx="10543117" cy="927926"/>
          </a:xfrm>
        </p:spPr>
        <p:txBody>
          <a:bodyPr>
            <a:no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b="1" dirty="0">
                <a:solidFill>
                  <a:srgbClr val="FCD48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Welcome &amp; Introduction (Sally)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sz="2000" b="1" dirty="0">
              <a:solidFill>
                <a:srgbClr val="FCD48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b="1" dirty="0">
                <a:solidFill>
                  <a:srgbClr val="FCD48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Community Feedback on ICANN80 (Mary)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sz="2000" b="1" dirty="0">
              <a:solidFill>
                <a:srgbClr val="FCD48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b="1" dirty="0">
                <a:solidFill>
                  <a:srgbClr val="FCD48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Preliminary Information on ICANN81: Venue &amp; Logistics (Ted)</a:t>
            </a:r>
            <a:endParaRPr lang="en-US" sz="2000" b="1" dirty="0">
              <a:solidFill>
                <a:srgbClr val="FCD48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sz="2000" b="1" dirty="0">
              <a:solidFill>
                <a:srgbClr val="FCD481"/>
              </a:solidFill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b="1" dirty="0">
                <a:solidFill>
                  <a:srgbClr val="FCD48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Draft ICANN81 Block Schedule (Nathalie)</a:t>
            </a:r>
            <a:endParaRPr lang="en-US" sz="2000" b="1" dirty="0">
              <a:solidFill>
                <a:srgbClr val="FCD48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sz="2000" b="1" dirty="0">
              <a:solidFill>
                <a:srgbClr val="FCD48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b="1" dirty="0">
                <a:solidFill>
                  <a:srgbClr val="FCD48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Discussion: Community Priorities &amp; Suggestions (All)</a:t>
            </a:r>
            <a:endParaRPr lang="en-US" sz="2000" b="1" dirty="0">
              <a:solidFill>
                <a:srgbClr val="FCD48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sz="2000" b="1" dirty="0">
              <a:solidFill>
                <a:srgbClr val="FCD48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b="1" dirty="0">
                <a:solidFill>
                  <a:srgbClr val="FCD48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AOB &amp; Closing (Sally)</a:t>
            </a:r>
            <a:endParaRPr lang="en-US" sz="2000" b="1" dirty="0">
              <a:solidFill>
                <a:srgbClr val="FCD48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687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n-US" sz="3600" dirty="0"/>
              <a:t>Feedback on ICANN80 and Community Priorities for ICANN81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053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</a:t>
            </a:r>
            <a:r>
              <a:rPr lang="en-US" sz="3600" dirty="0"/>
              <a:t>Draft ICANN81 Block Schedule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749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887EF-97DA-98D9-C255-1D2DEA568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Draft Block Schedule ICANN81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7B2670-691E-2D0F-58CA-AF6384986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1871" y="-201399"/>
            <a:ext cx="12388365" cy="957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550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A518A-7CCD-2060-D7C3-3F0EE3C15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ICANN81 Production Timeline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668782-8799-77FA-7E64-2B8B63870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9665"/>
            <a:ext cx="12190696" cy="541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158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Engage with ICANN</a:t>
            </a:r>
            <a:endParaRPr lang="en-US" dirty="0"/>
          </a:p>
        </p:txBody>
      </p:sp>
      <p:sp>
        <p:nvSpPr>
          <p:cNvPr id="29" name="Text Placeholder 32"/>
          <p:cNvSpPr txBox="1">
            <a:spLocks/>
          </p:cNvSpPr>
          <p:nvPr/>
        </p:nvSpPr>
        <p:spPr bwMode="auto">
          <a:xfrm>
            <a:off x="3391319" y="1552703"/>
            <a:ext cx="880067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2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30" name="Text Placeholder 33"/>
          <p:cNvSpPr txBox="1">
            <a:spLocks/>
          </p:cNvSpPr>
          <p:nvPr/>
        </p:nvSpPr>
        <p:spPr bwMode="auto">
          <a:xfrm>
            <a:off x="3391319" y="1049145"/>
            <a:ext cx="6974253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 dirty="0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31" name="Text Placeholder 29"/>
          <p:cNvSpPr txBox="1">
            <a:spLocks/>
          </p:cNvSpPr>
          <p:nvPr/>
        </p:nvSpPr>
        <p:spPr>
          <a:xfrm>
            <a:off x="3391319" y="1865312"/>
            <a:ext cx="7964599" cy="346541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Email: </a:t>
            </a:r>
            <a:r>
              <a:rPr lang="en-US" dirty="0" err="1"/>
              <a:t>email@icann.org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3402135" y="4228306"/>
            <a:ext cx="3416667" cy="365760"/>
            <a:chOff x="5325979" y="4715893"/>
            <a:chExt cx="3416667" cy="365760"/>
          </a:xfrm>
        </p:grpSpPr>
        <p:sp>
          <p:nvSpPr>
            <p:cNvPr id="33" name="Text Placeholder 32"/>
            <p:cNvSpPr txBox="1">
              <a:spLocks/>
            </p:cNvSpPr>
            <p:nvPr/>
          </p:nvSpPr>
          <p:spPr>
            <a:xfrm>
              <a:off x="5793339" y="4734885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"/>
                </a:rPr>
                <a:t>flickr.com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4" name="Picture 33" descr="1420947842_social_style_3_flikr-128.png">
              <a:hlinkClick r:id="rId3" action="ppaction://hlinkfile"/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4715893"/>
              <a:ext cx="365760" cy="365760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3402135" y="4726326"/>
            <a:ext cx="3636602" cy="365760"/>
            <a:chOff x="1235726" y="5571713"/>
            <a:chExt cx="3636602" cy="365760"/>
          </a:xfrm>
        </p:grpSpPr>
        <p:sp>
          <p:nvSpPr>
            <p:cNvPr id="36" name="Text Placeholder 32"/>
            <p:cNvSpPr txBox="1">
              <a:spLocks/>
            </p:cNvSpPr>
            <p:nvPr/>
          </p:nvSpPr>
          <p:spPr>
            <a:xfrm>
              <a:off x="1703086" y="5592033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5"/>
                </a:rPr>
                <a:t>linkedin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5"/>
                </a:rPr>
                <a:t>/company/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5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7" name="Picture 36" descr="1420948164_social_style_3_in-128.png">
              <a:hlinkClick r:id="rId6" action="ppaction://hlinkfile"/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5571713"/>
              <a:ext cx="365760" cy="365760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3402135" y="2734246"/>
            <a:ext cx="2809587" cy="365760"/>
            <a:chOff x="1235726" y="3073176"/>
            <a:chExt cx="2809587" cy="365760"/>
          </a:xfrm>
        </p:grpSpPr>
        <p:sp>
          <p:nvSpPr>
            <p:cNvPr id="39" name="Text Placeholder 32"/>
            <p:cNvSpPr txBox="1">
              <a:spLocks/>
            </p:cNvSpPr>
            <p:nvPr/>
          </p:nvSpPr>
          <p:spPr>
            <a:xfrm>
              <a:off x="1703087" y="3093496"/>
              <a:ext cx="2342226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8"/>
                </a:rPr>
                <a:t>@icann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0" name="Picture 39" descr="1420948433_social_style_3_twiter-128.png">
              <a:hlinkClick r:id="rId9" action="ppaction://hlinkfile"/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3402135" y="3232266"/>
            <a:ext cx="3730320" cy="365760"/>
            <a:chOff x="1235727" y="3892739"/>
            <a:chExt cx="3730320" cy="365760"/>
          </a:xfrm>
        </p:grpSpPr>
        <p:sp>
          <p:nvSpPr>
            <p:cNvPr id="42" name="Text Placeholder 32"/>
            <p:cNvSpPr txBox="1">
              <a:spLocks/>
            </p:cNvSpPr>
            <p:nvPr/>
          </p:nvSpPr>
          <p:spPr>
            <a:xfrm>
              <a:off x="1703086" y="3913059"/>
              <a:ext cx="3262961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1"/>
                </a:rPr>
                <a:t>facebook.com/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1"/>
                </a:rPr>
                <a:t>icannorg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1"/>
                </a:rPr>
                <a:t> 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3" name="Picture 42" descr="1420948141_social_style_3_facebook-128.png">
              <a:hlinkClick r:id="rId12" action="ppaction://hlinkfile"/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7" y="3892739"/>
              <a:ext cx="365760" cy="365760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3402135" y="3730286"/>
            <a:ext cx="3636602" cy="365760"/>
            <a:chOff x="1235726" y="4721075"/>
            <a:chExt cx="3636602" cy="365760"/>
          </a:xfrm>
        </p:grpSpPr>
        <p:pic>
          <p:nvPicPr>
            <p:cNvPr id="45" name="Picture 44" descr="1420948149_social_style_3_youtube-128.png">
              <a:hlinkClick r:id="rId14" action="ppaction://hlinkfile"/>
            </p:cNvPr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4721075"/>
              <a:ext cx="365760" cy="365760"/>
            </a:xfrm>
            <a:prstGeom prst="rect">
              <a:avLst/>
            </a:prstGeom>
          </p:spPr>
        </p:pic>
        <p:sp>
          <p:nvSpPr>
            <p:cNvPr id="46" name="Text Placeholder 32"/>
            <p:cNvSpPr txBox="1">
              <a:spLocks/>
            </p:cNvSpPr>
            <p:nvPr/>
          </p:nvSpPr>
          <p:spPr>
            <a:xfrm>
              <a:off x="1703086" y="4734885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6"/>
                </a:rPr>
                <a:t>youtube.com/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6"/>
                </a:rPr>
                <a:t>icannnews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402135" y="5722367"/>
            <a:ext cx="2586167" cy="365760"/>
            <a:chOff x="5325979" y="3073176"/>
            <a:chExt cx="2586167" cy="365760"/>
          </a:xfrm>
        </p:grpSpPr>
        <p:sp>
          <p:nvSpPr>
            <p:cNvPr id="48" name="Text Placeholder 32"/>
            <p:cNvSpPr txBox="1">
              <a:spLocks/>
            </p:cNvSpPr>
            <p:nvPr/>
          </p:nvSpPr>
          <p:spPr>
            <a:xfrm>
              <a:off x="5793339" y="3093496"/>
              <a:ext cx="21188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soundcloud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3402135" y="5224346"/>
            <a:ext cx="3416667" cy="365760"/>
            <a:chOff x="5325979" y="5571713"/>
            <a:chExt cx="3416667" cy="365760"/>
          </a:xfrm>
        </p:grpSpPr>
        <p:sp>
          <p:nvSpPr>
            <p:cNvPr id="51" name="Text Placeholder 32"/>
            <p:cNvSpPr txBox="1">
              <a:spLocks/>
            </p:cNvSpPr>
            <p:nvPr/>
          </p:nvSpPr>
          <p:spPr>
            <a:xfrm>
              <a:off x="5793339" y="5592033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9"/>
                </a:rPr>
                <a:t>slideshare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9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9"/>
                </a:rPr>
                <a:t>icannpresentations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52" name="Picture 51" descr="1420948164_social_style_3_in-128.png">
              <a:hlinkClick r:id="rId6" action="ppaction://hlinkfile"/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5571713"/>
              <a:ext cx="365760" cy="365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4612571"/>
      </p:ext>
    </p:extLst>
  </p:cSld>
  <p:clrMapOvr>
    <a:masterClrMapping/>
  </p:clrMapOvr>
</p:sld>
</file>

<file path=ppt/theme/theme1.xml><?xml version="1.0" encoding="utf-8"?>
<a:theme xmlns:a="http://schemas.openxmlformats.org/drawingml/2006/main" name="ICANN PPT_Arial_16x9_June 2017_potx">
  <a:themeElements>
    <a:clrScheme name="ICANN PPT Colors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cs typeface="Source Sans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CANN PPT Template_16x9 20170601.potx" id="{6DCE996D-886D-4310-B448-1ACF06EC9706}" vid="{B8D7A136-CA80-4520-9EC3-55CACFEC00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65724</TotalTime>
  <Words>146</Words>
  <Application>Microsoft Macintosh PowerPoint</Application>
  <PresentationFormat>Widescreen</PresentationFormat>
  <Paragraphs>32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Arial</vt:lpstr>
      <vt:lpstr>Calibri</vt:lpstr>
      <vt:lpstr>Segoe UI</vt:lpstr>
      <vt:lpstr>Wingdings</vt:lpstr>
      <vt:lpstr>ICANN PPT_Arial_16x9_June 2017_potx</vt:lpstr>
      <vt:lpstr>ICANN81 Annual General Meeting: SO/AC Planning Call No. 1</vt:lpstr>
      <vt:lpstr>Agenda</vt:lpstr>
      <vt:lpstr>2. Feedback on ICANN80 and Community Priorities for ICANN81</vt:lpstr>
      <vt:lpstr>4. Draft ICANN81 Block Schedule</vt:lpstr>
      <vt:lpstr>Draft Block Schedule ICANN81</vt:lpstr>
      <vt:lpstr>ICANN81 Production Timeline</vt:lpstr>
      <vt:lpstr>Engage with ICANN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 (150 character limit)</dc:title>
  <dc:creator>Julio Polito</dc:creator>
  <cp:lastModifiedBy>Nathalie Peregrine</cp:lastModifiedBy>
  <cp:revision>93</cp:revision>
  <cp:lastPrinted>2017-01-26T19:29:02Z</cp:lastPrinted>
  <dcterms:created xsi:type="dcterms:W3CDTF">2017-05-30T19:34:46Z</dcterms:created>
  <dcterms:modified xsi:type="dcterms:W3CDTF">2024-06-26T14:51:03Z</dcterms:modified>
</cp:coreProperties>
</file>