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9"/>
  </p:notesMasterIdLst>
  <p:handoutMasterIdLst>
    <p:handoutMasterId r:id="rId20"/>
  </p:handoutMasterIdLst>
  <p:sldIdLst>
    <p:sldId id="385" r:id="rId2"/>
    <p:sldId id="381" r:id="rId3"/>
    <p:sldId id="1266" r:id="rId4"/>
    <p:sldId id="1260" r:id="rId5"/>
    <p:sldId id="1271" r:id="rId6"/>
    <p:sldId id="1272" r:id="rId7"/>
    <p:sldId id="1273" r:id="rId8"/>
    <p:sldId id="1274" r:id="rId9"/>
    <p:sldId id="1275" r:id="rId10"/>
    <p:sldId id="1277" r:id="rId11"/>
    <p:sldId id="1276" r:id="rId12"/>
    <p:sldId id="1278" r:id="rId13"/>
    <p:sldId id="1265" r:id="rId14"/>
    <p:sldId id="1269" r:id="rId15"/>
    <p:sldId id="1264" r:id="rId16"/>
    <p:sldId id="1261" r:id="rId17"/>
    <p:sldId id="57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6"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elle Howell" initials="MH" lastIdx="7"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D481"/>
    <a:srgbClr val="F1A31D"/>
    <a:srgbClr val="35B66D"/>
    <a:srgbClr val="000000"/>
    <a:srgbClr val="5E5E5E"/>
    <a:srgbClr val="CB460F"/>
    <a:srgbClr val="7AA5C4"/>
    <a:srgbClr val="47B6E2"/>
    <a:srgbClr val="FFFFFF"/>
    <a:srgbClr val="DEDED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085" autoAdjust="0"/>
    <p:restoredTop sz="94048" autoAdjust="0"/>
  </p:normalViewPr>
  <p:slideViewPr>
    <p:cSldViewPr snapToGrid="0" snapToObjects="1">
      <p:cViewPr varScale="1">
        <p:scale>
          <a:sx n="96" d="100"/>
          <a:sy n="96" d="100"/>
        </p:scale>
        <p:origin x="184" y="456"/>
      </p:cViewPr>
      <p:guideLst>
        <p:guide orient="horz" pos="1416"/>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5268"/>
    </p:cViewPr>
  </p:sorterViewPr>
  <p:notesViewPr>
    <p:cSldViewPr snapToGrid="0" snapToObjects="1">
      <p:cViewPr varScale="1">
        <p:scale>
          <a:sx n="81" d="100"/>
          <a:sy n="81" d="100"/>
        </p:scale>
        <p:origin x="3894"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8F13CC-A6A6-524A-A0F8-DAB9B298E3B6}" type="datetimeFigureOut">
              <a:rPr lang="en-US" smtClean="0"/>
              <a:t>7/16/26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7CED518-EFD6-E34B-989E-6B6564A75595}" type="slidenum">
              <a:rPr lang="en-US" smtClean="0"/>
              <a:t>‹#›</a:t>
            </a:fld>
            <a:endParaRPr lang="en-US"/>
          </a:p>
        </p:txBody>
      </p:sp>
    </p:spTree>
    <p:extLst>
      <p:ext uri="{BB962C8B-B14F-4D97-AF65-F5344CB8AC3E}">
        <p14:creationId xmlns:p14="http://schemas.microsoft.com/office/powerpoint/2010/main" val="23140004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A614CD-FA73-DF49-AA13-A5EF746D725A}" type="datetimeFigureOut">
              <a:rPr lang="en-US" smtClean="0"/>
              <a:t>7/16/26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002FF9-4628-B146-9948-95257A430692}" type="slidenum">
              <a:rPr lang="en-US" smtClean="0"/>
              <a:t>‹#›</a:t>
            </a:fld>
            <a:endParaRPr lang="en-US"/>
          </a:p>
        </p:txBody>
      </p:sp>
    </p:spTree>
    <p:extLst>
      <p:ext uri="{BB962C8B-B14F-4D97-AF65-F5344CB8AC3E}">
        <p14:creationId xmlns:p14="http://schemas.microsoft.com/office/powerpoint/2010/main" val="215689949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002FF9-4628-B146-9948-95257A430692}" type="slidenum">
              <a:rPr lang="en-US" smtClean="0"/>
              <a:t>1</a:t>
            </a:fld>
            <a:endParaRPr lang="en-US"/>
          </a:p>
        </p:txBody>
      </p:sp>
    </p:spTree>
    <p:extLst>
      <p:ext uri="{BB962C8B-B14F-4D97-AF65-F5344CB8AC3E}">
        <p14:creationId xmlns:p14="http://schemas.microsoft.com/office/powerpoint/2010/main" val="2958550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5B53A-FA90-4944-16F1-F19DDDEB9E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65FB8C-C980-EF66-80E7-379438569D5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2FA9A75-2D2E-E77B-637A-D3355B6E54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EC0ACA-B442-E0A4-C1DA-926CF41A366C}"/>
              </a:ext>
            </a:extLst>
          </p:cNvPr>
          <p:cNvSpPr>
            <a:spLocks noGrp="1"/>
          </p:cNvSpPr>
          <p:nvPr>
            <p:ph type="sldNum" sz="quarter" idx="5"/>
          </p:nvPr>
        </p:nvSpPr>
        <p:spPr/>
        <p:txBody>
          <a:bodyPr/>
          <a:lstStyle/>
          <a:p>
            <a:fld id="{7E002FF9-4628-B146-9948-95257A430692}" type="slidenum">
              <a:rPr lang="en-US" smtClean="0"/>
              <a:t>14</a:t>
            </a:fld>
            <a:endParaRPr lang="en-US"/>
          </a:p>
        </p:txBody>
      </p:sp>
    </p:spTree>
    <p:extLst>
      <p:ext uri="{BB962C8B-B14F-4D97-AF65-F5344CB8AC3E}">
        <p14:creationId xmlns:p14="http://schemas.microsoft.com/office/powerpoint/2010/main" val="1694522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7E002FF9-4628-B146-9948-95257A430692}" type="slidenum">
              <a:rPr lang="en-US" smtClean="0"/>
              <a:t>15</a:t>
            </a:fld>
            <a:endParaRPr lang="en-US"/>
          </a:p>
        </p:txBody>
      </p:sp>
    </p:spTree>
    <p:extLst>
      <p:ext uri="{BB962C8B-B14F-4D97-AF65-F5344CB8AC3E}">
        <p14:creationId xmlns:p14="http://schemas.microsoft.com/office/powerpoint/2010/main" val="3387761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hyperlink" Target="facebook.com/icannorg" TargetMode="External"/><Relationship Id="rId18" Type="http://schemas.openxmlformats.org/officeDocument/2006/relationships/hyperlink" Target="https://soundcloud.com/icann" TargetMode="External"/><Relationship Id="rId3" Type="http://schemas.openxmlformats.org/officeDocument/2006/relationships/hyperlink" Target="https://www.flickr.com/photos/icann" TargetMode="External"/><Relationship Id="rId7" Type="http://schemas.openxmlformats.org/officeDocument/2006/relationships/hyperlink" Target="linkedin.com/company/icann" TargetMode="External"/><Relationship Id="rId12" Type="http://schemas.openxmlformats.org/officeDocument/2006/relationships/hyperlink" Target="https://www.facebook.com/icannorg" TargetMode="External"/><Relationship Id="rId17" Type="http://schemas.openxmlformats.org/officeDocument/2006/relationships/hyperlink" Target="https://www.youtube.com/user/ICANNnews" TargetMode="External"/><Relationship Id="rId2" Type="http://schemas.openxmlformats.org/officeDocument/2006/relationships/image" Target="../media/image18.emf"/><Relationship Id="rId16" Type="http://schemas.openxmlformats.org/officeDocument/2006/relationships/image" Target="../media/image23.png"/><Relationship Id="rId20" Type="http://schemas.openxmlformats.org/officeDocument/2006/relationships/hyperlink" Target="https://www.slideshare.net/icannpresentations" TargetMode="External"/><Relationship Id="rId1" Type="http://schemas.openxmlformats.org/officeDocument/2006/relationships/slideMaster" Target="../slideMasters/slideMaster1.xml"/><Relationship Id="rId6" Type="http://schemas.openxmlformats.org/officeDocument/2006/relationships/hyperlink" Target="https://www.linkedin.com/company/icann" TargetMode="External"/><Relationship Id="rId11" Type="http://schemas.openxmlformats.org/officeDocument/2006/relationships/image" Target="../media/image21.png"/><Relationship Id="rId5" Type="http://schemas.openxmlformats.org/officeDocument/2006/relationships/image" Target="../media/image19.png"/><Relationship Id="rId15" Type="http://schemas.openxmlformats.org/officeDocument/2006/relationships/hyperlink" Target="youtube.com/user/ICANNnews" TargetMode="External"/><Relationship Id="rId10" Type="http://schemas.openxmlformats.org/officeDocument/2006/relationships/hyperlink" Target="twitter.com/icann" TargetMode="External"/><Relationship Id="rId19" Type="http://schemas.openxmlformats.org/officeDocument/2006/relationships/image" Target="../media/image24.png"/><Relationship Id="rId4" Type="http://schemas.openxmlformats.org/officeDocument/2006/relationships/hyperlink" Target="flickr.com/photos/icann" TargetMode="External"/><Relationship Id="rId9" Type="http://schemas.openxmlformats.org/officeDocument/2006/relationships/hyperlink" Target="https://www.twitter.com/icann" TargetMode="External"/><Relationship Id="rId14" Type="http://schemas.openxmlformats.org/officeDocument/2006/relationships/image" Target="../media/image22.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2" name="Title 1"/>
          <p:cNvSpPr>
            <a:spLocks noGrp="1"/>
          </p:cNvSpPr>
          <p:nvPr>
            <p:ph type="title"/>
          </p:nvPr>
        </p:nvSpPr>
        <p:spPr>
          <a:xfrm>
            <a:off x="420624" y="46180"/>
            <a:ext cx="10805055" cy="450663"/>
          </a:xfrm>
          <a:prstGeom prst="rect">
            <a:avLst/>
          </a:prstGeom>
        </p:spPr>
        <p:txBody>
          <a:bodyPr lIns="91440" tIns="45720" rIns="91440" bIns="45720"/>
          <a:lstStyle>
            <a:lvl1pPr>
              <a:defRPr>
                <a:solidFill>
                  <a:schemeClr val="accent6">
                    <a:lumMod val="50000"/>
                  </a:schemeClr>
                </a:solidFill>
                <a:latin typeface="+mj-lt"/>
              </a:defRPr>
            </a:lvl1pPr>
          </a:lstStyle>
          <a:p>
            <a:r>
              <a:rPr lang="en-US"/>
              <a:t>Click to edit Master title style</a:t>
            </a:r>
            <a:endParaRPr lang="en-US" dirty="0"/>
          </a:p>
        </p:txBody>
      </p:sp>
      <p:sp>
        <p:nvSpPr>
          <p:cNvPr id="6" name="Content Placeholder 5"/>
          <p:cNvSpPr>
            <a:spLocks noGrp="1"/>
          </p:cNvSpPr>
          <p:nvPr>
            <p:ph sz="quarter" idx="10" hasCustomPrompt="1"/>
          </p:nvPr>
        </p:nvSpPr>
        <p:spPr>
          <a:xfrm>
            <a:off x="812800" y="1470213"/>
            <a:ext cx="10543117" cy="4571813"/>
          </a:xfrm>
          <a:prstGeom prst="rect">
            <a:avLst/>
          </a:prstGeom>
        </p:spPr>
        <p:txBody>
          <a:bodyPr lIns="0" tIns="0" rIns="0" bIns="0"/>
          <a:lstStyle>
            <a:lvl1pPr marL="342900" indent="-342900">
              <a:spcBef>
                <a:spcPts val="2000"/>
              </a:spcBef>
              <a:spcAft>
                <a:spcPts val="0"/>
              </a:spcAft>
              <a:buClr>
                <a:srgbClr val="000000"/>
              </a:buClr>
              <a:buSzPct val="75000"/>
              <a:buFont typeface="Wingdings" panose="05000000000000000000" pitchFamily="2" charset="2"/>
              <a:buChar char=""/>
              <a:defRPr sz="1900">
                <a:solidFill>
                  <a:srgbClr val="000000"/>
                </a:solidFill>
              </a:defRPr>
            </a:lvl1pPr>
            <a:lvl2pPr marL="798513" indent="-341313">
              <a:spcBef>
                <a:spcPts val="500"/>
              </a:spcBef>
              <a:buSzPct val="75000"/>
              <a:buFont typeface="Wingdings" panose="05000000000000000000" pitchFamily="2" charset="2"/>
              <a:buChar char=""/>
              <a:defRPr sz="1900">
                <a:solidFill>
                  <a:srgbClr val="000000"/>
                </a:solidFill>
              </a:defRPr>
            </a:lvl2pPr>
            <a:lvl3pPr marL="1255713" indent="-341313">
              <a:spcBef>
                <a:spcPts val="500"/>
              </a:spcBef>
              <a:buFont typeface="Arial" panose="020B0604020202020204" pitchFamily="34" charset="0"/>
              <a:buChar char="•"/>
              <a:defRPr sz="1900">
                <a:solidFill>
                  <a:srgbClr val="000000"/>
                </a:solidFill>
              </a:defRPr>
            </a:lvl3pPr>
            <a:lvl4pPr marL="1371600" indent="0">
              <a:buNone/>
              <a:defRPr sz="1900">
                <a:solidFill>
                  <a:srgbClr val="000000"/>
                </a:solidFill>
              </a:defRPr>
            </a:lvl4pPr>
            <a:lvl5pPr>
              <a:defRPr sz="1900">
                <a:solidFill>
                  <a:srgbClr val="000000"/>
                </a:solidFill>
              </a:defRPr>
            </a:lvl5pPr>
          </a:lstStyle>
          <a:p>
            <a:pPr lvl="0"/>
            <a:r>
              <a:rPr lang="en-US" dirty="0"/>
              <a:t>Place text here</a:t>
            </a:r>
          </a:p>
          <a:p>
            <a:pPr lvl="1"/>
            <a:r>
              <a:rPr lang="en-US" dirty="0"/>
              <a:t>Second level bullet</a:t>
            </a:r>
          </a:p>
          <a:p>
            <a:pPr lvl="2"/>
            <a:r>
              <a:rPr lang="en-US" dirty="0"/>
              <a:t>Third level bullet</a:t>
            </a:r>
          </a:p>
        </p:txBody>
      </p:sp>
    </p:spTree>
    <p:extLst>
      <p:ext uri="{BB962C8B-B14F-4D97-AF65-F5344CB8AC3E}">
        <p14:creationId xmlns:p14="http://schemas.microsoft.com/office/powerpoint/2010/main" val="721309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ternate Background 1">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a:ext>
            </a:extLst>
          </a:blip>
          <a:srcRect t="10075" b="8780"/>
          <a:stretch/>
        </p:blipFill>
        <p:spPr>
          <a:xfrm>
            <a:off x="0" y="683491"/>
            <a:ext cx="12192000" cy="5564909"/>
          </a:xfrm>
          <a:prstGeom prst="rect">
            <a:avLst/>
          </a:prstGeom>
        </p:spPr>
      </p:pic>
      <p:sp>
        <p:nvSpPr>
          <p:cNvPr id="15" name="Rectangle 14"/>
          <p:cNvSpPr/>
          <p:nvPr userDrawn="1"/>
        </p:nvSpPr>
        <p:spPr>
          <a:xfrm>
            <a:off x="0" y="790814"/>
            <a:ext cx="12192000" cy="5346700"/>
          </a:xfrm>
          <a:prstGeom prst="rect">
            <a:avLst/>
          </a:prstGeom>
          <a:gradFill>
            <a:gsLst>
              <a:gs pos="0">
                <a:schemeClr val="bg1">
                  <a:alpha val="75000"/>
                </a:schemeClr>
              </a:gs>
              <a:gs pos="69000">
                <a:schemeClr val="tx2">
                  <a:lumMod val="20000"/>
                  <a:lumOff val="80000"/>
                  <a:alpha val="62000"/>
                </a:schemeClr>
              </a:gs>
              <a:gs pos="24000">
                <a:schemeClr val="tx2">
                  <a:lumMod val="20000"/>
                  <a:lumOff val="80000"/>
                  <a:alpha val="45000"/>
                </a:schemeClr>
              </a:gs>
              <a:gs pos="100000">
                <a:schemeClr val="bg1"/>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3" name="Title 19"/>
          <p:cNvSpPr>
            <a:spLocks noGrp="1"/>
          </p:cNvSpPr>
          <p:nvPr userDrawn="1">
            <p:ph type="title" hasCustomPrompt="1"/>
          </p:nvPr>
        </p:nvSpPr>
        <p:spPr>
          <a:xfrm>
            <a:off x="420624" y="48278"/>
            <a:ext cx="10847121" cy="434888"/>
          </a:xfrm>
          <a:prstGeom prst="rect">
            <a:avLst/>
          </a:prstGeom>
        </p:spPr>
        <p:txBody>
          <a:bodyPr lIns="91440" tIns="45720" rIns="91440" bIns="45720"/>
          <a:lstStyle>
            <a:lvl1pPr>
              <a:defRPr lang="en-US" dirty="0">
                <a:latin typeface="+mj-lt"/>
              </a:defRPr>
            </a:lvl1pPr>
          </a:lstStyle>
          <a:p>
            <a:pPr lvl="0"/>
            <a:r>
              <a:rPr lang="en-US" dirty="0"/>
              <a:t>Click to edit title</a:t>
            </a:r>
          </a:p>
        </p:txBody>
      </p:sp>
    </p:spTree>
    <p:extLst>
      <p:ext uri="{BB962C8B-B14F-4D97-AF65-F5344CB8AC3E}">
        <p14:creationId xmlns:p14="http://schemas.microsoft.com/office/powerpoint/2010/main" val="1305372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lternate Background 2">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a:ext>
            </a:extLst>
          </a:blip>
          <a:srcRect t="8972" b="7826"/>
          <a:stretch/>
        </p:blipFill>
        <p:spPr>
          <a:xfrm>
            <a:off x="0" y="654425"/>
            <a:ext cx="12192000" cy="5620869"/>
          </a:xfrm>
          <a:prstGeom prst="rect">
            <a:avLst/>
          </a:prstGeom>
        </p:spPr>
      </p:pic>
      <p:sp>
        <p:nvSpPr>
          <p:cNvPr id="28" name="Title 19"/>
          <p:cNvSpPr>
            <a:spLocks noGrp="1"/>
          </p:cNvSpPr>
          <p:nvPr>
            <p:ph type="title" hasCustomPrompt="1"/>
          </p:nvPr>
        </p:nvSpPr>
        <p:spPr>
          <a:xfrm>
            <a:off x="420624" y="48278"/>
            <a:ext cx="10847121" cy="434888"/>
          </a:xfrm>
          <a:prstGeom prst="rect">
            <a:avLst/>
          </a:prstGeom>
        </p:spPr>
        <p:txBody>
          <a:bodyPr lIns="91440" tIns="45720" rIns="91440" bIns="45720"/>
          <a:lstStyle>
            <a:lvl1pPr>
              <a:defRPr lang="en-US" dirty="0">
                <a:latin typeface="+mj-lt"/>
              </a:defRPr>
            </a:lvl1pPr>
          </a:lstStyle>
          <a:p>
            <a:pPr lvl="0"/>
            <a:r>
              <a:rPr lang="en-US" dirty="0"/>
              <a:t>Click to edit title</a:t>
            </a:r>
          </a:p>
        </p:txBody>
      </p:sp>
    </p:spTree>
    <p:extLst>
      <p:ext uri="{BB962C8B-B14F-4D97-AF65-F5344CB8AC3E}">
        <p14:creationId xmlns:p14="http://schemas.microsoft.com/office/powerpoint/2010/main" val="716971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lternate Background 3">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0" y="613037"/>
            <a:ext cx="12192000" cy="5696861"/>
          </a:xfrm>
          <a:prstGeom prst="rect">
            <a:avLst/>
          </a:prstGeom>
        </p:spPr>
      </p:pic>
      <p:cxnSp>
        <p:nvCxnSpPr>
          <p:cNvPr id="22" name="Straight Connector 21"/>
          <p:cNvCxnSpPr/>
          <p:nvPr userDrawn="1"/>
        </p:nvCxnSpPr>
        <p:spPr>
          <a:xfrm flipH="1">
            <a:off x="0" y="608083"/>
            <a:ext cx="12192000" cy="0"/>
          </a:xfrm>
          <a:prstGeom prst="line">
            <a:avLst/>
          </a:prstGeom>
          <a:ln w="1905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userDrawn="1"/>
        </p:nvCxnSpPr>
        <p:spPr>
          <a:xfrm flipH="1">
            <a:off x="0" y="6320547"/>
            <a:ext cx="12192000" cy="0"/>
          </a:xfrm>
          <a:prstGeom prst="line">
            <a:avLst/>
          </a:prstGeom>
          <a:ln w="1905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Title 19"/>
          <p:cNvSpPr>
            <a:spLocks noGrp="1"/>
          </p:cNvSpPr>
          <p:nvPr>
            <p:ph type="title" hasCustomPrompt="1"/>
          </p:nvPr>
        </p:nvSpPr>
        <p:spPr>
          <a:xfrm>
            <a:off x="420624" y="48278"/>
            <a:ext cx="10208224" cy="434888"/>
          </a:xfrm>
          <a:prstGeom prst="rect">
            <a:avLst/>
          </a:prstGeom>
        </p:spPr>
        <p:txBody>
          <a:bodyPr lIns="91440" tIns="45720" rIns="91440" bIns="45720"/>
          <a:lstStyle>
            <a:lvl1pPr>
              <a:defRPr lang="en-US" dirty="0">
                <a:latin typeface="+mj-lt"/>
              </a:defRPr>
            </a:lvl1pPr>
          </a:lstStyle>
          <a:p>
            <a:pPr lvl="0"/>
            <a:r>
              <a:rPr lang="en-US" dirty="0"/>
              <a:t>Click to edit title</a:t>
            </a:r>
          </a:p>
        </p:txBody>
      </p:sp>
      <p:sp>
        <p:nvSpPr>
          <p:cNvPr id="9"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rgbClr val="002B49"/>
                </a:solidFill>
                <a:latin typeface="Arial"/>
                <a:cs typeface="Arial"/>
              </a:rPr>
              <a:t>   | </a:t>
            </a:r>
            <a:fld id="{D43A6F16-D3CF-4F46-B6D9-B3CAB1B87938}" type="slidenum">
              <a:rPr lang="en-US" sz="1200" smtClean="0">
                <a:solidFill>
                  <a:srgbClr val="002B49"/>
                </a:solidFill>
                <a:latin typeface="Arial"/>
                <a:cs typeface="Arial"/>
              </a:rPr>
              <a:pPr algn="l"/>
              <a:t>‹#›</a:t>
            </a:fld>
            <a:endParaRPr lang="en-US" sz="1200" dirty="0">
              <a:solidFill>
                <a:srgbClr val="002B49"/>
              </a:solidFill>
              <a:latin typeface="Arial"/>
              <a:cs typeface="Arial"/>
            </a:endParaRPr>
          </a:p>
        </p:txBody>
      </p:sp>
      <p:pic>
        <p:nvPicPr>
          <p:cNvPr id="11" name="Picture 10"/>
          <p:cNvPicPr>
            <a:picLocks noChangeAspect="1"/>
          </p:cNvPicPr>
          <p:nvPr userDrawn="1"/>
        </p:nvPicPr>
        <p:blipFill>
          <a:blip r:embed="rId3"/>
          <a:stretch>
            <a:fillRect/>
          </a:stretch>
        </p:blipFill>
        <p:spPr>
          <a:xfrm>
            <a:off x="365760" y="6464808"/>
            <a:ext cx="390801" cy="312641"/>
          </a:xfrm>
          <a:prstGeom prst="rect">
            <a:avLst/>
          </a:prstGeom>
        </p:spPr>
      </p:pic>
    </p:spTree>
    <p:extLst>
      <p:ext uri="{BB962C8B-B14F-4D97-AF65-F5344CB8AC3E}">
        <p14:creationId xmlns:p14="http://schemas.microsoft.com/office/powerpoint/2010/main" val="24040706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 1.1">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0" y="-1"/>
            <a:ext cx="12192002" cy="6858000"/>
          </a:xfrm>
          <a:prstGeom prst="rect">
            <a:avLst/>
          </a:prstGeom>
        </p:spPr>
      </p:pic>
      <p:sp>
        <p:nvSpPr>
          <p:cNvPr id="2" name="Title 1"/>
          <p:cNvSpPr>
            <a:spLocks noGrp="1"/>
          </p:cNvSpPr>
          <p:nvPr>
            <p:ph type="title" hasCustomPrompt="1"/>
          </p:nvPr>
        </p:nvSpPr>
        <p:spPr>
          <a:xfrm>
            <a:off x="779917" y="824754"/>
            <a:ext cx="10576000" cy="1768314"/>
          </a:xfrm>
          <a:prstGeom prst="rect">
            <a:avLst/>
          </a:prstGeom>
        </p:spPr>
        <p:txBody>
          <a:bodyPr anchor="b" anchorCtr="0"/>
          <a:lstStyle>
            <a:lvl1pPr>
              <a:spcBef>
                <a:spcPts val="0"/>
              </a:spcBef>
              <a:defRPr>
                <a:solidFill>
                  <a:schemeClr val="bg1"/>
                </a:solidFill>
                <a:latin typeface="+mj-lt"/>
              </a:defRPr>
            </a:lvl1pPr>
          </a:lstStyle>
          <a:p>
            <a:r>
              <a:rPr lang="en-US" dirty="0"/>
              <a:t>Name of Agenda Item</a:t>
            </a:r>
          </a:p>
        </p:txBody>
      </p:sp>
      <p:pic>
        <p:nvPicPr>
          <p:cNvPr id="26" name="Picture 2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5760" y="6464808"/>
            <a:ext cx="365760" cy="291830"/>
          </a:xfrm>
          <a:prstGeom prst="rect">
            <a:avLst/>
          </a:prstGeom>
        </p:spPr>
      </p:pic>
      <p:sp>
        <p:nvSpPr>
          <p:cNvPr id="24" name="Slide Number Placeholder 5"/>
          <p:cNvSpPr txBox="1">
            <a:spLocks/>
          </p:cNvSpPr>
          <p:nvPr userDrawn="1"/>
        </p:nvSpPr>
        <p:spPr>
          <a:xfrm>
            <a:off x="1149013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30" name="Oval 29"/>
          <p:cNvSpPr/>
          <p:nvPr userDrawn="1"/>
        </p:nvSpPr>
        <p:spPr>
          <a:xfrm>
            <a:off x="536845"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6" name="Straight Connector 35"/>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9" name="Oval 38"/>
          <p:cNvSpPr/>
          <p:nvPr userDrawn="1"/>
        </p:nvSpPr>
        <p:spPr>
          <a:xfrm flipH="1">
            <a:off x="11619649" y="264975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cxnSp>
        <p:nvCxnSpPr>
          <p:cNvPr id="40" name="Straight Connector 39"/>
          <p:cNvCxnSpPr>
            <a:endCxn id="41" idx="0"/>
          </p:cNvCxnSpPr>
          <p:nvPr userDrawn="1"/>
        </p:nvCxnSpPr>
        <p:spPr>
          <a:xfrm flipV="1">
            <a:off x="557799" y="2734410"/>
            <a:ext cx="0" cy="354441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1" name="Arc 40"/>
          <p:cNvSpPr/>
          <p:nvPr userDrawn="1"/>
        </p:nvSpPr>
        <p:spPr>
          <a:xfrm rot="16200000">
            <a:off x="556353" y="2674974"/>
            <a:ext cx="121764" cy="118872"/>
          </a:xfrm>
          <a:prstGeom prst="arc">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spcBef>
                <a:spcPts val="0"/>
              </a:spcBef>
            </a:pPr>
            <a:endParaRPr lang="en-US" sz="1800"/>
          </a:p>
        </p:txBody>
      </p:sp>
      <p:cxnSp>
        <p:nvCxnSpPr>
          <p:cNvPr id="42" name="Straight Connector 41"/>
          <p:cNvCxnSpPr/>
          <p:nvPr userDrawn="1"/>
        </p:nvCxnSpPr>
        <p:spPr>
          <a:xfrm flipH="1">
            <a:off x="616655" y="2673528"/>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3" name="Text Placeholder 3"/>
          <p:cNvSpPr>
            <a:spLocks noGrp="1"/>
          </p:cNvSpPr>
          <p:nvPr>
            <p:ph type="body" sz="quarter" idx="11" hasCustomPrompt="1"/>
          </p:nvPr>
        </p:nvSpPr>
        <p:spPr>
          <a:xfrm>
            <a:off x="800099" y="2765533"/>
            <a:ext cx="10543117" cy="927926"/>
          </a:xfrm>
          <a:prstGeom prst="rect">
            <a:avLst/>
          </a:prstGeom>
        </p:spPr>
        <p:txBody>
          <a:bodyPr/>
          <a:lstStyle>
            <a:lvl1pPr marL="0" indent="0">
              <a:spcBef>
                <a:spcPts val="0"/>
              </a:spcBef>
              <a:buFontTx/>
              <a:buNone/>
              <a:defRPr sz="2400" baseline="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dirty="0"/>
              <a:t>Agenda Item #</a:t>
            </a:r>
          </a:p>
        </p:txBody>
      </p:sp>
      <p:sp>
        <p:nvSpPr>
          <p:cNvPr id="48" name="Oval 47"/>
          <p:cNvSpPr/>
          <p:nvPr userDrawn="1"/>
        </p:nvSpPr>
        <p:spPr>
          <a:xfrm flipH="1">
            <a:off x="11614601"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083083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genda 1.2">
    <p:spTree>
      <p:nvGrpSpPr>
        <p:cNvPr id="1" name=""/>
        <p:cNvGrpSpPr/>
        <p:nvPr/>
      </p:nvGrpSpPr>
      <p:grpSpPr>
        <a:xfrm>
          <a:off x="0" y="0"/>
          <a:ext cx="0" cy="0"/>
          <a:chOff x="0" y="0"/>
          <a:chExt cx="0" cy="0"/>
        </a:xfrm>
      </p:grpSpPr>
      <p:pic>
        <p:nvPicPr>
          <p:cNvPr id="25" name="Picture 24"/>
          <p:cNvPicPr>
            <a:picLocks noChangeAspect="1"/>
          </p:cNvPicPr>
          <p:nvPr userDrawn="1"/>
        </p:nvPicPr>
        <p:blipFill>
          <a:blip r:embed="rId2"/>
          <a:stretch>
            <a:fillRect/>
          </a:stretch>
        </p:blipFill>
        <p:spPr>
          <a:xfrm>
            <a:off x="0" y="0"/>
            <a:ext cx="12216385" cy="6858000"/>
          </a:xfrm>
          <a:prstGeom prst="rect">
            <a:avLst/>
          </a:prstGeom>
        </p:spPr>
      </p:pic>
      <p:pic>
        <p:nvPicPr>
          <p:cNvPr id="28" name="Picture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4808"/>
            <a:ext cx="365760" cy="291830"/>
          </a:xfrm>
          <a:prstGeom prst="rect">
            <a:avLst/>
          </a:prstGeom>
        </p:spPr>
      </p:pic>
      <p:sp>
        <p:nvSpPr>
          <p:cNvPr id="24" name="Slide Number Placeholder 5"/>
          <p:cNvSpPr txBox="1">
            <a:spLocks/>
          </p:cNvSpPr>
          <p:nvPr userDrawn="1"/>
        </p:nvSpPr>
        <p:spPr>
          <a:xfrm>
            <a:off x="1149013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26" name="Title 1"/>
          <p:cNvSpPr>
            <a:spLocks noGrp="1"/>
          </p:cNvSpPr>
          <p:nvPr>
            <p:ph type="title" hasCustomPrompt="1"/>
          </p:nvPr>
        </p:nvSpPr>
        <p:spPr>
          <a:xfrm>
            <a:off x="779917" y="824754"/>
            <a:ext cx="10576000" cy="1768314"/>
          </a:xfrm>
          <a:prstGeom prst="rect">
            <a:avLst/>
          </a:prstGeom>
        </p:spPr>
        <p:txBody>
          <a:bodyPr anchor="b" anchorCtr="0"/>
          <a:lstStyle>
            <a:lvl1pPr>
              <a:spcBef>
                <a:spcPts val="0"/>
              </a:spcBef>
              <a:defRPr>
                <a:solidFill>
                  <a:schemeClr val="bg1"/>
                </a:solidFill>
                <a:latin typeface="+mj-lt"/>
              </a:defRPr>
            </a:lvl1pPr>
          </a:lstStyle>
          <a:p>
            <a:r>
              <a:rPr lang="en-US" dirty="0"/>
              <a:t>Name of Agenda Item</a:t>
            </a:r>
          </a:p>
        </p:txBody>
      </p:sp>
      <p:cxnSp>
        <p:nvCxnSpPr>
          <p:cNvPr id="29" name="Straight Connector 28"/>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a:endCxn id="39" idx="0"/>
          </p:cNvCxnSpPr>
          <p:nvPr userDrawn="1"/>
        </p:nvCxnSpPr>
        <p:spPr>
          <a:xfrm flipV="1">
            <a:off x="557799" y="2734410"/>
            <a:ext cx="0" cy="354441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9" name="Arc 38"/>
          <p:cNvSpPr/>
          <p:nvPr userDrawn="1"/>
        </p:nvSpPr>
        <p:spPr>
          <a:xfrm rot="16200000">
            <a:off x="556353" y="2674974"/>
            <a:ext cx="121764" cy="118872"/>
          </a:xfrm>
          <a:prstGeom prst="arc">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spcBef>
                <a:spcPts val="0"/>
              </a:spcBef>
            </a:pPr>
            <a:endParaRPr lang="en-US" sz="1800"/>
          </a:p>
        </p:txBody>
      </p:sp>
      <p:cxnSp>
        <p:nvCxnSpPr>
          <p:cNvPr id="40" name="Straight Connector 39"/>
          <p:cNvCxnSpPr/>
          <p:nvPr userDrawn="1"/>
        </p:nvCxnSpPr>
        <p:spPr>
          <a:xfrm flipH="1">
            <a:off x="616655" y="2673528"/>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1" name="Text Placeholder 3"/>
          <p:cNvSpPr>
            <a:spLocks noGrp="1"/>
          </p:cNvSpPr>
          <p:nvPr>
            <p:ph type="body" sz="quarter" idx="11" hasCustomPrompt="1"/>
          </p:nvPr>
        </p:nvSpPr>
        <p:spPr>
          <a:xfrm>
            <a:off x="800099" y="2765533"/>
            <a:ext cx="10543117" cy="927926"/>
          </a:xfrm>
          <a:prstGeom prst="rect">
            <a:avLst/>
          </a:prstGeom>
        </p:spPr>
        <p:txBody>
          <a:bodyPr/>
          <a:lstStyle>
            <a:lvl1pPr marL="0" indent="0">
              <a:spcBef>
                <a:spcPts val="0"/>
              </a:spcBef>
              <a:buFontTx/>
              <a:buNone/>
              <a:defRPr sz="2400" baseline="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dirty="0"/>
              <a:t>Agenda Item #</a:t>
            </a:r>
          </a:p>
        </p:txBody>
      </p:sp>
      <p:sp>
        <p:nvSpPr>
          <p:cNvPr id="16" name="Oval 15"/>
          <p:cNvSpPr/>
          <p:nvPr userDrawn="1"/>
        </p:nvSpPr>
        <p:spPr>
          <a:xfrm>
            <a:off x="536845"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7" name="Oval 16"/>
          <p:cNvSpPr/>
          <p:nvPr userDrawn="1"/>
        </p:nvSpPr>
        <p:spPr>
          <a:xfrm flipH="1">
            <a:off x="11619649" y="264975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sp>
        <p:nvSpPr>
          <p:cNvPr id="18" name="Oval 17"/>
          <p:cNvSpPr/>
          <p:nvPr userDrawn="1"/>
        </p:nvSpPr>
        <p:spPr>
          <a:xfrm flipH="1">
            <a:off x="11614601"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486993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genda 1.3">
    <p:spTree>
      <p:nvGrpSpPr>
        <p:cNvPr id="1" name=""/>
        <p:cNvGrpSpPr/>
        <p:nvPr/>
      </p:nvGrpSpPr>
      <p:grpSpPr>
        <a:xfrm>
          <a:off x="0" y="0"/>
          <a:ext cx="0" cy="0"/>
          <a:chOff x="0" y="0"/>
          <a:chExt cx="0" cy="0"/>
        </a:xfrm>
      </p:grpSpPr>
      <p:pic>
        <p:nvPicPr>
          <p:cNvPr id="25" name="Picture 24"/>
          <p:cNvPicPr>
            <a:picLocks noChangeAspect="1"/>
          </p:cNvPicPr>
          <p:nvPr userDrawn="1"/>
        </p:nvPicPr>
        <p:blipFill>
          <a:blip r:embed="rId2"/>
          <a:stretch>
            <a:fillRect/>
          </a:stretch>
        </p:blipFill>
        <p:spPr>
          <a:xfrm>
            <a:off x="0" y="0"/>
            <a:ext cx="12192000" cy="6857999"/>
          </a:xfrm>
          <a:prstGeom prst="rect">
            <a:avLst/>
          </a:prstGeom>
        </p:spPr>
      </p:pic>
      <p:cxnSp>
        <p:nvCxnSpPr>
          <p:cNvPr id="32" name="Straight Connector 31"/>
          <p:cNvCxnSpPr/>
          <p:nvPr userDrawn="1"/>
        </p:nvCxnSpPr>
        <p:spPr>
          <a:xfrm flipH="1">
            <a:off x="3230" y="6320547"/>
            <a:ext cx="495719" cy="0"/>
          </a:xfrm>
          <a:prstGeom prst="line">
            <a:avLst/>
          </a:prstGeom>
          <a:ln w="1270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24" name="Picture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4808"/>
            <a:ext cx="365760" cy="291830"/>
          </a:xfrm>
          <a:prstGeom prst="rect">
            <a:avLst/>
          </a:prstGeom>
        </p:spPr>
      </p:pic>
      <p:sp>
        <p:nvSpPr>
          <p:cNvPr id="26" name="Slide Number Placeholder 5"/>
          <p:cNvSpPr txBox="1">
            <a:spLocks/>
          </p:cNvSpPr>
          <p:nvPr userDrawn="1"/>
        </p:nvSpPr>
        <p:spPr>
          <a:xfrm>
            <a:off x="1149774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27" name="Title 1"/>
          <p:cNvSpPr>
            <a:spLocks noGrp="1"/>
          </p:cNvSpPr>
          <p:nvPr>
            <p:ph type="title" hasCustomPrompt="1"/>
          </p:nvPr>
        </p:nvSpPr>
        <p:spPr>
          <a:xfrm>
            <a:off x="779917" y="824754"/>
            <a:ext cx="10576000" cy="1768314"/>
          </a:xfrm>
          <a:prstGeom prst="rect">
            <a:avLst/>
          </a:prstGeom>
        </p:spPr>
        <p:txBody>
          <a:bodyPr anchor="b" anchorCtr="0"/>
          <a:lstStyle>
            <a:lvl1pPr>
              <a:spcBef>
                <a:spcPts val="0"/>
              </a:spcBef>
              <a:defRPr>
                <a:solidFill>
                  <a:schemeClr val="bg1"/>
                </a:solidFill>
                <a:latin typeface="+mj-lt"/>
              </a:defRPr>
            </a:lvl1pPr>
          </a:lstStyle>
          <a:p>
            <a:r>
              <a:rPr lang="en-US" dirty="0"/>
              <a:t>Name of Agenda Item</a:t>
            </a:r>
          </a:p>
        </p:txBody>
      </p:sp>
      <p:cxnSp>
        <p:nvCxnSpPr>
          <p:cNvPr id="29" name="Straight Connector 28"/>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a:endCxn id="39" idx="0"/>
          </p:cNvCxnSpPr>
          <p:nvPr userDrawn="1"/>
        </p:nvCxnSpPr>
        <p:spPr>
          <a:xfrm flipV="1">
            <a:off x="557799" y="2734410"/>
            <a:ext cx="0" cy="354441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9" name="Arc 38"/>
          <p:cNvSpPr/>
          <p:nvPr userDrawn="1"/>
        </p:nvSpPr>
        <p:spPr>
          <a:xfrm rot="16200000">
            <a:off x="556353" y="2674974"/>
            <a:ext cx="121764" cy="118872"/>
          </a:xfrm>
          <a:prstGeom prst="arc">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spcBef>
                <a:spcPts val="0"/>
              </a:spcBef>
            </a:pPr>
            <a:endParaRPr lang="en-US" sz="1800"/>
          </a:p>
        </p:txBody>
      </p:sp>
      <p:cxnSp>
        <p:nvCxnSpPr>
          <p:cNvPr id="40" name="Straight Connector 39"/>
          <p:cNvCxnSpPr/>
          <p:nvPr userDrawn="1"/>
        </p:nvCxnSpPr>
        <p:spPr>
          <a:xfrm flipH="1">
            <a:off x="616655" y="2673528"/>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1" name="Text Placeholder 3"/>
          <p:cNvSpPr>
            <a:spLocks noGrp="1"/>
          </p:cNvSpPr>
          <p:nvPr>
            <p:ph type="body" sz="quarter" idx="11" hasCustomPrompt="1"/>
          </p:nvPr>
        </p:nvSpPr>
        <p:spPr>
          <a:xfrm>
            <a:off x="800099" y="2765533"/>
            <a:ext cx="10543117" cy="927926"/>
          </a:xfrm>
          <a:prstGeom prst="rect">
            <a:avLst/>
          </a:prstGeom>
        </p:spPr>
        <p:txBody>
          <a:bodyPr/>
          <a:lstStyle>
            <a:lvl1pPr marL="0" indent="0">
              <a:spcBef>
                <a:spcPts val="0"/>
              </a:spcBef>
              <a:buFontTx/>
              <a:buNone/>
              <a:defRPr sz="2400" baseline="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dirty="0"/>
              <a:t>Agenda Item #</a:t>
            </a:r>
          </a:p>
        </p:txBody>
      </p:sp>
      <p:sp>
        <p:nvSpPr>
          <p:cNvPr id="18" name="Oval 17"/>
          <p:cNvSpPr/>
          <p:nvPr userDrawn="1"/>
        </p:nvSpPr>
        <p:spPr>
          <a:xfrm>
            <a:off x="536845"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9" name="Oval 18"/>
          <p:cNvSpPr/>
          <p:nvPr userDrawn="1"/>
        </p:nvSpPr>
        <p:spPr>
          <a:xfrm flipH="1">
            <a:off x="11619649" y="264975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sp>
        <p:nvSpPr>
          <p:cNvPr id="20" name="Oval 19"/>
          <p:cNvSpPr/>
          <p:nvPr userDrawn="1"/>
        </p:nvSpPr>
        <p:spPr>
          <a:xfrm flipH="1">
            <a:off x="11614601"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757735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genda 1.4">
    <p:spTree>
      <p:nvGrpSpPr>
        <p:cNvPr id="1" name=""/>
        <p:cNvGrpSpPr/>
        <p:nvPr/>
      </p:nvGrpSpPr>
      <p:grpSpPr>
        <a:xfrm>
          <a:off x="0" y="0"/>
          <a:ext cx="0" cy="0"/>
          <a:chOff x="0" y="0"/>
          <a:chExt cx="0" cy="0"/>
        </a:xfrm>
      </p:grpSpPr>
      <p:pic>
        <p:nvPicPr>
          <p:cNvPr id="25" name="Picture 24"/>
          <p:cNvPicPr>
            <a:picLocks noChangeAspect="1"/>
          </p:cNvPicPr>
          <p:nvPr userDrawn="1"/>
        </p:nvPicPr>
        <p:blipFill>
          <a:blip r:embed="rId2"/>
          <a:stretch>
            <a:fillRect/>
          </a:stretch>
        </p:blipFill>
        <p:spPr>
          <a:xfrm>
            <a:off x="0" y="0"/>
            <a:ext cx="12192000" cy="6857999"/>
          </a:xfrm>
          <a:prstGeom prst="rect">
            <a:avLst/>
          </a:prstGeom>
        </p:spPr>
      </p:pic>
      <p:pic>
        <p:nvPicPr>
          <p:cNvPr id="24" name="Picture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5760" y="6464808"/>
            <a:ext cx="365760" cy="291830"/>
          </a:xfrm>
          <a:prstGeom prst="rect">
            <a:avLst/>
          </a:prstGeom>
        </p:spPr>
      </p:pic>
      <p:sp>
        <p:nvSpPr>
          <p:cNvPr id="26" name="Slide Number Placeholder 5"/>
          <p:cNvSpPr txBox="1">
            <a:spLocks/>
          </p:cNvSpPr>
          <p:nvPr userDrawn="1"/>
        </p:nvSpPr>
        <p:spPr>
          <a:xfrm>
            <a:off x="1149774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27" name="Title 1"/>
          <p:cNvSpPr>
            <a:spLocks noGrp="1"/>
          </p:cNvSpPr>
          <p:nvPr>
            <p:ph type="title" hasCustomPrompt="1"/>
          </p:nvPr>
        </p:nvSpPr>
        <p:spPr>
          <a:xfrm>
            <a:off x="779917" y="824754"/>
            <a:ext cx="10576000" cy="1768314"/>
          </a:xfrm>
          <a:prstGeom prst="rect">
            <a:avLst/>
          </a:prstGeom>
        </p:spPr>
        <p:txBody>
          <a:bodyPr anchor="b" anchorCtr="0"/>
          <a:lstStyle>
            <a:lvl1pPr>
              <a:spcBef>
                <a:spcPts val="0"/>
              </a:spcBef>
              <a:defRPr>
                <a:solidFill>
                  <a:schemeClr val="bg1"/>
                </a:solidFill>
                <a:latin typeface="+mj-lt"/>
              </a:defRPr>
            </a:lvl1pPr>
          </a:lstStyle>
          <a:p>
            <a:r>
              <a:rPr lang="en-US" dirty="0"/>
              <a:t>Name of Agenda Item</a:t>
            </a:r>
          </a:p>
        </p:txBody>
      </p:sp>
      <p:cxnSp>
        <p:nvCxnSpPr>
          <p:cNvPr id="29" name="Straight Connector 28"/>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a:endCxn id="39" idx="0"/>
          </p:cNvCxnSpPr>
          <p:nvPr userDrawn="1"/>
        </p:nvCxnSpPr>
        <p:spPr>
          <a:xfrm flipV="1">
            <a:off x="557799" y="2734410"/>
            <a:ext cx="0" cy="354441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9" name="Arc 38"/>
          <p:cNvSpPr/>
          <p:nvPr userDrawn="1"/>
        </p:nvSpPr>
        <p:spPr>
          <a:xfrm rot="16200000">
            <a:off x="556353" y="2674974"/>
            <a:ext cx="121764" cy="118872"/>
          </a:xfrm>
          <a:prstGeom prst="arc">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spcBef>
                <a:spcPts val="0"/>
              </a:spcBef>
            </a:pPr>
            <a:endParaRPr lang="en-US" sz="1800"/>
          </a:p>
        </p:txBody>
      </p:sp>
      <p:cxnSp>
        <p:nvCxnSpPr>
          <p:cNvPr id="40" name="Straight Connector 39"/>
          <p:cNvCxnSpPr/>
          <p:nvPr userDrawn="1"/>
        </p:nvCxnSpPr>
        <p:spPr>
          <a:xfrm flipH="1">
            <a:off x="616655" y="2673528"/>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1" name="Text Placeholder 3"/>
          <p:cNvSpPr>
            <a:spLocks noGrp="1"/>
          </p:cNvSpPr>
          <p:nvPr>
            <p:ph type="body" sz="quarter" idx="11" hasCustomPrompt="1"/>
          </p:nvPr>
        </p:nvSpPr>
        <p:spPr>
          <a:xfrm>
            <a:off x="800099" y="2765533"/>
            <a:ext cx="10543117" cy="927926"/>
          </a:xfrm>
          <a:prstGeom prst="rect">
            <a:avLst/>
          </a:prstGeom>
        </p:spPr>
        <p:txBody>
          <a:bodyPr/>
          <a:lstStyle>
            <a:lvl1pPr marL="0" indent="0">
              <a:spcBef>
                <a:spcPts val="0"/>
              </a:spcBef>
              <a:buFontTx/>
              <a:buNone/>
              <a:defRPr sz="2400" baseline="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dirty="0"/>
              <a:t>Agenda Item #</a:t>
            </a:r>
          </a:p>
        </p:txBody>
      </p:sp>
      <p:sp>
        <p:nvSpPr>
          <p:cNvPr id="16" name="Oval 15"/>
          <p:cNvSpPr/>
          <p:nvPr userDrawn="1"/>
        </p:nvSpPr>
        <p:spPr>
          <a:xfrm>
            <a:off x="536845"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7" name="Oval 16"/>
          <p:cNvSpPr/>
          <p:nvPr userDrawn="1"/>
        </p:nvSpPr>
        <p:spPr>
          <a:xfrm flipH="1">
            <a:off x="11619649" y="264975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sp>
        <p:nvSpPr>
          <p:cNvPr id="18" name="Oval 17"/>
          <p:cNvSpPr/>
          <p:nvPr userDrawn="1"/>
        </p:nvSpPr>
        <p:spPr>
          <a:xfrm flipH="1">
            <a:off x="11614601"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334170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genda 1.5">
    <p:spTree>
      <p:nvGrpSpPr>
        <p:cNvPr id="1" name=""/>
        <p:cNvGrpSpPr/>
        <p:nvPr/>
      </p:nvGrpSpPr>
      <p:grpSpPr>
        <a:xfrm>
          <a:off x="0" y="0"/>
          <a:ext cx="0" cy="0"/>
          <a:chOff x="0" y="0"/>
          <a:chExt cx="0" cy="0"/>
        </a:xfrm>
      </p:grpSpPr>
      <p:pic>
        <p:nvPicPr>
          <p:cNvPr id="25" name="Picture 24"/>
          <p:cNvPicPr>
            <a:picLocks noChangeAspect="1"/>
          </p:cNvPicPr>
          <p:nvPr userDrawn="1"/>
        </p:nvPicPr>
        <p:blipFill>
          <a:blip r:embed="rId2"/>
          <a:stretch>
            <a:fillRect/>
          </a:stretch>
        </p:blipFill>
        <p:spPr>
          <a:xfrm>
            <a:off x="0" y="0"/>
            <a:ext cx="12192000" cy="6857999"/>
          </a:xfrm>
          <a:prstGeom prst="rect">
            <a:avLst/>
          </a:prstGeom>
        </p:spPr>
      </p:pic>
      <p:pic>
        <p:nvPicPr>
          <p:cNvPr id="24" name="Picture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4808"/>
            <a:ext cx="365760" cy="291830"/>
          </a:xfrm>
          <a:prstGeom prst="rect">
            <a:avLst/>
          </a:prstGeom>
        </p:spPr>
      </p:pic>
      <p:sp>
        <p:nvSpPr>
          <p:cNvPr id="26" name="Slide Number Placeholder 5"/>
          <p:cNvSpPr txBox="1">
            <a:spLocks/>
          </p:cNvSpPr>
          <p:nvPr userDrawn="1"/>
        </p:nvSpPr>
        <p:spPr>
          <a:xfrm>
            <a:off x="1149774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27" name="Title 1"/>
          <p:cNvSpPr>
            <a:spLocks noGrp="1"/>
          </p:cNvSpPr>
          <p:nvPr>
            <p:ph type="title" hasCustomPrompt="1"/>
          </p:nvPr>
        </p:nvSpPr>
        <p:spPr>
          <a:xfrm>
            <a:off x="779917" y="824754"/>
            <a:ext cx="10576000" cy="1768314"/>
          </a:xfrm>
          <a:prstGeom prst="rect">
            <a:avLst/>
          </a:prstGeom>
        </p:spPr>
        <p:txBody>
          <a:bodyPr anchor="b" anchorCtr="0"/>
          <a:lstStyle>
            <a:lvl1pPr>
              <a:spcBef>
                <a:spcPts val="0"/>
              </a:spcBef>
              <a:defRPr>
                <a:solidFill>
                  <a:schemeClr val="bg1"/>
                </a:solidFill>
                <a:latin typeface="+mj-lt"/>
              </a:defRPr>
            </a:lvl1pPr>
          </a:lstStyle>
          <a:p>
            <a:r>
              <a:rPr lang="en-US" dirty="0"/>
              <a:t>Name of Agenda Item</a:t>
            </a:r>
          </a:p>
        </p:txBody>
      </p:sp>
      <p:cxnSp>
        <p:nvCxnSpPr>
          <p:cNvPr id="29" name="Straight Connector 28"/>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a:endCxn id="39" idx="0"/>
          </p:cNvCxnSpPr>
          <p:nvPr userDrawn="1"/>
        </p:nvCxnSpPr>
        <p:spPr>
          <a:xfrm flipV="1">
            <a:off x="557799" y="2734410"/>
            <a:ext cx="0" cy="354441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9" name="Arc 38"/>
          <p:cNvSpPr/>
          <p:nvPr userDrawn="1"/>
        </p:nvSpPr>
        <p:spPr>
          <a:xfrm rot="16200000">
            <a:off x="556353" y="2674974"/>
            <a:ext cx="121764" cy="118872"/>
          </a:xfrm>
          <a:prstGeom prst="arc">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spcBef>
                <a:spcPts val="0"/>
              </a:spcBef>
            </a:pPr>
            <a:endParaRPr lang="en-US" sz="1800"/>
          </a:p>
        </p:txBody>
      </p:sp>
      <p:cxnSp>
        <p:nvCxnSpPr>
          <p:cNvPr id="40" name="Straight Connector 39"/>
          <p:cNvCxnSpPr/>
          <p:nvPr userDrawn="1"/>
        </p:nvCxnSpPr>
        <p:spPr>
          <a:xfrm flipH="1">
            <a:off x="616655" y="2673528"/>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1" name="Text Placeholder 3"/>
          <p:cNvSpPr>
            <a:spLocks noGrp="1"/>
          </p:cNvSpPr>
          <p:nvPr>
            <p:ph type="body" sz="quarter" idx="11" hasCustomPrompt="1"/>
          </p:nvPr>
        </p:nvSpPr>
        <p:spPr>
          <a:xfrm>
            <a:off x="800099" y="2765533"/>
            <a:ext cx="10543117" cy="927926"/>
          </a:xfrm>
          <a:prstGeom prst="rect">
            <a:avLst/>
          </a:prstGeom>
        </p:spPr>
        <p:txBody>
          <a:bodyPr/>
          <a:lstStyle>
            <a:lvl1pPr marL="0" indent="0">
              <a:spcBef>
                <a:spcPts val="0"/>
              </a:spcBef>
              <a:buFontTx/>
              <a:buNone/>
              <a:defRPr sz="2400" baseline="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dirty="0"/>
              <a:t>Agenda Item #</a:t>
            </a:r>
          </a:p>
        </p:txBody>
      </p:sp>
      <p:sp>
        <p:nvSpPr>
          <p:cNvPr id="16" name="Oval 15"/>
          <p:cNvSpPr/>
          <p:nvPr userDrawn="1"/>
        </p:nvSpPr>
        <p:spPr>
          <a:xfrm>
            <a:off x="536845"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7" name="Oval 16"/>
          <p:cNvSpPr/>
          <p:nvPr userDrawn="1"/>
        </p:nvSpPr>
        <p:spPr>
          <a:xfrm flipH="1">
            <a:off x="11619649" y="264975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sp>
        <p:nvSpPr>
          <p:cNvPr id="18" name="Oval 17"/>
          <p:cNvSpPr/>
          <p:nvPr userDrawn="1"/>
        </p:nvSpPr>
        <p:spPr>
          <a:xfrm flipH="1">
            <a:off x="11614601"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85994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genda 1.6">
    <p:spTree>
      <p:nvGrpSpPr>
        <p:cNvPr id="1" name=""/>
        <p:cNvGrpSpPr/>
        <p:nvPr/>
      </p:nvGrpSpPr>
      <p:grpSpPr>
        <a:xfrm>
          <a:off x="0" y="0"/>
          <a:ext cx="0" cy="0"/>
          <a:chOff x="0" y="0"/>
          <a:chExt cx="0" cy="0"/>
        </a:xfrm>
      </p:grpSpPr>
      <p:pic>
        <p:nvPicPr>
          <p:cNvPr id="24" name="Picture 23"/>
          <p:cNvPicPr>
            <a:picLocks noChangeAspect="1"/>
          </p:cNvPicPr>
          <p:nvPr userDrawn="1"/>
        </p:nvPicPr>
        <p:blipFill>
          <a:blip r:embed="rId2"/>
          <a:stretch>
            <a:fillRect/>
          </a:stretch>
        </p:blipFill>
        <p:spPr>
          <a:xfrm>
            <a:off x="0" y="0"/>
            <a:ext cx="12192000" cy="6857999"/>
          </a:xfrm>
          <a:prstGeom prst="rect">
            <a:avLst/>
          </a:prstGeom>
        </p:spPr>
      </p:pic>
      <p:pic>
        <p:nvPicPr>
          <p:cNvPr id="25" name="Picture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4808"/>
            <a:ext cx="365760" cy="291830"/>
          </a:xfrm>
          <a:prstGeom prst="rect">
            <a:avLst/>
          </a:prstGeom>
        </p:spPr>
      </p:pic>
      <p:sp>
        <p:nvSpPr>
          <p:cNvPr id="26" name="Slide Number Placeholder 5"/>
          <p:cNvSpPr txBox="1">
            <a:spLocks/>
          </p:cNvSpPr>
          <p:nvPr userDrawn="1"/>
        </p:nvSpPr>
        <p:spPr>
          <a:xfrm>
            <a:off x="1149774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27" name="Title 1"/>
          <p:cNvSpPr>
            <a:spLocks noGrp="1"/>
          </p:cNvSpPr>
          <p:nvPr>
            <p:ph type="title" hasCustomPrompt="1"/>
          </p:nvPr>
        </p:nvSpPr>
        <p:spPr>
          <a:xfrm>
            <a:off x="779917" y="824754"/>
            <a:ext cx="10576000" cy="1768314"/>
          </a:xfrm>
          <a:prstGeom prst="rect">
            <a:avLst/>
          </a:prstGeom>
        </p:spPr>
        <p:txBody>
          <a:bodyPr anchor="b" anchorCtr="0"/>
          <a:lstStyle>
            <a:lvl1pPr>
              <a:spcBef>
                <a:spcPts val="0"/>
              </a:spcBef>
              <a:defRPr>
                <a:solidFill>
                  <a:schemeClr val="bg1"/>
                </a:solidFill>
                <a:latin typeface="+mj-lt"/>
              </a:defRPr>
            </a:lvl1pPr>
          </a:lstStyle>
          <a:p>
            <a:r>
              <a:rPr lang="en-US" dirty="0"/>
              <a:t>Name of Agenda Item</a:t>
            </a:r>
          </a:p>
        </p:txBody>
      </p:sp>
      <p:cxnSp>
        <p:nvCxnSpPr>
          <p:cNvPr id="29" name="Straight Connector 28"/>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a:endCxn id="39" idx="0"/>
          </p:cNvCxnSpPr>
          <p:nvPr userDrawn="1"/>
        </p:nvCxnSpPr>
        <p:spPr>
          <a:xfrm flipV="1">
            <a:off x="557799" y="2734410"/>
            <a:ext cx="0" cy="354441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9" name="Arc 38"/>
          <p:cNvSpPr/>
          <p:nvPr userDrawn="1"/>
        </p:nvSpPr>
        <p:spPr>
          <a:xfrm rot="16200000">
            <a:off x="556353" y="2674974"/>
            <a:ext cx="121764" cy="118872"/>
          </a:xfrm>
          <a:prstGeom prst="arc">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spcBef>
                <a:spcPts val="0"/>
              </a:spcBef>
            </a:pPr>
            <a:endParaRPr lang="en-US" sz="1800"/>
          </a:p>
        </p:txBody>
      </p:sp>
      <p:cxnSp>
        <p:nvCxnSpPr>
          <p:cNvPr id="40" name="Straight Connector 39"/>
          <p:cNvCxnSpPr/>
          <p:nvPr userDrawn="1"/>
        </p:nvCxnSpPr>
        <p:spPr>
          <a:xfrm flipH="1">
            <a:off x="616655" y="2673528"/>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1" name="Text Placeholder 3"/>
          <p:cNvSpPr>
            <a:spLocks noGrp="1"/>
          </p:cNvSpPr>
          <p:nvPr>
            <p:ph type="body" sz="quarter" idx="11" hasCustomPrompt="1"/>
          </p:nvPr>
        </p:nvSpPr>
        <p:spPr>
          <a:xfrm>
            <a:off x="800099" y="2765533"/>
            <a:ext cx="10543117" cy="927926"/>
          </a:xfrm>
          <a:prstGeom prst="rect">
            <a:avLst/>
          </a:prstGeom>
        </p:spPr>
        <p:txBody>
          <a:bodyPr/>
          <a:lstStyle>
            <a:lvl1pPr marL="0" indent="0">
              <a:spcBef>
                <a:spcPts val="0"/>
              </a:spcBef>
              <a:buFontTx/>
              <a:buNone/>
              <a:defRPr sz="2400" baseline="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dirty="0"/>
              <a:t>Agenda Item #</a:t>
            </a:r>
          </a:p>
        </p:txBody>
      </p:sp>
      <p:sp>
        <p:nvSpPr>
          <p:cNvPr id="16" name="Oval 15"/>
          <p:cNvSpPr/>
          <p:nvPr userDrawn="1"/>
        </p:nvSpPr>
        <p:spPr>
          <a:xfrm>
            <a:off x="536845"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7" name="Oval 16"/>
          <p:cNvSpPr/>
          <p:nvPr userDrawn="1"/>
        </p:nvSpPr>
        <p:spPr>
          <a:xfrm flipH="1">
            <a:off x="11619649" y="264975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sp>
        <p:nvSpPr>
          <p:cNvPr id="18" name="Oval 17"/>
          <p:cNvSpPr/>
          <p:nvPr userDrawn="1"/>
        </p:nvSpPr>
        <p:spPr>
          <a:xfrm flipH="1">
            <a:off x="11614601"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3844637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Divider 1">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54" y="0"/>
            <a:ext cx="12192000" cy="6857999"/>
          </a:xfrm>
          <a:prstGeom prst="rect">
            <a:avLst/>
          </a:prstGeom>
        </p:spPr>
      </p:pic>
      <p:sp>
        <p:nvSpPr>
          <p:cNvPr id="5" name="Rectangle 4"/>
          <p:cNvSpPr/>
          <p:nvPr userDrawn="1"/>
        </p:nvSpPr>
        <p:spPr>
          <a:xfrm>
            <a:off x="0" y="6320548"/>
            <a:ext cx="12192000" cy="5374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25" name="Straight Connector 24"/>
          <p:cNvCxnSpPr/>
          <p:nvPr userDrawn="1"/>
        </p:nvCxnSpPr>
        <p:spPr>
          <a:xfrm>
            <a:off x="0" y="6320547"/>
            <a:ext cx="12192000" cy="0"/>
          </a:xfrm>
          <a:prstGeom prst="line">
            <a:avLst/>
          </a:prstGeom>
          <a:ln w="1270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4" name="Text Placeholder 3"/>
          <p:cNvSpPr>
            <a:spLocks noGrp="1"/>
          </p:cNvSpPr>
          <p:nvPr>
            <p:ph type="body" sz="quarter" idx="15" hasCustomPrompt="1"/>
          </p:nvPr>
        </p:nvSpPr>
        <p:spPr>
          <a:xfrm>
            <a:off x="764987" y="3030399"/>
            <a:ext cx="8329645" cy="1783649"/>
          </a:xfrm>
          <a:prstGeom prst="rect">
            <a:avLst/>
          </a:prstGeom>
        </p:spPr>
        <p:txBody>
          <a:bodyPr/>
          <a:lstStyle>
            <a:lvl1pPr marL="0" indent="0">
              <a:spcBef>
                <a:spcPts val="0"/>
              </a:spcBef>
              <a:buFontTx/>
              <a:buNone/>
              <a:defRPr sz="3500">
                <a:solidFill>
                  <a:schemeClr val="bg1"/>
                </a:solidFill>
                <a:latin typeface="+mj-lt"/>
              </a:defRPr>
            </a:lvl1pPr>
            <a:lvl2pPr marL="457200" indent="0">
              <a:buFontTx/>
              <a:buNone/>
              <a:defRPr>
                <a:solidFill>
                  <a:schemeClr val="bg2">
                    <a:lumMod val="90000"/>
                  </a:schemeClr>
                </a:solidFill>
              </a:defRPr>
            </a:lvl2pPr>
            <a:lvl3pPr marL="914400" indent="0">
              <a:buFontTx/>
              <a:buNone/>
              <a:defRPr>
                <a:solidFill>
                  <a:schemeClr val="bg2">
                    <a:lumMod val="90000"/>
                  </a:schemeClr>
                </a:solidFill>
              </a:defRPr>
            </a:lvl3pPr>
            <a:lvl4pPr marL="1371600" indent="0">
              <a:buFontTx/>
              <a:buNone/>
              <a:defRPr>
                <a:solidFill>
                  <a:schemeClr val="bg2">
                    <a:lumMod val="90000"/>
                  </a:schemeClr>
                </a:solidFill>
              </a:defRPr>
            </a:lvl4pPr>
            <a:lvl5pPr marL="1828800" indent="0">
              <a:buFontTx/>
              <a:buNone/>
              <a:defRPr>
                <a:solidFill>
                  <a:schemeClr val="bg2">
                    <a:lumMod val="90000"/>
                  </a:schemeClr>
                </a:solidFill>
              </a:defRPr>
            </a:lvl5pPr>
          </a:lstStyle>
          <a:p>
            <a:pPr lvl="0"/>
            <a:r>
              <a:rPr lang="en-US" dirty="0"/>
              <a:t>Section Divider</a:t>
            </a:r>
          </a:p>
        </p:txBody>
      </p:sp>
      <p:sp>
        <p:nvSpPr>
          <p:cNvPr id="9" name="Title 8"/>
          <p:cNvSpPr>
            <a:spLocks noGrp="1"/>
          </p:cNvSpPr>
          <p:nvPr>
            <p:ph type="title" hasCustomPrompt="1"/>
          </p:nvPr>
        </p:nvSpPr>
        <p:spPr>
          <a:xfrm>
            <a:off x="752850" y="1308848"/>
            <a:ext cx="8341783" cy="1701535"/>
          </a:xfrm>
          <a:prstGeom prst="rect">
            <a:avLst/>
          </a:prstGeom>
        </p:spPr>
        <p:txBody>
          <a:bodyPr anchor="b" anchorCtr="0"/>
          <a:lstStyle>
            <a:lvl1pPr>
              <a:spcBef>
                <a:spcPts val="0"/>
              </a:spcBef>
              <a:defRPr sz="3500" baseline="0">
                <a:solidFill>
                  <a:schemeClr val="bg1"/>
                </a:solidFill>
                <a:latin typeface="+mj-lt"/>
              </a:defRPr>
            </a:lvl1pPr>
          </a:lstStyle>
          <a:p>
            <a:r>
              <a:rPr lang="en-US" dirty="0"/>
              <a:t>Name of Agenda Item</a:t>
            </a:r>
          </a:p>
        </p:txBody>
      </p:sp>
      <p:pic>
        <p:nvPicPr>
          <p:cNvPr id="10" name="Picture 9"/>
          <p:cNvPicPr>
            <a:picLocks noChangeAspect="1"/>
          </p:cNvPicPr>
          <p:nvPr userDrawn="1"/>
        </p:nvPicPr>
        <p:blipFill>
          <a:blip r:embed="rId3"/>
          <a:stretch>
            <a:fillRect/>
          </a:stretch>
        </p:blipFill>
        <p:spPr>
          <a:xfrm>
            <a:off x="365760" y="6464808"/>
            <a:ext cx="390801" cy="312641"/>
          </a:xfrm>
          <a:prstGeom prst="rect">
            <a:avLst/>
          </a:prstGeom>
        </p:spPr>
      </p:pic>
      <p:sp>
        <p:nvSpPr>
          <p:cNvPr id="12"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rgbClr val="002B49"/>
                </a:solidFill>
                <a:latin typeface="Arial"/>
                <a:cs typeface="Arial"/>
              </a:rPr>
              <a:t>   | </a:t>
            </a:r>
            <a:fld id="{D43A6F16-D3CF-4F46-B6D9-B3CAB1B87938}" type="slidenum">
              <a:rPr lang="en-US" sz="1200" smtClean="0">
                <a:solidFill>
                  <a:srgbClr val="002B49"/>
                </a:solidFill>
                <a:latin typeface="Arial"/>
                <a:cs typeface="Arial"/>
              </a:rPr>
              <a:pPr algn="l"/>
              <a:t>‹#›</a:t>
            </a:fld>
            <a:endParaRPr lang="en-US" sz="1200" dirty="0">
              <a:solidFill>
                <a:srgbClr val="002B49"/>
              </a:solidFill>
              <a:latin typeface="Arial"/>
              <a:cs typeface="Arial"/>
            </a:endParaRPr>
          </a:p>
        </p:txBody>
      </p:sp>
    </p:spTree>
    <p:extLst>
      <p:ext uri="{BB962C8B-B14F-4D97-AF65-F5344CB8AC3E}">
        <p14:creationId xmlns:p14="http://schemas.microsoft.com/office/powerpoint/2010/main" val="498837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1 White">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553082" y="0"/>
            <a:ext cx="10788321" cy="2533369"/>
          </a:xfrm>
          <a:prstGeom prst="rect">
            <a:avLst/>
          </a:prstGeom>
        </p:spPr>
        <p:txBody>
          <a:bodyPr lIns="0" tIns="0" rIns="0" bIns="0" anchor="b" anchorCtr="0">
            <a:normAutofit/>
          </a:bodyPr>
          <a:lstStyle>
            <a:lvl1pPr algn="l">
              <a:spcBef>
                <a:spcPts val="0"/>
              </a:spcBef>
              <a:defRPr sz="3600" b="1">
                <a:solidFill>
                  <a:schemeClr val="accent6">
                    <a:lumMod val="50000"/>
                  </a:schemeClr>
                </a:solidFill>
                <a:latin typeface="+mj-lt"/>
              </a:defRPr>
            </a:lvl1pPr>
          </a:lstStyle>
          <a:p>
            <a:r>
              <a:rPr lang="en-US" dirty="0"/>
              <a:t>Insert title here</a:t>
            </a:r>
            <a:br>
              <a:rPr lang="en-US" dirty="0"/>
            </a:br>
            <a:r>
              <a:rPr lang="en-US" dirty="0"/>
              <a:t>(75 characters maximum)</a:t>
            </a:r>
          </a:p>
        </p:txBody>
      </p:sp>
      <p:sp>
        <p:nvSpPr>
          <p:cNvPr id="5" name="Text Placeholder 4"/>
          <p:cNvSpPr>
            <a:spLocks noGrp="1"/>
          </p:cNvSpPr>
          <p:nvPr>
            <p:ph type="body" sz="quarter" idx="10" hasCustomPrompt="1"/>
          </p:nvPr>
        </p:nvSpPr>
        <p:spPr>
          <a:xfrm>
            <a:off x="566928" y="3553576"/>
            <a:ext cx="10788321" cy="716808"/>
          </a:xfrm>
          <a:prstGeom prst="rect">
            <a:avLst/>
          </a:prstGeom>
        </p:spPr>
        <p:txBody>
          <a:bodyPr lIns="0" tIns="0" rIns="0" bIns="0">
            <a:normAutofit/>
          </a:bodyPr>
          <a:lstStyle>
            <a:lvl1pPr marL="0" indent="0" algn="l">
              <a:spcBef>
                <a:spcPts val="0"/>
              </a:spcBef>
              <a:buNone/>
              <a:defRPr sz="1800">
                <a:solidFill>
                  <a:schemeClr val="accent6">
                    <a:lumMod val="50000"/>
                  </a:schemeClr>
                </a:solidFill>
              </a:defRPr>
            </a:lvl1pPr>
          </a:lstStyle>
          <a:p>
            <a:pPr lvl="0"/>
            <a:r>
              <a:rPr lang="en-US" dirty="0"/>
              <a:t>Name of Presenter</a:t>
            </a:r>
          </a:p>
        </p:txBody>
      </p:sp>
      <p:sp>
        <p:nvSpPr>
          <p:cNvPr id="7" name="Text Placeholder 4"/>
          <p:cNvSpPr>
            <a:spLocks noGrp="1"/>
          </p:cNvSpPr>
          <p:nvPr>
            <p:ph type="body" sz="quarter" idx="11" hasCustomPrompt="1"/>
          </p:nvPr>
        </p:nvSpPr>
        <p:spPr>
          <a:xfrm>
            <a:off x="566928" y="4279392"/>
            <a:ext cx="10788321" cy="273605"/>
          </a:xfrm>
          <a:prstGeom prst="rect">
            <a:avLst/>
          </a:prstGeom>
        </p:spPr>
        <p:txBody>
          <a:bodyPr lIns="0" tIns="0" rIns="0" bIns="0">
            <a:normAutofit/>
          </a:bodyPr>
          <a:lstStyle>
            <a:lvl1pPr marL="0" indent="0" algn="l">
              <a:spcBef>
                <a:spcPts val="0"/>
              </a:spcBef>
              <a:buNone/>
              <a:defRPr sz="1800">
                <a:solidFill>
                  <a:schemeClr val="accent6">
                    <a:lumMod val="50000"/>
                  </a:schemeClr>
                </a:solidFill>
              </a:defRPr>
            </a:lvl1pPr>
          </a:lstStyle>
          <a:p>
            <a:pPr lvl="0"/>
            <a:r>
              <a:rPr lang="en-US" dirty="0"/>
              <a:t>Event Name</a:t>
            </a:r>
          </a:p>
        </p:txBody>
      </p:sp>
      <p:sp>
        <p:nvSpPr>
          <p:cNvPr id="9" name="Text Placeholder 4"/>
          <p:cNvSpPr>
            <a:spLocks noGrp="1"/>
          </p:cNvSpPr>
          <p:nvPr>
            <p:ph type="body" sz="quarter" idx="12" hasCustomPrompt="1"/>
          </p:nvPr>
        </p:nvSpPr>
        <p:spPr>
          <a:xfrm>
            <a:off x="566928" y="4553712"/>
            <a:ext cx="10788321" cy="403785"/>
          </a:xfrm>
          <a:prstGeom prst="rect">
            <a:avLst/>
          </a:prstGeom>
        </p:spPr>
        <p:txBody>
          <a:bodyPr lIns="0" tIns="0" rIns="0" bIns="0">
            <a:normAutofit/>
          </a:bodyPr>
          <a:lstStyle>
            <a:lvl1pPr marL="0" indent="0" algn="l">
              <a:spcBef>
                <a:spcPts val="0"/>
              </a:spcBef>
              <a:buNone/>
              <a:defRPr sz="1800">
                <a:solidFill>
                  <a:schemeClr val="accent6">
                    <a:lumMod val="50000"/>
                  </a:schemeClr>
                </a:solidFill>
              </a:defRPr>
            </a:lvl1pPr>
          </a:lstStyle>
          <a:p>
            <a:pPr lvl="0"/>
            <a:r>
              <a:rPr lang="en-US" dirty="0"/>
              <a:t>DD Month 2017</a:t>
            </a:r>
          </a:p>
        </p:txBody>
      </p:sp>
      <p:pic>
        <p:nvPicPr>
          <p:cNvPr id="8" name="Picture 7"/>
          <p:cNvPicPr>
            <a:picLocks noChangeAspect="1"/>
          </p:cNvPicPr>
          <p:nvPr userDrawn="1"/>
        </p:nvPicPr>
        <p:blipFill>
          <a:blip r:embed="rId2"/>
          <a:stretch>
            <a:fillRect/>
          </a:stretch>
        </p:blipFill>
        <p:spPr>
          <a:xfrm>
            <a:off x="567596" y="5193792"/>
            <a:ext cx="1189829" cy="951863"/>
          </a:xfrm>
          <a:prstGeom prst="rect">
            <a:avLst/>
          </a:prstGeom>
        </p:spPr>
      </p:pic>
      <p:sp>
        <p:nvSpPr>
          <p:cNvPr id="15" name="Text Placeholder 4"/>
          <p:cNvSpPr>
            <a:spLocks noGrp="1"/>
          </p:cNvSpPr>
          <p:nvPr>
            <p:ph type="body" sz="quarter" idx="13" hasCustomPrompt="1"/>
          </p:nvPr>
        </p:nvSpPr>
        <p:spPr>
          <a:xfrm>
            <a:off x="548639" y="2837138"/>
            <a:ext cx="10808208" cy="716808"/>
          </a:xfrm>
          <a:prstGeom prst="rect">
            <a:avLst/>
          </a:prstGeom>
        </p:spPr>
        <p:txBody>
          <a:bodyPr lIns="0" tIns="0" rIns="0" bIns="0">
            <a:normAutofit/>
          </a:bodyPr>
          <a:lstStyle>
            <a:lvl1pPr marL="0" indent="0" algn="l">
              <a:spcBef>
                <a:spcPts val="0"/>
              </a:spcBef>
              <a:buNone/>
              <a:defRPr sz="1800" b="1">
                <a:solidFill>
                  <a:schemeClr val="accent6">
                    <a:lumMod val="50000"/>
                  </a:schemeClr>
                </a:solidFill>
              </a:defRPr>
            </a:lvl1pPr>
          </a:lstStyle>
          <a:p>
            <a:pPr lvl="0"/>
            <a:r>
              <a:rPr lang="en-US" dirty="0"/>
              <a:t>Insert subtitle here (75 characters maximum)</a:t>
            </a:r>
          </a:p>
        </p:txBody>
      </p:sp>
    </p:spTree>
    <p:extLst>
      <p:ext uri="{BB962C8B-B14F-4D97-AF65-F5344CB8AC3E}">
        <p14:creationId xmlns:p14="http://schemas.microsoft.com/office/powerpoint/2010/main" val="26480240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genda Divider 2">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stretch>
            <a:fillRect/>
          </a:stretch>
        </p:blipFill>
        <p:spPr>
          <a:xfrm>
            <a:off x="0" y="0"/>
            <a:ext cx="12192000" cy="6857999"/>
          </a:xfrm>
          <a:prstGeom prst="rect">
            <a:avLst/>
          </a:prstGeom>
        </p:spPr>
      </p:pic>
      <p:sp>
        <p:nvSpPr>
          <p:cNvPr id="5" name="Rectangle 4"/>
          <p:cNvSpPr/>
          <p:nvPr userDrawn="1"/>
        </p:nvSpPr>
        <p:spPr>
          <a:xfrm>
            <a:off x="0" y="6320548"/>
            <a:ext cx="12192000" cy="5374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25" name="Straight Connector 24"/>
          <p:cNvCxnSpPr/>
          <p:nvPr userDrawn="1"/>
        </p:nvCxnSpPr>
        <p:spPr>
          <a:xfrm>
            <a:off x="0" y="6320547"/>
            <a:ext cx="12192000" cy="0"/>
          </a:xfrm>
          <a:prstGeom prst="line">
            <a:avLst/>
          </a:prstGeom>
          <a:ln w="1270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4" name="Text Placeholder 3"/>
          <p:cNvSpPr>
            <a:spLocks noGrp="1"/>
          </p:cNvSpPr>
          <p:nvPr>
            <p:ph type="body" sz="quarter" idx="15" hasCustomPrompt="1"/>
          </p:nvPr>
        </p:nvSpPr>
        <p:spPr>
          <a:xfrm>
            <a:off x="764987" y="3030399"/>
            <a:ext cx="8329645" cy="1783649"/>
          </a:xfrm>
          <a:prstGeom prst="rect">
            <a:avLst/>
          </a:prstGeom>
        </p:spPr>
        <p:txBody>
          <a:bodyPr/>
          <a:lstStyle>
            <a:lvl1pPr marL="0" indent="0">
              <a:spcBef>
                <a:spcPts val="0"/>
              </a:spcBef>
              <a:buFontTx/>
              <a:buNone/>
              <a:defRPr sz="3500">
                <a:solidFill>
                  <a:schemeClr val="bg1"/>
                </a:solidFill>
                <a:latin typeface="+mj-lt"/>
              </a:defRPr>
            </a:lvl1pPr>
            <a:lvl2pPr marL="457200" indent="0">
              <a:buFontTx/>
              <a:buNone/>
              <a:defRPr>
                <a:solidFill>
                  <a:schemeClr val="bg2">
                    <a:lumMod val="90000"/>
                  </a:schemeClr>
                </a:solidFill>
              </a:defRPr>
            </a:lvl2pPr>
            <a:lvl3pPr marL="914400" indent="0">
              <a:buFontTx/>
              <a:buNone/>
              <a:defRPr>
                <a:solidFill>
                  <a:schemeClr val="bg2">
                    <a:lumMod val="90000"/>
                  </a:schemeClr>
                </a:solidFill>
              </a:defRPr>
            </a:lvl3pPr>
            <a:lvl4pPr marL="1371600" indent="0">
              <a:buFontTx/>
              <a:buNone/>
              <a:defRPr>
                <a:solidFill>
                  <a:schemeClr val="bg2">
                    <a:lumMod val="90000"/>
                  </a:schemeClr>
                </a:solidFill>
              </a:defRPr>
            </a:lvl4pPr>
            <a:lvl5pPr marL="1828800" indent="0">
              <a:buFontTx/>
              <a:buNone/>
              <a:defRPr>
                <a:solidFill>
                  <a:schemeClr val="bg2">
                    <a:lumMod val="90000"/>
                  </a:schemeClr>
                </a:solidFill>
              </a:defRPr>
            </a:lvl5pPr>
          </a:lstStyle>
          <a:p>
            <a:pPr lvl="0"/>
            <a:r>
              <a:rPr lang="en-US" dirty="0"/>
              <a:t>Section Divider</a:t>
            </a:r>
          </a:p>
        </p:txBody>
      </p:sp>
      <p:sp>
        <p:nvSpPr>
          <p:cNvPr id="9" name="Title 8"/>
          <p:cNvSpPr>
            <a:spLocks noGrp="1"/>
          </p:cNvSpPr>
          <p:nvPr>
            <p:ph type="title" hasCustomPrompt="1"/>
          </p:nvPr>
        </p:nvSpPr>
        <p:spPr>
          <a:xfrm>
            <a:off x="752850" y="1308848"/>
            <a:ext cx="8341783" cy="1701535"/>
          </a:xfrm>
          <a:prstGeom prst="rect">
            <a:avLst/>
          </a:prstGeom>
        </p:spPr>
        <p:txBody>
          <a:bodyPr anchor="b" anchorCtr="0"/>
          <a:lstStyle>
            <a:lvl1pPr>
              <a:spcBef>
                <a:spcPts val="0"/>
              </a:spcBef>
              <a:defRPr sz="3500" baseline="0">
                <a:solidFill>
                  <a:schemeClr val="bg1"/>
                </a:solidFill>
                <a:latin typeface="+mj-lt"/>
              </a:defRPr>
            </a:lvl1pPr>
          </a:lstStyle>
          <a:p>
            <a:r>
              <a:rPr lang="en-US" dirty="0"/>
              <a:t>Name of Agenda Item</a:t>
            </a:r>
          </a:p>
        </p:txBody>
      </p:sp>
      <p:pic>
        <p:nvPicPr>
          <p:cNvPr id="11" name="Picture 10"/>
          <p:cNvPicPr>
            <a:picLocks noChangeAspect="1"/>
          </p:cNvPicPr>
          <p:nvPr userDrawn="1"/>
        </p:nvPicPr>
        <p:blipFill>
          <a:blip r:embed="rId3"/>
          <a:stretch>
            <a:fillRect/>
          </a:stretch>
        </p:blipFill>
        <p:spPr>
          <a:xfrm>
            <a:off x="365760" y="6464808"/>
            <a:ext cx="390801" cy="312641"/>
          </a:xfrm>
          <a:prstGeom prst="rect">
            <a:avLst/>
          </a:prstGeom>
        </p:spPr>
      </p:pic>
      <p:sp>
        <p:nvSpPr>
          <p:cNvPr id="13"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rgbClr val="002B49"/>
                </a:solidFill>
                <a:latin typeface="Arial"/>
                <a:cs typeface="Arial"/>
              </a:rPr>
              <a:t>   | </a:t>
            </a:r>
            <a:fld id="{D43A6F16-D3CF-4F46-B6D9-B3CAB1B87938}" type="slidenum">
              <a:rPr lang="en-US" sz="1200" smtClean="0">
                <a:solidFill>
                  <a:srgbClr val="002B49"/>
                </a:solidFill>
                <a:latin typeface="Arial"/>
                <a:cs typeface="Arial"/>
              </a:rPr>
              <a:pPr algn="l"/>
              <a:t>‹#›</a:t>
            </a:fld>
            <a:endParaRPr lang="en-US" sz="1200" dirty="0">
              <a:solidFill>
                <a:srgbClr val="002B49"/>
              </a:solidFill>
              <a:latin typeface="Arial"/>
              <a:cs typeface="Arial"/>
            </a:endParaRPr>
          </a:p>
        </p:txBody>
      </p:sp>
    </p:spTree>
    <p:extLst>
      <p:ext uri="{BB962C8B-B14F-4D97-AF65-F5344CB8AC3E}">
        <p14:creationId xmlns:p14="http://schemas.microsoft.com/office/powerpoint/2010/main" val="6130006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genda Divider 3">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stretch>
            <a:fillRect/>
          </a:stretch>
        </p:blipFill>
        <p:spPr>
          <a:xfrm>
            <a:off x="0" y="-7257"/>
            <a:ext cx="12192000" cy="6857999"/>
          </a:xfrm>
          <a:prstGeom prst="rect">
            <a:avLst/>
          </a:prstGeom>
        </p:spPr>
      </p:pic>
      <p:sp>
        <p:nvSpPr>
          <p:cNvPr id="5" name="Rectangle 4"/>
          <p:cNvSpPr/>
          <p:nvPr userDrawn="1"/>
        </p:nvSpPr>
        <p:spPr>
          <a:xfrm>
            <a:off x="0" y="6320548"/>
            <a:ext cx="12192000" cy="5374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25" name="Straight Connector 24"/>
          <p:cNvCxnSpPr/>
          <p:nvPr userDrawn="1"/>
        </p:nvCxnSpPr>
        <p:spPr>
          <a:xfrm>
            <a:off x="0" y="6320547"/>
            <a:ext cx="12192000" cy="0"/>
          </a:xfrm>
          <a:prstGeom prst="line">
            <a:avLst/>
          </a:prstGeom>
          <a:ln w="1270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4" name="Text Placeholder 3"/>
          <p:cNvSpPr>
            <a:spLocks noGrp="1"/>
          </p:cNvSpPr>
          <p:nvPr>
            <p:ph type="body" sz="quarter" idx="15" hasCustomPrompt="1"/>
          </p:nvPr>
        </p:nvSpPr>
        <p:spPr>
          <a:xfrm>
            <a:off x="764987" y="3030399"/>
            <a:ext cx="8329645" cy="1783649"/>
          </a:xfrm>
          <a:prstGeom prst="rect">
            <a:avLst/>
          </a:prstGeom>
        </p:spPr>
        <p:txBody>
          <a:bodyPr/>
          <a:lstStyle>
            <a:lvl1pPr marL="0" indent="0">
              <a:spcBef>
                <a:spcPts val="0"/>
              </a:spcBef>
              <a:buFontTx/>
              <a:buNone/>
              <a:defRPr sz="3500">
                <a:solidFill>
                  <a:schemeClr val="bg1"/>
                </a:solidFill>
                <a:latin typeface="+mj-lt"/>
              </a:defRPr>
            </a:lvl1pPr>
            <a:lvl2pPr marL="457200" indent="0">
              <a:buFontTx/>
              <a:buNone/>
              <a:defRPr>
                <a:solidFill>
                  <a:schemeClr val="bg2">
                    <a:lumMod val="90000"/>
                  </a:schemeClr>
                </a:solidFill>
              </a:defRPr>
            </a:lvl2pPr>
            <a:lvl3pPr marL="914400" indent="0">
              <a:buFontTx/>
              <a:buNone/>
              <a:defRPr>
                <a:solidFill>
                  <a:schemeClr val="bg2">
                    <a:lumMod val="90000"/>
                  </a:schemeClr>
                </a:solidFill>
              </a:defRPr>
            </a:lvl3pPr>
            <a:lvl4pPr marL="1371600" indent="0">
              <a:buFontTx/>
              <a:buNone/>
              <a:defRPr>
                <a:solidFill>
                  <a:schemeClr val="bg2">
                    <a:lumMod val="90000"/>
                  </a:schemeClr>
                </a:solidFill>
              </a:defRPr>
            </a:lvl4pPr>
            <a:lvl5pPr marL="1828800" indent="0">
              <a:buFontTx/>
              <a:buNone/>
              <a:defRPr>
                <a:solidFill>
                  <a:schemeClr val="bg2">
                    <a:lumMod val="90000"/>
                  </a:schemeClr>
                </a:solidFill>
              </a:defRPr>
            </a:lvl5pPr>
          </a:lstStyle>
          <a:p>
            <a:pPr lvl="0"/>
            <a:r>
              <a:rPr lang="en-US" dirty="0"/>
              <a:t>Section Divider</a:t>
            </a:r>
          </a:p>
        </p:txBody>
      </p:sp>
      <p:sp>
        <p:nvSpPr>
          <p:cNvPr id="9" name="Title 8"/>
          <p:cNvSpPr>
            <a:spLocks noGrp="1"/>
          </p:cNvSpPr>
          <p:nvPr>
            <p:ph type="title" hasCustomPrompt="1"/>
          </p:nvPr>
        </p:nvSpPr>
        <p:spPr>
          <a:xfrm>
            <a:off x="752850" y="1308848"/>
            <a:ext cx="8341783" cy="1701535"/>
          </a:xfrm>
          <a:prstGeom prst="rect">
            <a:avLst/>
          </a:prstGeom>
        </p:spPr>
        <p:txBody>
          <a:bodyPr anchor="b" anchorCtr="0"/>
          <a:lstStyle>
            <a:lvl1pPr>
              <a:spcBef>
                <a:spcPts val="0"/>
              </a:spcBef>
              <a:defRPr sz="3500" baseline="0">
                <a:solidFill>
                  <a:schemeClr val="bg1"/>
                </a:solidFill>
                <a:latin typeface="+mj-lt"/>
              </a:defRPr>
            </a:lvl1pPr>
          </a:lstStyle>
          <a:p>
            <a:r>
              <a:rPr lang="en-US" dirty="0"/>
              <a:t>Name of Agenda Item</a:t>
            </a:r>
          </a:p>
        </p:txBody>
      </p:sp>
      <p:pic>
        <p:nvPicPr>
          <p:cNvPr id="11" name="Picture 10"/>
          <p:cNvPicPr>
            <a:picLocks noChangeAspect="1"/>
          </p:cNvPicPr>
          <p:nvPr userDrawn="1"/>
        </p:nvPicPr>
        <p:blipFill>
          <a:blip r:embed="rId3"/>
          <a:stretch>
            <a:fillRect/>
          </a:stretch>
        </p:blipFill>
        <p:spPr>
          <a:xfrm>
            <a:off x="365760" y="6464808"/>
            <a:ext cx="390801" cy="312641"/>
          </a:xfrm>
          <a:prstGeom prst="rect">
            <a:avLst/>
          </a:prstGeom>
        </p:spPr>
      </p:pic>
      <p:sp>
        <p:nvSpPr>
          <p:cNvPr id="13"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rgbClr val="002B49"/>
                </a:solidFill>
                <a:latin typeface="Arial"/>
                <a:cs typeface="Arial"/>
              </a:rPr>
              <a:t>   | </a:t>
            </a:r>
            <a:fld id="{D43A6F16-D3CF-4F46-B6D9-B3CAB1B87938}" type="slidenum">
              <a:rPr lang="en-US" sz="1200" smtClean="0">
                <a:solidFill>
                  <a:srgbClr val="002B49"/>
                </a:solidFill>
                <a:latin typeface="Arial"/>
                <a:cs typeface="Arial"/>
              </a:rPr>
              <a:pPr algn="l"/>
              <a:t>‹#›</a:t>
            </a:fld>
            <a:endParaRPr lang="en-US" sz="1200" dirty="0">
              <a:solidFill>
                <a:srgbClr val="002B49"/>
              </a:solidFill>
              <a:latin typeface="Arial"/>
              <a:cs typeface="Arial"/>
            </a:endParaRPr>
          </a:p>
        </p:txBody>
      </p:sp>
    </p:spTree>
    <p:extLst>
      <p:ext uri="{BB962C8B-B14F-4D97-AF65-F5344CB8AC3E}">
        <p14:creationId xmlns:p14="http://schemas.microsoft.com/office/powerpoint/2010/main" val="38711898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1.1">
    <p:spTree>
      <p:nvGrpSpPr>
        <p:cNvPr id="1" name=""/>
        <p:cNvGrpSpPr/>
        <p:nvPr/>
      </p:nvGrpSpPr>
      <p:grpSpPr>
        <a:xfrm>
          <a:off x="0" y="0"/>
          <a:ext cx="0" cy="0"/>
          <a:chOff x="0" y="0"/>
          <a:chExt cx="0" cy="0"/>
        </a:xfrm>
      </p:grpSpPr>
      <p:pic>
        <p:nvPicPr>
          <p:cNvPr id="52" name="Picture 51"/>
          <p:cNvPicPr>
            <a:picLocks noChangeAspect="1"/>
          </p:cNvPicPr>
          <p:nvPr userDrawn="1"/>
        </p:nvPicPr>
        <p:blipFill>
          <a:blip r:embed="rId2"/>
          <a:stretch>
            <a:fillRect/>
          </a:stretch>
        </p:blipFill>
        <p:spPr>
          <a:xfrm>
            <a:off x="0" y="0"/>
            <a:ext cx="12192000" cy="6857999"/>
          </a:xfrm>
          <a:prstGeom prst="rect">
            <a:avLst/>
          </a:prstGeom>
        </p:spPr>
      </p:pic>
      <p:sp>
        <p:nvSpPr>
          <p:cNvPr id="5" name="Title 4"/>
          <p:cNvSpPr>
            <a:spLocks noGrp="1"/>
          </p:cNvSpPr>
          <p:nvPr>
            <p:ph type="title" hasCustomPrompt="1"/>
          </p:nvPr>
        </p:nvSpPr>
        <p:spPr>
          <a:xfrm>
            <a:off x="416306" y="42394"/>
            <a:ext cx="10483281" cy="531346"/>
          </a:xfrm>
          <a:prstGeom prst="rect">
            <a:avLst/>
          </a:prstGeom>
        </p:spPr>
        <p:txBody>
          <a:bodyPr/>
          <a:lstStyle>
            <a:lvl1pPr>
              <a:defRPr>
                <a:solidFill>
                  <a:schemeClr val="bg1"/>
                </a:solidFill>
                <a:latin typeface="+mj-lt"/>
              </a:defRPr>
            </a:lvl1pPr>
          </a:lstStyle>
          <a:p>
            <a:r>
              <a:rPr lang="en-US" dirty="0"/>
              <a:t>Presenters Section Divider</a:t>
            </a:r>
          </a:p>
        </p:txBody>
      </p:sp>
      <p:pic>
        <p:nvPicPr>
          <p:cNvPr id="23" name="Picture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4808"/>
            <a:ext cx="365760" cy="291830"/>
          </a:xfrm>
          <a:prstGeom prst="rect">
            <a:avLst/>
          </a:prstGeom>
        </p:spPr>
      </p:pic>
      <p:sp>
        <p:nvSpPr>
          <p:cNvPr id="24"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39" name="Oval 38"/>
          <p:cNvSpPr/>
          <p:nvPr userDrawn="1"/>
        </p:nvSpPr>
        <p:spPr>
          <a:xfrm>
            <a:off x="533670" y="585223"/>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cxnSp>
        <p:nvCxnSpPr>
          <p:cNvPr id="40" name="Straight Connector 39"/>
          <p:cNvCxnSpPr/>
          <p:nvPr userDrawn="1"/>
        </p:nvCxnSpPr>
        <p:spPr>
          <a:xfrm flipH="1">
            <a:off x="3230" y="608083"/>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userDrawn="1"/>
        </p:nvCxnSpPr>
        <p:spPr>
          <a:xfrm flipH="1">
            <a:off x="616656" y="608083"/>
            <a:ext cx="1157534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2" name="Oval 41"/>
          <p:cNvSpPr/>
          <p:nvPr userDrawn="1"/>
        </p:nvSpPr>
        <p:spPr>
          <a:xfrm>
            <a:off x="533670"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43" name="Straight Connector 42"/>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5" name="Oval 44"/>
          <p:cNvSpPr/>
          <p:nvPr userDrawn="1"/>
        </p:nvSpPr>
        <p:spPr>
          <a:xfrm flipH="1">
            <a:off x="11606949"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46" name="Straight Connector 45"/>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74" name="Picture Placeholder 3"/>
          <p:cNvSpPr>
            <a:spLocks noGrp="1"/>
          </p:cNvSpPr>
          <p:nvPr>
            <p:ph type="pic" sz="quarter" idx="10" hasCustomPrompt="1"/>
          </p:nvPr>
        </p:nvSpPr>
        <p:spPr>
          <a:xfrm>
            <a:off x="884520" y="953507"/>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75" name="Picture Placeholder 3"/>
          <p:cNvSpPr>
            <a:spLocks noGrp="1"/>
          </p:cNvSpPr>
          <p:nvPr>
            <p:ph type="pic" sz="quarter" idx="11" hasCustomPrompt="1"/>
          </p:nvPr>
        </p:nvSpPr>
        <p:spPr>
          <a:xfrm>
            <a:off x="884520" y="2764377"/>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76" name="Text Placeholder 6"/>
          <p:cNvSpPr>
            <a:spLocks noGrp="1"/>
          </p:cNvSpPr>
          <p:nvPr>
            <p:ph type="body" sz="quarter" idx="12" hasCustomPrompt="1"/>
          </p:nvPr>
        </p:nvSpPr>
        <p:spPr>
          <a:xfrm>
            <a:off x="2496847" y="976835"/>
            <a:ext cx="7122563"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77" name="Text Placeholder 6"/>
          <p:cNvSpPr>
            <a:spLocks noGrp="1"/>
          </p:cNvSpPr>
          <p:nvPr>
            <p:ph type="body" sz="quarter" idx="14" hasCustomPrompt="1"/>
          </p:nvPr>
        </p:nvSpPr>
        <p:spPr>
          <a:xfrm>
            <a:off x="2496847" y="2787702"/>
            <a:ext cx="7122563" cy="394877"/>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First Last Name</a:t>
            </a:r>
          </a:p>
        </p:txBody>
      </p:sp>
      <p:sp>
        <p:nvSpPr>
          <p:cNvPr id="78" name="Text Placeholder 8"/>
          <p:cNvSpPr>
            <a:spLocks noGrp="1"/>
          </p:cNvSpPr>
          <p:nvPr>
            <p:ph type="body" sz="quarter" idx="16" hasCustomPrompt="1"/>
          </p:nvPr>
        </p:nvSpPr>
        <p:spPr>
          <a:xfrm>
            <a:off x="2496847" y="1390295"/>
            <a:ext cx="7122563"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79" name="Text Placeholder 8"/>
          <p:cNvSpPr>
            <a:spLocks noGrp="1"/>
          </p:cNvSpPr>
          <p:nvPr>
            <p:ph type="body" sz="quarter" idx="17" hasCustomPrompt="1"/>
          </p:nvPr>
        </p:nvSpPr>
        <p:spPr>
          <a:xfrm>
            <a:off x="2496847" y="3192198"/>
            <a:ext cx="7122563" cy="822098"/>
          </a:xfrm>
          <a:prstGeom prst="rect">
            <a:avLst/>
          </a:prstGeom>
        </p:spPr>
        <p:txBody>
          <a:bodyPr tIns="0" bIns="0"/>
          <a:lstStyle>
            <a:lvl1pPr marL="0" marR="0" indent="0" algn="l" defTabSz="457200" rtl="0" eaLnBrk="1" fontAlgn="auto" latinLnBrk="0" hangingPunct="1">
              <a:lnSpc>
                <a:spcPct val="100000"/>
              </a:lnSpc>
              <a:spcBef>
                <a:spcPts val="0"/>
              </a:spcBef>
              <a:spcAft>
                <a:spcPts val="0"/>
              </a:spcAft>
              <a:buClrTx/>
              <a:buSzTx/>
              <a:buFontTx/>
              <a:buNone/>
              <a:tabLst/>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80" name="Picture Placeholder 3"/>
          <p:cNvSpPr>
            <a:spLocks noGrp="1"/>
          </p:cNvSpPr>
          <p:nvPr>
            <p:ph type="pic" sz="quarter" idx="18" hasCustomPrompt="1"/>
          </p:nvPr>
        </p:nvSpPr>
        <p:spPr>
          <a:xfrm>
            <a:off x="884520" y="4580278"/>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81" name="Text Placeholder 6"/>
          <p:cNvSpPr>
            <a:spLocks noGrp="1"/>
          </p:cNvSpPr>
          <p:nvPr>
            <p:ph type="body" sz="quarter" idx="19" hasCustomPrompt="1"/>
          </p:nvPr>
        </p:nvSpPr>
        <p:spPr>
          <a:xfrm>
            <a:off x="2496847" y="4603614"/>
            <a:ext cx="7122563" cy="394877"/>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First Last Name</a:t>
            </a:r>
          </a:p>
        </p:txBody>
      </p:sp>
      <p:sp>
        <p:nvSpPr>
          <p:cNvPr id="82" name="Text Placeholder 8"/>
          <p:cNvSpPr>
            <a:spLocks noGrp="1"/>
          </p:cNvSpPr>
          <p:nvPr>
            <p:ph type="body" sz="quarter" idx="20" hasCustomPrompt="1"/>
          </p:nvPr>
        </p:nvSpPr>
        <p:spPr>
          <a:xfrm>
            <a:off x="2496847" y="5008110"/>
            <a:ext cx="7122563" cy="822098"/>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Tree>
    <p:extLst>
      <p:ext uri="{BB962C8B-B14F-4D97-AF65-F5344CB8AC3E}">
        <p14:creationId xmlns:p14="http://schemas.microsoft.com/office/powerpoint/2010/main" val="19332202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1.2">
    <p:spTree>
      <p:nvGrpSpPr>
        <p:cNvPr id="1" name=""/>
        <p:cNvGrpSpPr/>
        <p:nvPr/>
      </p:nvGrpSpPr>
      <p:grpSpPr>
        <a:xfrm>
          <a:off x="0" y="0"/>
          <a:ext cx="0" cy="0"/>
          <a:chOff x="0" y="0"/>
          <a:chExt cx="0" cy="0"/>
        </a:xfrm>
      </p:grpSpPr>
      <p:pic>
        <p:nvPicPr>
          <p:cNvPr id="32" name="Picture 31"/>
          <p:cNvPicPr>
            <a:picLocks noChangeAspect="1"/>
          </p:cNvPicPr>
          <p:nvPr userDrawn="1"/>
        </p:nvPicPr>
        <p:blipFill>
          <a:blip r:embed="rId2"/>
          <a:stretch>
            <a:fillRect/>
          </a:stretch>
        </p:blipFill>
        <p:spPr>
          <a:xfrm>
            <a:off x="0" y="-414"/>
            <a:ext cx="12216385" cy="6858000"/>
          </a:xfrm>
          <a:prstGeom prst="rect">
            <a:avLst/>
          </a:prstGeom>
        </p:spPr>
      </p:pic>
      <p:sp>
        <p:nvSpPr>
          <p:cNvPr id="5" name="Title 4"/>
          <p:cNvSpPr>
            <a:spLocks noGrp="1"/>
          </p:cNvSpPr>
          <p:nvPr>
            <p:ph type="title" hasCustomPrompt="1"/>
          </p:nvPr>
        </p:nvSpPr>
        <p:spPr>
          <a:xfrm>
            <a:off x="416306" y="42394"/>
            <a:ext cx="10547350" cy="531346"/>
          </a:xfrm>
          <a:prstGeom prst="rect">
            <a:avLst/>
          </a:prstGeom>
        </p:spPr>
        <p:txBody>
          <a:bodyPr/>
          <a:lstStyle>
            <a:lvl1pPr>
              <a:defRPr>
                <a:solidFill>
                  <a:schemeClr val="bg1"/>
                </a:solidFill>
                <a:latin typeface="+mj-lt"/>
              </a:defRPr>
            </a:lvl1pPr>
          </a:lstStyle>
          <a:p>
            <a:r>
              <a:rPr lang="en-US" dirty="0"/>
              <a:t>Presenters Section Divider</a:t>
            </a:r>
          </a:p>
        </p:txBody>
      </p:sp>
      <p:pic>
        <p:nvPicPr>
          <p:cNvPr id="26" name="Picture 2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4808"/>
            <a:ext cx="365760" cy="291830"/>
          </a:xfrm>
          <a:prstGeom prst="rect">
            <a:avLst/>
          </a:prstGeom>
        </p:spPr>
      </p:pic>
      <p:sp>
        <p:nvSpPr>
          <p:cNvPr id="27"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44" name="Oval 43"/>
          <p:cNvSpPr/>
          <p:nvPr userDrawn="1"/>
        </p:nvSpPr>
        <p:spPr>
          <a:xfrm>
            <a:off x="533670" y="585223"/>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cxnSp>
        <p:nvCxnSpPr>
          <p:cNvPr id="45" name="Straight Connector 44"/>
          <p:cNvCxnSpPr/>
          <p:nvPr userDrawn="1"/>
        </p:nvCxnSpPr>
        <p:spPr>
          <a:xfrm flipH="1">
            <a:off x="3230" y="608083"/>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userDrawn="1"/>
        </p:nvCxnSpPr>
        <p:spPr>
          <a:xfrm flipH="1">
            <a:off x="616656" y="608083"/>
            <a:ext cx="1157534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7" name="Oval 46"/>
          <p:cNvSpPr/>
          <p:nvPr userDrawn="1"/>
        </p:nvSpPr>
        <p:spPr>
          <a:xfrm>
            <a:off x="533670"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48" name="Straight Connector 47"/>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0" name="Oval 49"/>
          <p:cNvSpPr/>
          <p:nvPr userDrawn="1"/>
        </p:nvSpPr>
        <p:spPr>
          <a:xfrm flipH="1">
            <a:off x="11606949"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51" name="Straight Connector 50"/>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1" name="Picture Placeholder 3"/>
          <p:cNvSpPr>
            <a:spLocks noGrp="1"/>
          </p:cNvSpPr>
          <p:nvPr>
            <p:ph type="pic" sz="quarter" idx="10" hasCustomPrompt="1"/>
          </p:nvPr>
        </p:nvSpPr>
        <p:spPr>
          <a:xfrm>
            <a:off x="884520" y="953507"/>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2" name="Picture Placeholder 3"/>
          <p:cNvSpPr>
            <a:spLocks noGrp="1"/>
          </p:cNvSpPr>
          <p:nvPr>
            <p:ph type="pic" sz="quarter" idx="11" hasCustomPrompt="1"/>
          </p:nvPr>
        </p:nvSpPr>
        <p:spPr>
          <a:xfrm>
            <a:off x="884520" y="2764377"/>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3" name="Text Placeholder 6"/>
          <p:cNvSpPr>
            <a:spLocks noGrp="1"/>
          </p:cNvSpPr>
          <p:nvPr>
            <p:ph type="body" sz="quarter" idx="12" hasCustomPrompt="1"/>
          </p:nvPr>
        </p:nvSpPr>
        <p:spPr>
          <a:xfrm>
            <a:off x="2496847" y="976835"/>
            <a:ext cx="7122563"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64" name="Text Placeholder 6"/>
          <p:cNvSpPr>
            <a:spLocks noGrp="1"/>
          </p:cNvSpPr>
          <p:nvPr>
            <p:ph type="body" sz="quarter" idx="14" hasCustomPrompt="1"/>
          </p:nvPr>
        </p:nvSpPr>
        <p:spPr>
          <a:xfrm>
            <a:off x="2496847" y="2787702"/>
            <a:ext cx="7122563" cy="394877"/>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First Last Name</a:t>
            </a:r>
          </a:p>
        </p:txBody>
      </p:sp>
      <p:sp>
        <p:nvSpPr>
          <p:cNvPr id="65" name="Text Placeholder 8"/>
          <p:cNvSpPr>
            <a:spLocks noGrp="1"/>
          </p:cNvSpPr>
          <p:nvPr>
            <p:ph type="body" sz="quarter" idx="16" hasCustomPrompt="1"/>
          </p:nvPr>
        </p:nvSpPr>
        <p:spPr>
          <a:xfrm>
            <a:off x="2496847" y="1390295"/>
            <a:ext cx="7122563"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66" name="Text Placeholder 8"/>
          <p:cNvSpPr>
            <a:spLocks noGrp="1"/>
          </p:cNvSpPr>
          <p:nvPr>
            <p:ph type="body" sz="quarter" idx="17" hasCustomPrompt="1"/>
          </p:nvPr>
        </p:nvSpPr>
        <p:spPr>
          <a:xfrm>
            <a:off x="2496847" y="3192198"/>
            <a:ext cx="7122563" cy="822098"/>
          </a:xfrm>
          <a:prstGeom prst="rect">
            <a:avLst/>
          </a:prstGeom>
        </p:spPr>
        <p:txBody>
          <a:bodyPr tIns="0" bIns="0"/>
          <a:lstStyle>
            <a:lvl1pPr marL="0" marR="0" indent="0" algn="l" defTabSz="457200" rtl="0" eaLnBrk="1" fontAlgn="auto" latinLnBrk="0" hangingPunct="1">
              <a:lnSpc>
                <a:spcPct val="100000"/>
              </a:lnSpc>
              <a:spcBef>
                <a:spcPts val="0"/>
              </a:spcBef>
              <a:spcAft>
                <a:spcPts val="0"/>
              </a:spcAft>
              <a:buClrTx/>
              <a:buSzTx/>
              <a:buFontTx/>
              <a:buNone/>
              <a:tabLst/>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67" name="Picture Placeholder 3"/>
          <p:cNvSpPr>
            <a:spLocks noGrp="1"/>
          </p:cNvSpPr>
          <p:nvPr>
            <p:ph type="pic" sz="quarter" idx="18" hasCustomPrompt="1"/>
          </p:nvPr>
        </p:nvSpPr>
        <p:spPr>
          <a:xfrm>
            <a:off x="884520" y="4580278"/>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8" name="Text Placeholder 6"/>
          <p:cNvSpPr>
            <a:spLocks noGrp="1"/>
          </p:cNvSpPr>
          <p:nvPr>
            <p:ph type="body" sz="quarter" idx="19" hasCustomPrompt="1"/>
          </p:nvPr>
        </p:nvSpPr>
        <p:spPr>
          <a:xfrm>
            <a:off x="2496847" y="4603614"/>
            <a:ext cx="7122563" cy="394877"/>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First Last Name</a:t>
            </a:r>
          </a:p>
        </p:txBody>
      </p:sp>
      <p:sp>
        <p:nvSpPr>
          <p:cNvPr id="69" name="Text Placeholder 8"/>
          <p:cNvSpPr>
            <a:spLocks noGrp="1"/>
          </p:cNvSpPr>
          <p:nvPr>
            <p:ph type="body" sz="quarter" idx="20" hasCustomPrompt="1"/>
          </p:nvPr>
        </p:nvSpPr>
        <p:spPr>
          <a:xfrm>
            <a:off x="2496847" y="5008110"/>
            <a:ext cx="7122563" cy="822098"/>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Tree>
    <p:extLst>
      <p:ext uri="{BB962C8B-B14F-4D97-AF65-F5344CB8AC3E}">
        <p14:creationId xmlns:p14="http://schemas.microsoft.com/office/powerpoint/2010/main" val="16663251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1.3">
    <p:spTree>
      <p:nvGrpSpPr>
        <p:cNvPr id="1" name=""/>
        <p:cNvGrpSpPr/>
        <p:nvPr/>
      </p:nvGrpSpPr>
      <p:grpSpPr>
        <a:xfrm>
          <a:off x="0" y="0"/>
          <a:ext cx="0" cy="0"/>
          <a:chOff x="0" y="0"/>
          <a:chExt cx="0" cy="0"/>
        </a:xfrm>
      </p:grpSpPr>
      <p:pic>
        <p:nvPicPr>
          <p:cNvPr id="32" name="Picture 31"/>
          <p:cNvPicPr>
            <a:picLocks noChangeAspect="1"/>
          </p:cNvPicPr>
          <p:nvPr userDrawn="1"/>
        </p:nvPicPr>
        <p:blipFill>
          <a:blip r:embed="rId2"/>
          <a:stretch>
            <a:fillRect/>
          </a:stretch>
        </p:blipFill>
        <p:spPr>
          <a:xfrm>
            <a:off x="0" y="0"/>
            <a:ext cx="12192000" cy="6857999"/>
          </a:xfrm>
          <a:prstGeom prst="rect">
            <a:avLst/>
          </a:prstGeom>
        </p:spPr>
      </p:pic>
      <p:sp>
        <p:nvSpPr>
          <p:cNvPr id="5" name="Title 4"/>
          <p:cNvSpPr>
            <a:spLocks noGrp="1"/>
          </p:cNvSpPr>
          <p:nvPr>
            <p:ph type="title" hasCustomPrompt="1"/>
          </p:nvPr>
        </p:nvSpPr>
        <p:spPr>
          <a:xfrm>
            <a:off x="416306" y="42394"/>
            <a:ext cx="10547350" cy="531346"/>
          </a:xfrm>
          <a:prstGeom prst="rect">
            <a:avLst/>
          </a:prstGeom>
        </p:spPr>
        <p:txBody>
          <a:bodyPr/>
          <a:lstStyle>
            <a:lvl1pPr>
              <a:defRPr>
                <a:solidFill>
                  <a:schemeClr val="bg1"/>
                </a:solidFill>
                <a:latin typeface="+mj-lt"/>
              </a:defRPr>
            </a:lvl1pPr>
          </a:lstStyle>
          <a:p>
            <a:r>
              <a:rPr lang="en-US" dirty="0"/>
              <a:t>Presenters Section Divider</a:t>
            </a:r>
          </a:p>
        </p:txBody>
      </p:sp>
      <p:pic>
        <p:nvPicPr>
          <p:cNvPr id="26" name="Picture 2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4808"/>
            <a:ext cx="365760" cy="291830"/>
          </a:xfrm>
          <a:prstGeom prst="rect">
            <a:avLst/>
          </a:prstGeom>
        </p:spPr>
      </p:pic>
      <p:sp>
        <p:nvSpPr>
          <p:cNvPr id="27"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44" name="Oval 43"/>
          <p:cNvSpPr/>
          <p:nvPr userDrawn="1"/>
        </p:nvSpPr>
        <p:spPr>
          <a:xfrm>
            <a:off x="533670" y="585223"/>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cxnSp>
        <p:nvCxnSpPr>
          <p:cNvPr id="45" name="Straight Connector 44"/>
          <p:cNvCxnSpPr/>
          <p:nvPr userDrawn="1"/>
        </p:nvCxnSpPr>
        <p:spPr>
          <a:xfrm flipH="1">
            <a:off x="3230" y="608083"/>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userDrawn="1"/>
        </p:nvCxnSpPr>
        <p:spPr>
          <a:xfrm flipH="1">
            <a:off x="616656" y="608083"/>
            <a:ext cx="1157534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7" name="Oval 46"/>
          <p:cNvSpPr/>
          <p:nvPr userDrawn="1"/>
        </p:nvSpPr>
        <p:spPr>
          <a:xfrm>
            <a:off x="533670"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48" name="Straight Connector 47"/>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0" name="Oval 49"/>
          <p:cNvSpPr/>
          <p:nvPr userDrawn="1"/>
        </p:nvSpPr>
        <p:spPr>
          <a:xfrm flipH="1">
            <a:off x="11606949"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51" name="Straight Connector 50"/>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1" name="Picture Placeholder 3"/>
          <p:cNvSpPr>
            <a:spLocks noGrp="1"/>
          </p:cNvSpPr>
          <p:nvPr>
            <p:ph type="pic" sz="quarter" idx="10" hasCustomPrompt="1"/>
          </p:nvPr>
        </p:nvSpPr>
        <p:spPr>
          <a:xfrm>
            <a:off x="884520" y="953507"/>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2" name="Picture Placeholder 3"/>
          <p:cNvSpPr>
            <a:spLocks noGrp="1"/>
          </p:cNvSpPr>
          <p:nvPr>
            <p:ph type="pic" sz="quarter" idx="11" hasCustomPrompt="1"/>
          </p:nvPr>
        </p:nvSpPr>
        <p:spPr>
          <a:xfrm>
            <a:off x="884520" y="2764377"/>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3" name="Text Placeholder 6"/>
          <p:cNvSpPr>
            <a:spLocks noGrp="1"/>
          </p:cNvSpPr>
          <p:nvPr>
            <p:ph type="body" sz="quarter" idx="12" hasCustomPrompt="1"/>
          </p:nvPr>
        </p:nvSpPr>
        <p:spPr>
          <a:xfrm>
            <a:off x="2496847" y="976835"/>
            <a:ext cx="7122563"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64" name="Text Placeholder 6"/>
          <p:cNvSpPr>
            <a:spLocks noGrp="1"/>
          </p:cNvSpPr>
          <p:nvPr>
            <p:ph type="body" sz="quarter" idx="14" hasCustomPrompt="1"/>
          </p:nvPr>
        </p:nvSpPr>
        <p:spPr>
          <a:xfrm>
            <a:off x="2496847" y="2787702"/>
            <a:ext cx="7122563" cy="394877"/>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First Last Name</a:t>
            </a:r>
          </a:p>
        </p:txBody>
      </p:sp>
      <p:sp>
        <p:nvSpPr>
          <p:cNvPr id="65" name="Text Placeholder 8"/>
          <p:cNvSpPr>
            <a:spLocks noGrp="1"/>
          </p:cNvSpPr>
          <p:nvPr>
            <p:ph type="body" sz="quarter" idx="16" hasCustomPrompt="1"/>
          </p:nvPr>
        </p:nvSpPr>
        <p:spPr>
          <a:xfrm>
            <a:off x="2496847" y="1390295"/>
            <a:ext cx="7122563"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66" name="Text Placeholder 8"/>
          <p:cNvSpPr>
            <a:spLocks noGrp="1"/>
          </p:cNvSpPr>
          <p:nvPr>
            <p:ph type="body" sz="quarter" idx="17" hasCustomPrompt="1"/>
          </p:nvPr>
        </p:nvSpPr>
        <p:spPr>
          <a:xfrm>
            <a:off x="2496847" y="3192198"/>
            <a:ext cx="7122563" cy="822098"/>
          </a:xfrm>
          <a:prstGeom prst="rect">
            <a:avLst/>
          </a:prstGeom>
        </p:spPr>
        <p:txBody>
          <a:bodyPr tIns="0" bIns="0"/>
          <a:lstStyle>
            <a:lvl1pPr marL="0" marR="0" indent="0" algn="l" defTabSz="457200" rtl="0" eaLnBrk="1" fontAlgn="auto" latinLnBrk="0" hangingPunct="1">
              <a:lnSpc>
                <a:spcPct val="100000"/>
              </a:lnSpc>
              <a:spcBef>
                <a:spcPts val="0"/>
              </a:spcBef>
              <a:spcAft>
                <a:spcPts val="0"/>
              </a:spcAft>
              <a:buClrTx/>
              <a:buSzTx/>
              <a:buFontTx/>
              <a:buNone/>
              <a:tabLst/>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67" name="Picture Placeholder 3"/>
          <p:cNvSpPr>
            <a:spLocks noGrp="1"/>
          </p:cNvSpPr>
          <p:nvPr>
            <p:ph type="pic" sz="quarter" idx="18" hasCustomPrompt="1"/>
          </p:nvPr>
        </p:nvSpPr>
        <p:spPr>
          <a:xfrm>
            <a:off x="884520" y="4580278"/>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8" name="Text Placeholder 6"/>
          <p:cNvSpPr>
            <a:spLocks noGrp="1"/>
          </p:cNvSpPr>
          <p:nvPr>
            <p:ph type="body" sz="quarter" idx="19" hasCustomPrompt="1"/>
          </p:nvPr>
        </p:nvSpPr>
        <p:spPr>
          <a:xfrm>
            <a:off x="2496847" y="4603614"/>
            <a:ext cx="7122563" cy="394877"/>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First Last Name</a:t>
            </a:r>
          </a:p>
        </p:txBody>
      </p:sp>
      <p:sp>
        <p:nvSpPr>
          <p:cNvPr id="69" name="Text Placeholder 8"/>
          <p:cNvSpPr>
            <a:spLocks noGrp="1"/>
          </p:cNvSpPr>
          <p:nvPr>
            <p:ph type="body" sz="quarter" idx="20" hasCustomPrompt="1"/>
          </p:nvPr>
        </p:nvSpPr>
        <p:spPr>
          <a:xfrm>
            <a:off x="2496847" y="5008110"/>
            <a:ext cx="7122563" cy="822098"/>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Tree>
    <p:extLst>
      <p:ext uri="{BB962C8B-B14F-4D97-AF65-F5344CB8AC3E}">
        <p14:creationId xmlns:p14="http://schemas.microsoft.com/office/powerpoint/2010/main" val="29882300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1.4">
    <p:spTree>
      <p:nvGrpSpPr>
        <p:cNvPr id="1" name=""/>
        <p:cNvGrpSpPr/>
        <p:nvPr/>
      </p:nvGrpSpPr>
      <p:grpSpPr>
        <a:xfrm>
          <a:off x="0" y="0"/>
          <a:ext cx="0" cy="0"/>
          <a:chOff x="0" y="0"/>
          <a:chExt cx="0" cy="0"/>
        </a:xfrm>
      </p:grpSpPr>
      <p:pic>
        <p:nvPicPr>
          <p:cNvPr id="32" name="Picture 31"/>
          <p:cNvPicPr>
            <a:picLocks noChangeAspect="1"/>
          </p:cNvPicPr>
          <p:nvPr userDrawn="1"/>
        </p:nvPicPr>
        <p:blipFill>
          <a:blip r:embed="rId2"/>
          <a:stretch>
            <a:fillRect/>
          </a:stretch>
        </p:blipFill>
        <p:spPr>
          <a:xfrm>
            <a:off x="0" y="0"/>
            <a:ext cx="12192000" cy="6857999"/>
          </a:xfrm>
          <a:prstGeom prst="rect">
            <a:avLst/>
          </a:prstGeom>
        </p:spPr>
      </p:pic>
      <p:sp>
        <p:nvSpPr>
          <p:cNvPr id="5" name="Title 4"/>
          <p:cNvSpPr>
            <a:spLocks noGrp="1"/>
          </p:cNvSpPr>
          <p:nvPr>
            <p:ph type="title" hasCustomPrompt="1"/>
          </p:nvPr>
        </p:nvSpPr>
        <p:spPr>
          <a:xfrm>
            <a:off x="416306" y="42394"/>
            <a:ext cx="10547350" cy="531346"/>
          </a:xfrm>
          <a:prstGeom prst="rect">
            <a:avLst/>
          </a:prstGeom>
        </p:spPr>
        <p:txBody>
          <a:bodyPr/>
          <a:lstStyle>
            <a:lvl1pPr>
              <a:defRPr>
                <a:solidFill>
                  <a:schemeClr val="bg1"/>
                </a:solidFill>
                <a:latin typeface="+mj-lt"/>
              </a:defRPr>
            </a:lvl1pPr>
          </a:lstStyle>
          <a:p>
            <a:r>
              <a:rPr lang="en-US" dirty="0"/>
              <a:t>Presenters Section Divider</a:t>
            </a:r>
          </a:p>
        </p:txBody>
      </p:sp>
      <p:pic>
        <p:nvPicPr>
          <p:cNvPr id="26" name="Picture 2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27"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44" name="Oval 43"/>
          <p:cNvSpPr/>
          <p:nvPr userDrawn="1"/>
        </p:nvSpPr>
        <p:spPr>
          <a:xfrm>
            <a:off x="533670" y="585223"/>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cxnSp>
        <p:nvCxnSpPr>
          <p:cNvPr id="45" name="Straight Connector 44"/>
          <p:cNvCxnSpPr/>
          <p:nvPr userDrawn="1"/>
        </p:nvCxnSpPr>
        <p:spPr>
          <a:xfrm flipH="1">
            <a:off x="3230" y="608083"/>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userDrawn="1"/>
        </p:nvCxnSpPr>
        <p:spPr>
          <a:xfrm flipH="1">
            <a:off x="616656" y="608083"/>
            <a:ext cx="1157534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7" name="Oval 46"/>
          <p:cNvSpPr/>
          <p:nvPr userDrawn="1"/>
        </p:nvSpPr>
        <p:spPr>
          <a:xfrm>
            <a:off x="533670"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cxnSp>
        <p:nvCxnSpPr>
          <p:cNvPr id="48" name="Straight Connector 47"/>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0" name="Oval 49"/>
          <p:cNvSpPr/>
          <p:nvPr userDrawn="1"/>
        </p:nvSpPr>
        <p:spPr>
          <a:xfrm flipH="1">
            <a:off x="11606949"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51" name="Straight Connector 50"/>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1" name="Picture Placeholder 3"/>
          <p:cNvSpPr>
            <a:spLocks noGrp="1"/>
          </p:cNvSpPr>
          <p:nvPr>
            <p:ph type="pic" sz="quarter" idx="10" hasCustomPrompt="1"/>
          </p:nvPr>
        </p:nvSpPr>
        <p:spPr>
          <a:xfrm>
            <a:off x="884520" y="953507"/>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2" name="Picture Placeholder 3"/>
          <p:cNvSpPr>
            <a:spLocks noGrp="1"/>
          </p:cNvSpPr>
          <p:nvPr>
            <p:ph type="pic" sz="quarter" idx="11" hasCustomPrompt="1"/>
          </p:nvPr>
        </p:nvSpPr>
        <p:spPr>
          <a:xfrm>
            <a:off x="884520" y="2764377"/>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3" name="Text Placeholder 6"/>
          <p:cNvSpPr>
            <a:spLocks noGrp="1"/>
          </p:cNvSpPr>
          <p:nvPr>
            <p:ph type="body" sz="quarter" idx="12" hasCustomPrompt="1"/>
          </p:nvPr>
        </p:nvSpPr>
        <p:spPr>
          <a:xfrm>
            <a:off x="2496847" y="976835"/>
            <a:ext cx="7122563"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64" name="Text Placeholder 6"/>
          <p:cNvSpPr>
            <a:spLocks noGrp="1"/>
          </p:cNvSpPr>
          <p:nvPr>
            <p:ph type="body" sz="quarter" idx="14" hasCustomPrompt="1"/>
          </p:nvPr>
        </p:nvSpPr>
        <p:spPr>
          <a:xfrm>
            <a:off x="2496847" y="2787702"/>
            <a:ext cx="7122563" cy="394877"/>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First Last Name</a:t>
            </a:r>
          </a:p>
        </p:txBody>
      </p:sp>
      <p:sp>
        <p:nvSpPr>
          <p:cNvPr id="65" name="Text Placeholder 8"/>
          <p:cNvSpPr>
            <a:spLocks noGrp="1"/>
          </p:cNvSpPr>
          <p:nvPr>
            <p:ph type="body" sz="quarter" idx="16" hasCustomPrompt="1"/>
          </p:nvPr>
        </p:nvSpPr>
        <p:spPr>
          <a:xfrm>
            <a:off x="2496847" y="1390295"/>
            <a:ext cx="7122563"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66" name="Text Placeholder 8"/>
          <p:cNvSpPr>
            <a:spLocks noGrp="1"/>
          </p:cNvSpPr>
          <p:nvPr>
            <p:ph type="body" sz="quarter" idx="17" hasCustomPrompt="1"/>
          </p:nvPr>
        </p:nvSpPr>
        <p:spPr>
          <a:xfrm>
            <a:off x="2496847" y="3192198"/>
            <a:ext cx="7122563" cy="822098"/>
          </a:xfrm>
          <a:prstGeom prst="rect">
            <a:avLst/>
          </a:prstGeom>
        </p:spPr>
        <p:txBody>
          <a:bodyPr tIns="0" bIns="0"/>
          <a:lstStyle>
            <a:lvl1pPr marL="0" marR="0" indent="0" algn="l" defTabSz="457200" rtl="0" eaLnBrk="1" fontAlgn="auto" latinLnBrk="0" hangingPunct="1">
              <a:lnSpc>
                <a:spcPct val="100000"/>
              </a:lnSpc>
              <a:spcBef>
                <a:spcPts val="0"/>
              </a:spcBef>
              <a:spcAft>
                <a:spcPts val="0"/>
              </a:spcAft>
              <a:buClrTx/>
              <a:buSzTx/>
              <a:buFontTx/>
              <a:buNone/>
              <a:tabLst/>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67" name="Picture Placeholder 3"/>
          <p:cNvSpPr>
            <a:spLocks noGrp="1"/>
          </p:cNvSpPr>
          <p:nvPr>
            <p:ph type="pic" sz="quarter" idx="18" hasCustomPrompt="1"/>
          </p:nvPr>
        </p:nvSpPr>
        <p:spPr>
          <a:xfrm>
            <a:off x="884520" y="4580278"/>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8" name="Text Placeholder 6"/>
          <p:cNvSpPr>
            <a:spLocks noGrp="1"/>
          </p:cNvSpPr>
          <p:nvPr>
            <p:ph type="body" sz="quarter" idx="19" hasCustomPrompt="1"/>
          </p:nvPr>
        </p:nvSpPr>
        <p:spPr>
          <a:xfrm>
            <a:off x="2496847" y="4603614"/>
            <a:ext cx="7122563" cy="394877"/>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First Last Name</a:t>
            </a:r>
          </a:p>
        </p:txBody>
      </p:sp>
      <p:sp>
        <p:nvSpPr>
          <p:cNvPr id="69" name="Text Placeholder 8"/>
          <p:cNvSpPr>
            <a:spLocks noGrp="1"/>
          </p:cNvSpPr>
          <p:nvPr>
            <p:ph type="body" sz="quarter" idx="20" hasCustomPrompt="1"/>
          </p:nvPr>
        </p:nvSpPr>
        <p:spPr>
          <a:xfrm>
            <a:off x="2496847" y="5008110"/>
            <a:ext cx="7122563" cy="822098"/>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Tree>
    <p:extLst>
      <p:ext uri="{BB962C8B-B14F-4D97-AF65-F5344CB8AC3E}">
        <p14:creationId xmlns:p14="http://schemas.microsoft.com/office/powerpoint/2010/main" val="33827145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1.5">
    <p:spTree>
      <p:nvGrpSpPr>
        <p:cNvPr id="1" name=""/>
        <p:cNvGrpSpPr/>
        <p:nvPr/>
      </p:nvGrpSpPr>
      <p:grpSpPr>
        <a:xfrm>
          <a:off x="0" y="0"/>
          <a:ext cx="0" cy="0"/>
          <a:chOff x="0" y="0"/>
          <a:chExt cx="0" cy="0"/>
        </a:xfrm>
      </p:grpSpPr>
      <p:pic>
        <p:nvPicPr>
          <p:cNvPr id="32" name="Picture 31"/>
          <p:cNvPicPr>
            <a:picLocks noChangeAspect="1"/>
          </p:cNvPicPr>
          <p:nvPr userDrawn="1"/>
        </p:nvPicPr>
        <p:blipFill>
          <a:blip r:embed="rId2"/>
          <a:stretch>
            <a:fillRect/>
          </a:stretch>
        </p:blipFill>
        <p:spPr>
          <a:xfrm>
            <a:off x="0" y="0"/>
            <a:ext cx="12192000" cy="6857999"/>
          </a:xfrm>
          <a:prstGeom prst="rect">
            <a:avLst/>
          </a:prstGeom>
        </p:spPr>
      </p:pic>
      <p:sp>
        <p:nvSpPr>
          <p:cNvPr id="5" name="Title 4"/>
          <p:cNvSpPr>
            <a:spLocks noGrp="1"/>
          </p:cNvSpPr>
          <p:nvPr>
            <p:ph type="title" hasCustomPrompt="1"/>
          </p:nvPr>
        </p:nvSpPr>
        <p:spPr>
          <a:xfrm>
            <a:off x="416306" y="42394"/>
            <a:ext cx="10547350" cy="531346"/>
          </a:xfrm>
          <a:prstGeom prst="rect">
            <a:avLst/>
          </a:prstGeom>
        </p:spPr>
        <p:txBody>
          <a:bodyPr/>
          <a:lstStyle>
            <a:lvl1pPr>
              <a:defRPr>
                <a:solidFill>
                  <a:schemeClr val="bg1"/>
                </a:solidFill>
                <a:latin typeface="+mj-lt"/>
              </a:defRPr>
            </a:lvl1pPr>
          </a:lstStyle>
          <a:p>
            <a:r>
              <a:rPr lang="en-US" dirty="0"/>
              <a:t>Presenters Section Divider</a:t>
            </a:r>
          </a:p>
        </p:txBody>
      </p:sp>
      <p:pic>
        <p:nvPicPr>
          <p:cNvPr id="26" name="Picture 2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27"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44" name="Oval 43"/>
          <p:cNvSpPr/>
          <p:nvPr userDrawn="1"/>
        </p:nvSpPr>
        <p:spPr>
          <a:xfrm>
            <a:off x="533670" y="585223"/>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cxnSp>
        <p:nvCxnSpPr>
          <p:cNvPr id="45" name="Straight Connector 44"/>
          <p:cNvCxnSpPr/>
          <p:nvPr userDrawn="1"/>
        </p:nvCxnSpPr>
        <p:spPr>
          <a:xfrm flipH="1">
            <a:off x="3230" y="608083"/>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userDrawn="1"/>
        </p:nvCxnSpPr>
        <p:spPr>
          <a:xfrm flipH="1">
            <a:off x="616656" y="608083"/>
            <a:ext cx="1157534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7" name="Oval 46"/>
          <p:cNvSpPr/>
          <p:nvPr userDrawn="1"/>
        </p:nvSpPr>
        <p:spPr>
          <a:xfrm>
            <a:off x="533670"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48" name="Straight Connector 47"/>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0" name="Oval 49"/>
          <p:cNvSpPr/>
          <p:nvPr userDrawn="1"/>
        </p:nvSpPr>
        <p:spPr>
          <a:xfrm flipH="1">
            <a:off x="11606949"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51" name="Straight Connector 50"/>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1" name="Picture Placeholder 3"/>
          <p:cNvSpPr>
            <a:spLocks noGrp="1"/>
          </p:cNvSpPr>
          <p:nvPr>
            <p:ph type="pic" sz="quarter" idx="10" hasCustomPrompt="1"/>
          </p:nvPr>
        </p:nvSpPr>
        <p:spPr>
          <a:xfrm>
            <a:off x="884520" y="953507"/>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2" name="Picture Placeholder 3"/>
          <p:cNvSpPr>
            <a:spLocks noGrp="1"/>
          </p:cNvSpPr>
          <p:nvPr>
            <p:ph type="pic" sz="quarter" idx="11" hasCustomPrompt="1"/>
          </p:nvPr>
        </p:nvSpPr>
        <p:spPr>
          <a:xfrm>
            <a:off x="884520" y="2764377"/>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3" name="Text Placeholder 6"/>
          <p:cNvSpPr>
            <a:spLocks noGrp="1"/>
          </p:cNvSpPr>
          <p:nvPr>
            <p:ph type="body" sz="quarter" idx="12" hasCustomPrompt="1"/>
          </p:nvPr>
        </p:nvSpPr>
        <p:spPr>
          <a:xfrm>
            <a:off x="2496847" y="976835"/>
            <a:ext cx="7122563"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64" name="Text Placeholder 6"/>
          <p:cNvSpPr>
            <a:spLocks noGrp="1"/>
          </p:cNvSpPr>
          <p:nvPr>
            <p:ph type="body" sz="quarter" idx="14" hasCustomPrompt="1"/>
          </p:nvPr>
        </p:nvSpPr>
        <p:spPr>
          <a:xfrm>
            <a:off x="2496847" y="2787702"/>
            <a:ext cx="7122563" cy="394877"/>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First Last Name</a:t>
            </a:r>
          </a:p>
        </p:txBody>
      </p:sp>
      <p:sp>
        <p:nvSpPr>
          <p:cNvPr id="65" name="Text Placeholder 8"/>
          <p:cNvSpPr>
            <a:spLocks noGrp="1"/>
          </p:cNvSpPr>
          <p:nvPr>
            <p:ph type="body" sz="quarter" idx="16" hasCustomPrompt="1"/>
          </p:nvPr>
        </p:nvSpPr>
        <p:spPr>
          <a:xfrm>
            <a:off x="2496847" y="1390295"/>
            <a:ext cx="7122563"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66" name="Text Placeholder 8"/>
          <p:cNvSpPr>
            <a:spLocks noGrp="1"/>
          </p:cNvSpPr>
          <p:nvPr>
            <p:ph type="body" sz="quarter" idx="17" hasCustomPrompt="1"/>
          </p:nvPr>
        </p:nvSpPr>
        <p:spPr>
          <a:xfrm>
            <a:off x="2496847" y="3192198"/>
            <a:ext cx="7122563" cy="822098"/>
          </a:xfrm>
          <a:prstGeom prst="rect">
            <a:avLst/>
          </a:prstGeom>
        </p:spPr>
        <p:txBody>
          <a:bodyPr tIns="0" bIns="0"/>
          <a:lstStyle>
            <a:lvl1pPr marL="0" marR="0" indent="0" algn="l" defTabSz="457200" rtl="0" eaLnBrk="1" fontAlgn="auto" latinLnBrk="0" hangingPunct="1">
              <a:lnSpc>
                <a:spcPct val="100000"/>
              </a:lnSpc>
              <a:spcBef>
                <a:spcPts val="0"/>
              </a:spcBef>
              <a:spcAft>
                <a:spcPts val="0"/>
              </a:spcAft>
              <a:buClrTx/>
              <a:buSzTx/>
              <a:buFontTx/>
              <a:buNone/>
              <a:tabLst/>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67" name="Picture Placeholder 3"/>
          <p:cNvSpPr>
            <a:spLocks noGrp="1"/>
          </p:cNvSpPr>
          <p:nvPr>
            <p:ph type="pic" sz="quarter" idx="18" hasCustomPrompt="1"/>
          </p:nvPr>
        </p:nvSpPr>
        <p:spPr>
          <a:xfrm>
            <a:off x="884520" y="4580278"/>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8" name="Text Placeholder 6"/>
          <p:cNvSpPr>
            <a:spLocks noGrp="1"/>
          </p:cNvSpPr>
          <p:nvPr>
            <p:ph type="body" sz="quarter" idx="19" hasCustomPrompt="1"/>
          </p:nvPr>
        </p:nvSpPr>
        <p:spPr>
          <a:xfrm>
            <a:off x="2496847" y="4603614"/>
            <a:ext cx="7122563" cy="394877"/>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First Last Name</a:t>
            </a:r>
          </a:p>
        </p:txBody>
      </p:sp>
      <p:sp>
        <p:nvSpPr>
          <p:cNvPr id="69" name="Text Placeholder 8"/>
          <p:cNvSpPr>
            <a:spLocks noGrp="1"/>
          </p:cNvSpPr>
          <p:nvPr>
            <p:ph type="body" sz="quarter" idx="20" hasCustomPrompt="1"/>
          </p:nvPr>
        </p:nvSpPr>
        <p:spPr>
          <a:xfrm>
            <a:off x="2496847" y="5008110"/>
            <a:ext cx="7122563" cy="822098"/>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Tree>
    <p:extLst>
      <p:ext uri="{BB962C8B-B14F-4D97-AF65-F5344CB8AC3E}">
        <p14:creationId xmlns:p14="http://schemas.microsoft.com/office/powerpoint/2010/main" val="21525536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1.6">
    <p:spTree>
      <p:nvGrpSpPr>
        <p:cNvPr id="1" name=""/>
        <p:cNvGrpSpPr/>
        <p:nvPr/>
      </p:nvGrpSpPr>
      <p:grpSpPr>
        <a:xfrm>
          <a:off x="0" y="0"/>
          <a:ext cx="0" cy="0"/>
          <a:chOff x="0" y="0"/>
          <a:chExt cx="0" cy="0"/>
        </a:xfrm>
      </p:grpSpPr>
      <p:pic>
        <p:nvPicPr>
          <p:cNvPr id="32" name="Picture 31"/>
          <p:cNvPicPr>
            <a:picLocks noChangeAspect="1"/>
          </p:cNvPicPr>
          <p:nvPr userDrawn="1"/>
        </p:nvPicPr>
        <p:blipFill>
          <a:blip r:embed="rId2"/>
          <a:stretch>
            <a:fillRect/>
          </a:stretch>
        </p:blipFill>
        <p:spPr>
          <a:xfrm>
            <a:off x="0" y="0"/>
            <a:ext cx="12192000" cy="6857999"/>
          </a:xfrm>
          <a:prstGeom prst="rect">
            <a:avLst/>
          </a:prstGeom>
        </p:spPr>
      </p:pic>
      <p:sp>
        <p:nvSpPr>
          <p:cNvPr id="5" name="Title 4"/>
          <p:cNvSpPr>
            <a:spLocks noGrp="1"/>
          </p:cNvSpPr>
          <p:nvPr>
            <p:ph type="title" hasCustomPrompt="1"/>
          </p:nvPr>
        </p:nvSpPr>
        <p:spPr>
          <a:xfrm>
            <a:off x="416306" y="42394"/>
            <a:ext cx="10547350" cy="531346"/>
          </a:xfrm>
          <a:prstGeom prst="rect">
            <a:avLst/>
          </a:prstGeom>
        </p:spPr>
        <p:txBody>
          <a:bodyPr/>
          <a:lstStyle>
            <a:lvl1pPr>
              <a:defRPr>
                <a:solidFill>
                  <a:schemeClr val="bg1"/>
                </a:solidFill>
                <a:latin typeface="+mj-lt"/>
              </a:defRPr>
            </a:lvl1pPr>
          </a:lstStyle>
          <a:p>
            <a:r>
              <a:rPr lang="en-US" dirty="0"/>
              <a:t>Presenters Section Divider</a:t>
            </a:r>
          </a:p>
        </p:txBody>
      </p:sp>
      <p:pic>
        <p:nvPicPr>
          <p:cNvPr id="26" name="Picture 2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27"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44" name="Oval 43"/>
          <p:cNvSpPr/>
          <p:nvPr userDrawn="1"/>
        </p:nvSpPr>
        <p:spPr>
          <a:xfrm>
            <a:off x="533670" y="585223"/>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cxnSp>
        <p:nvCxnSpPr>
          <p:cNvPr id="45" name="Straight Connector 44"/>
          <p:cNvCxnSpPr/>
          <p:nvPr userDrawn="1"/>
        </p:nvCxnSpPr>
        <p:spPr>
          <a:xfrm flipH="1">
            <a:off x="3230" y="608083"/>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userDrawn="1"/>
        </p:nvCxnSpPr>
        <p:spPr>
          <a:xfrm flipH="1">
            <a:off x="616656" y="608083"/>
            <a:ext cx="1157534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7" name="Oval 46"/>
          <p:cNvSpPr/>
          <p:nvPr userDrawn="1"/>
        </p:nvSpPr>
        <p:spPr>
          <a:xfrm>
            <a:off x="533670"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cxnSp>
        <p:nvCxnSpPr>
          <p:cNvPr id="48" name="Straight Connector 47"/>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0" name="Oval 49"/>
          <p:cNvSpPr/>
          <p:nvPr userDrawn="1"/>
        </p:nvSpPr>
        <p:spPr>
          <a:xfrm flipH="1">
            <a:off x="11606949"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51" name="Straight Connector 50"/>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1" name="Picture Placeholder 3"/>
          <p:cNvSpPr>
            <a:spLocks noGrp="1"/>
          </p:cNvSpPr>
          <p:nvPr>
            <p:ph type="pic" sz="quarter" idx="10" hasCustomPrompt="1"/>
          </p:nvPr>
        </p:nvSpPr>
        <p:spPr>
          <a:xfrm>
            <a:off x="884520" y="953507"/>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2" name="Picture Placeholder 3"/>
          <p:cNvSpPr>
            <a:spLocks noGrp="1"/>
          </p:cNvSpPr>
          <p:nvPr>
            <p:ph type="pic" sz="quarter" idx="11" hasCustomPrompt="1"/>
          </p:nvPr>
        </p:nvSpPr>
        <p:spPr>
          <a:xfrm>
            <a:off x="884520" y="2764377"/>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3" name="Text Placeholder 6"/>
          <p:cNvSpPr>
            <a:spLocks noGrp="1"/>
          </p:cNvSpPr>
          <p:nvPr>
            <p:ph type="body" sz="quarter" idx="12" hasCustomPrompt="1"/>
          </p:nvPr>
        </p:nvSpPr>
        <p:spPr>
          <a:xfrm>
            <a:off x="2496847" y="976835"/>
            <a:ext cx="7122563"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64" name="Text Placeholder 6"/>
          <p:cNvSpPr>
            <a:spLocks noGrp="1"/>
          </p:cNvSpPr>
          <p:nvPr>
            <p:ph type="body" sz="quarter" idx="14" hasCustomPrompt="1"/>
          </p:nvPr>
        </p:nvSpPr>
        <p:spPr>
          <a:xfrm>
            <a:off x="2496847" y="2787702"/>
            <a:ext cx="7122563" cy="394877"/>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First Last Name</a:t>
            </a:r>
          </a:p>
        </p:txBody>
      </p:sp>
      <p:sp>
        <p:nvSpPr>
          <p:cNvPr id="65" name="Text Placeholder 8"/>
          <p:cNvSpPr>
            <a:spLocks noGrp="1"/>
          </p:cNvSpPr>
          <p:nvPr>
            <p:ph type="body" sz="quarter" idx="16" hasCustomPrompt="1"/>
          </p:nvPr>
        </p:nvSpPr>
        <p:spPr>
          <a:xfrm>
            <a:off x="2496847" y="1390295"/>
            <a:ext cx="7122563"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66" name="Text Placeholder 8"/>
          <p:cNvSpPr>
            <a:spLocks noGrp="1"/>
          </p:cNvSpPr>
          <p:nvPr>
            <p:ph type="body" sz="quarter" idx="17" hasCustomPrompt="1"/>
          </p:nvPr>
        </p:nvSpPr>
        <p:spPr>
          <a:xfrm>
            <a:off x="2496847" y="3192198"/>
            <a:ext cx="7122563" cy="822098"/>
          </a:xfrm>
          <a:prstGeom prst="rect">
            <a:avLst/>
          </a:prstGeom>
        </p:spPr>
        <p:txBody>
          <a:bodyPr tIns="0" bIns="0"/>
          <a:lstStyle>
            <a:lvl1pPr marL="0" marR="0" indent="0" algn="l" defTabSz="457200" rtl="0" eaLnBrk="1" fontAlgn="auto" latinLnBrk="0" hangingPunct="1">
              <a:lnSpc>
                <a:spcPct val="100000"/>
              </a:lnSpc>
              <a:spcBef>
                <a:spcPts val="0"/>
              </a:spcBef>
              <a:spcAft>
                <a:spcPts val="0"/>
              </a:spcAft>
              <a:buClrTx/>
              <a:buSzTx/>
              <a:buFontTx/>
              <a:buNone/>
              <a:tabLst/>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67" name="Picture Placeholder 3"/>
          <p:cNvSpPr>
            <a:spLocks noGrp="1"/>
          </p:cNvSpPr>
          <p:nvPr>
            <p:ph type="pic" sz="quarter" idx="18" hasCustomPrompt="1"/>
          </p:nvPr>
        </p:nvSpPr>
        <p:spPr>
          <a:xfrm>
            <a:off x="884520" y="4580278"/>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8" name="Text Placeholder 6"/>
          <p:cNvSpPr>
            <a:spLocks noGrp="1"/>
          </p:cNvSpPr>
          <p:nvPr>
            <p:ph type="body" sz="quarter" idx="19" hasCustomPrompt="1"/>
          </p:nvPr>
        </p:nvSpPr>
        <p:spPr>
          <a:xfrm>
            <a:off x="2496847" y="4603614"/>
            <a:ext cx="7122563" cy="394877"/>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First Last Name</a:t>
            </a:r>
          </a:p>
        </p:txBody>
      </p:sp>
      <p:sp>
        <p:nvSpPr>
          <p:cNvPr id="69" name="Text Placeholder 8"/>
          <p:cNvSpPr>
            <a:spLocks noGrp="1"/>
          </p:cNvSpPr>
          <p:nvPr>
            <p:ph type="body" sz="quarter" idx="20" hasCustomPrompt="1"/>
          </p:nvPr>
        </p:nvSpPr>
        <p:spPr>
          <a:xfrm>
            <a:off x="2496847" y="5008110"/>
            <a:ext cx="7122563" cy="822098"/>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Tree>
    <p:extLst>
      <p:ext uri="{BB962C8B-B14F-4D97-AF65-F5344CB8AC3E}">
        <p14:creationId xmlns:p14="http://schemas.microsoft.com/office/powerpoint/2010/main" val="41503872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1.7">
    <p:spTree>
      <p:nvGrpSpPr>
        <p:cNvPr id="1" name=""/>
        <p:cNvGrpSpPr/>
        <p:nvPr/>
      </p:nvGrpSpPr>
      <p:grpSpPr>
        <a:xfrm>
          <a:off x="0" y="0"/>
          <a:ext cx="0" cy="0"/>
          <a:chOff x="0" y="0"/>
          <a:chExt cx="0" cy="0"/>
        </a:xfrm>
      </p:grpSpPr>
      <p:pic>
        <p:nvPicPr>
          <p:cNvPr id="32" name="Picture 31"/>
          <p:cNvPicPr>
            <a:picLocks noChangeAspect="1"/>
          </p:cNvPicPr>
          <p:nvPr userDrawn="1"/>
        </p:nvPicPr>
        <p:blipFill>
          <a:blip r:embed="rId2"/>
          <a:stretch>
            <a:fillRect/>
          </a:stretch>
        </p:blipFill>
        <p:spPr>
          <a:xfrm>
            <a:off x="0" y="0"/>
            <a:ext cx="12192000" cy="6857999"/>
          </a:xfrm>
          <a:prstGeom prst="rect">
            <a:avLst/>
          </a:prstGeom>
        </p:spPr>
      </p:pic>
      <p:sp>
        <p:nvSpPr>
          <p:cNvPr id="5" name="Title 4"/>
          <p:cNvSpPr>
            <a:spLocks noGrp="1"/>
          </p:cNvSpPr>
          <p:nvPr>
            <p:ph type="title" hasCustomPrompt="1"/>
          </p:nvPr>
        </p:nvSpPr>
        <p:spPr>
          <a:xfrm>
            <a:off x="416306" y="42394"/>
            <a:ext cx="10547350" cy="531346"/>
          </a:xfrm>
          <a:prstGeom prst="rect">
            <a:avLst/>
          </a:prstGeom>
        </p:spPr>
        <p:txBody>
          <a:bodyPr/>
          <a:lstStyle>
            <a:lvl1pPr>
              <a:defRPr>
                <a:solidFill>
                  <a:schemeClr val="bg1"/>
                </a:solidFill>
                <a:latin typeface="+mj-lt"/>
              </a:defRPr>
            </a:lvl1pPr>
          </a:lstStyle>
          <a:p>
            <a:r>
              <a:rPr lang="en-US" dirty="0"/>
              <a:t>Presenters Section Divider</a:t>
            </a:r>
          </a:p>
        </p:txBody>
      </p:sp>
      <p:pic>
        <p:nvPicPr>
          <p:cNvPr id="26" name="Picture 2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27"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44" name="Oval 43"/>
          <p:cNvSpPr/>
          <p:nvPr userDrawn="1"/>
        </p:nvSpPr>
        <p:spPr>
          <a:xfrm>
            <a:off x="533670" y="585223"/>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cxnSp>
        <p:nvCxnSpPr>
          <p:cNvPr id="45" name="Straight Connector 44"/>
          <p:cNvCxnSpPr/>
          <p:nvPr userDrawn="1"/>
        </p:nvCxnSpPr>
        <p:spPr>
          <a:xfrm flipH="1">
            <a:off x="3230" y="608083"/>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userDrawn="1"/>
        </p:nvCxnSpPr>
        <p:spPr>
          <a:xfrm flipH="1">
            <a:off x="616656" y="608083"/>
            <a:ext cx="1157534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7" name="Oval 46"/>
          <p:cNvSpPr/>
          <p:nvPr userDrawn="1"/>
        </p:nvSpPr>
        <p:spPr>
          <a:xfrm>
            <a:off x="533670"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48" name="Straight Connector 47"/>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0" name="Oval 49"/>
          <p:cNvSpPr/>
          <p:nvPr userDrawn="1"/>
        </p:nvSpPr>
        <p:spPr>
          <a:xfrm flipH="1">
            <a:off x="11606949"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51" name="Straight Connector 50"/>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1" name="Picture Placeholder 3"/>
          <p:cNvSpPr>
            <a:spLocks noGrp="1"/>
          </p:cNvSpPr>
          <p:nvPr>
            <p:ph type="pic" sz="quarter" idx="10" hasCustomPrompt="1"/>
          </p:nvPr>
        </p:nvSpPr>
        <p:spPr>
          <a:xfrm>
            <a:off x="884520" y="953507"/>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2" name="Picture Placeholder 3"/>
          <p:cNvSpPr>
            <a:spLocks noGrp="1"/>
          </p:cNvSpPr>
          <p:nvPr>
            <p:ph type="pic" sz="quarter" idx="11" hasCustomPrompt="1"/>
          </p:nvPr>
        </p:nvSpPr>
        <p:spPr>
          <a:xfrm>
            <a:off x="884520" y="2764377"/>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3" name="Text Placeholder 6"/>
          <p:cNvSpPr>
            <a:spLocks noGrp="1"/>
          </p:cNvSpPr>
          <p:nvPr>
            <p:ph type="body" sz="quarter" idx="12" hasCustomPrompt="1"/>
          </p:nvPr>
        </p:nvSpPr>
        <p:spPr>
          <a:xfrm>
            <a:off x="2496847" y="976835"/>
            <a:ext cx="7122563"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64" name="Text Placeholder 6"/>
          <p:cNvSpPr>
            <a:spLocks noGrp="1"/>
          </p:cNvSpPr>
          <p:nvPr>
            <p:ph type="body" sz="quarter" idx="14" hasCustomPrompt="1"/>
          </p:nvPr>
        </p:nvSpPr>
        <p:spPr>
          <a:xfrm>
            <a:off x="2496847" y="2787702"/>
            <a:ext cx="7122563" cy="394877"/>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First Last Name</a:t>
            </a:r>
          </a:p>
        </p:txBody>
      </p:sp>
      <p:sp>
        <p:nvSpPr>
          <p:cNvPr id="65" name="Text Placeholder 8"/>
          <p:cNvSpPr>
            <a:spLocks noGrp="1"/>
          </p:cNvSpPr>
          <p:nvPr>
            <p:ph type="body" sz="quarter" idx="16" hasCustomPrompt="1"/>
          </p:nvPr>
        </p:nvSpPr>
        <p:spPr>
          <a:xfrm>
            <a:off x="2496847" y="1390295"/>
            <a:ext cx="7122563"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66" name="Text Placeholder 8"/>
          <p:cNvSpPr>
            <a:spLocks noGrp="1"/>
          </p:cNvSpPr>
          <p:nvPr>
            <p:ph type="body" sz="quarter" idx="17" hasCustomPrompt="1"/>
          </p:nvPr>
        </p:nvSpPr>
        <p:spPr>
          <a:xfrm>
            <a:off x="2496847" y="3192198"/>
            <a:ext cx="7122563" cy="822098"/>
          </a:xfrm>
          <a:prstGeom prst="rect">
            <a:avLst/>
          </a:prstGeom>
        </p:spPr>
        <p:txBody>
          <a:bodyPr tIns="0" bIns="0"/>
          <a:lstStyle>
            <a:lvl1pPr marL="0" marR="0" indent="0" algn="l" defTabSz="457200" rtl="0" eaLnBrk="1" fontAlgn="auto" latinLnBrk="0" hangingPunct="1">
              <a:lnSpc>
                <a:spcPct val="100000"/>
              </a:lnSpc>
              <a:spcBef>
                <a:spcPts val="0"/>
              </a:spcBef>
              <a:spcAft>
                <a:spcPts val="0"/>
              </a:spcAft>
              <a:buClrTx/>
              <a:buSzTx/>
              <a:buFontTx/>
              <a:buNone/>
              <a:tabLst/>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67" name="Picture Placeholder 3"/>
          <p:cNvSpPr>
            <a:spLocks noGrp="1"/>
          </p:cNvSpPr>
          <p:nvPr>
            <p:ph type="pic" sz="quarter" idx="18" hasCustomPrompt="1"/>
          </p:nvPr>
        </p:nvSpPr>
        <p:spPr>
          <a:xfrm>
            <a:off x="884520" y="4580278"/>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8" name="Text Placeholder 6"/>
          <p:cNvSpPr>
            <a:spLocks noGrp="1"/>
          </p:cNvSpPr>
          <p:nvPr>
            <p:ph type="body" sz="quarter" idx="19" hasCustomPrompt="1"/>
          </p:nvPr>
        </p:nvSpPr>
        <p:spPr>
          <a:xfrm>
            <a:off x="2496847" y="4603614"/>
            <a:ext cx="7122563" cy="394877"/>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First Last Name</a:t>
            </a:r>
          </a:p>
        </p:txBody>
      </p:sp>
      <p:sp>
        <p:nvSpPr>
          <p:cNvPr id="69" name="Text Placeholder 8"/>
          <p:cNvSpPr>
            <a:spLocks noGrp="1"/>
          </p:cNvSpPr>
          <p:nvPr>
            <p:ph type="body" sz="quarter" idx="20" hasCustomPrompt="1"/>
          </p:nvPr>
        </p:nvSpPr>
        <p:spPr>
          <a:xfrm>
            <a:off x="2496847" y="5008110"/>
            <a:ext cx="7122563" cy="822098"/>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Tree>
    <p:extLst>
      <p:ext uri="{BB962C8B-B14F-4D97-AF65-F5344CB8AC3E}">
        <p14:creationId xmlns:p14="http://schemas.microsoft.com/office/powerpoint/2010/main" val="18910854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1.8">
    <p:spTree>
      <p:nvGrpSpPr>
        <p:cNvPr id="1" name=""/>
        <p:cNvGrpSpPr/>
        <p:nvPr/>
      </p:nvGrpSpPr>
      <p:grpSpPr>
        <a:xfrm>
          <a:off x="0" y="0"/>
          <a:ext cx="0" cy="0"/>
          <a:chOff x="0" y="0"/>
          <a:chExt cx="0" cy="0"/>
        </a:xfrm>
      </p:grpSpPr>
      <p:pic>
        <p:nvPicPr>
          <p:cNvPr id="38" name="Picture 37"/>
          <p:cNvPicPr>
            <a:picLocks noChangeAspect="1"/>
          </p:cNvPicPr>
          <p:nvPr userDrawn="1"/>
        </p:nvPicPr>
        <p:blipFill>
          <a:blip r:embed="rId2"/>
          <a:stretch>
            <a:fillRect/>
          </a:stretch>
        </p:blipFill>
        <p:spPr>
          <a:xfrm>
            <a:off x="0" y="1"/>
            <a:ext cx="12192000" cy="6857999"/>
          </a:xfrm>
          <a:prstGeom prst="rect">
            <a:avLst/>
          </a:prstGeom>
        </p:spPr>
      </p:pic>
      <p:sp>
        <p:nvSpPr>
          <p:cNvPr id="5" name="Title 4"/>
          <p:cNvSpPr>
            <a:spLocks noGrp="1"/>
          </p:cNvSpPr>
          <p:nvPr>
            <p:ph type="title" hasCustomPrompt="1"/>
          </p:nvPr>
        </p:nvSpPr>
        <p:spPr>
          <a:xfrm>
            <a:off x="416306" y="42394"/>
            <a:ext cx="10547350" cy="531346"/>
          </a:xfrm>
          <a:prstGeom prst="rect">
            <a:avLst/>
          </a:prstGeom>
        </p:spPr>
        <p:txBody>
          <a:bodyPr/>
          <a:lstStyle>
            <a:lvl1pPr>
              <a:defRPr>
                <a:solidFill>
                  <a:schemeClr val="bg1"/>
                </a:solidFill>
                <a:latin typeface="+mj-lt"/>
              </a:defRPr>
            </a:lvl1pPr>
          </a:lstStyle>
          <a:p>
            <a:r>
              <a:rPr lang="en-US" dirty="0"/>
              <a:t>Presenters Section Divider</a:t>
            </a:r>
          </a:p>
        </p:txBody>
      </p:sp>
      <p:pic>
        <p:nvPicPr>
          <p:cNvPr id="26" name="Picture 2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27"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44" name="Oval 43"/>
          <p:cNvSpPr/>
          <p:nvPr userDrawn="1"/>
        </p:nvSpPr>
        <p:spPr>
          <a:xfrm>
            <a:off x="533670" y="585223"/>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cxnSp>
        <p:nvCxnSpPr>
          <p:cNvPr id="45" name="Straight Connector 44"/>
          <p:cNvCxnSpPr/>
          <p:nvPr userDrawn="1"/>
        </p:nvCxnSpPr>
        <p:spPr>
          <a:xfrm flipH="1">
            <a:off x="3230" y="608083"/>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userDrawn="1"/>
        </p:nvCxnSpPr>
        <p:spPr>
          <a:xfrm flipH="1">
            <a:off x="616656" y="608083"/>
            <a:ext cx="1157534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7" name="Oval 46"/>
          <p:cNvSpPr/>
          <p:nvPr userDrawn="1"/>
        </p:nvSpPr>
        <p:spPr>
          <a:xfrm>
            <a:off x="533670"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48" name="Straight Connector 47"/>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0" name="Oval 49"/>
          <p:cNvSpPr/>
          <p:nvPr userDrawn="1"/>
        </p:nvSpPr>
        <p:spPr>
          <a:xfrm flipH="1">
            <a:off x="11606949"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51" name="Straight Connector 50"/>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3" name="Picture Placeholder 3"/>
          <p:cNvSpPr>
            <a:spLocks noGrp="1"/>
          </p:cNvSpPr>
          <p:nvPr>
            <p:ph type="pic" sz="quarter" idx="10" hasCustomPrompt="1"/>
          </p:nvPr>
        </p:nvSpPr>
        <p:spPr>
          <a:xfrm>
            <a:off x="884520" y="953507"/>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4" name="Picture Placeholder 3"/>
          <p:cNvSpPr>
            <a:spLocks noGrp="1"/>
          </p:cNvSpPr>
          <p:nvPr>
            <p:ph type="pic" sz="quarter" idx="11" hasCustomPrompt="1"/>
          </p:nvPr>
        </p:nvSpPr>
        <p:spPr>
          <a:xfrm>
            <a:off x="884520" y="2764377"/>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5" name="Text Placeholder 6"/>
          <p:cNvSpPr>
            <a:spLocks noGrp="1"/>
          </p:cNvSpPr>
          <p:nvPr>
            <p:ph type="body" sz="quarter" idx="12" hasCustomPrompt="1"/>
          </p:nvPr>
        </p:nvSpPr>
        <p:spPr>
          <a:xfrm>
            <a:off x="2496847" y="976835"/>
            <a:ext cx="7122563"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66" name="Text Placeholder 6"/>
          <p:cNvSpPr>
            <a:spLocks noGrp="1"/>
          </p:cNvSpPr>
          <p:nvPr>
            <p:ph type="body" sz="quarter" idx="14" hasCustomPrompt="1"/>
          </p:nvPr>
        </p:nvSpPr>
        <p:spPr>
          <a:xfrm>
            <a:off x="2496847" y="2787702"/>
            <a:ext cx="7122563" cy="394877"/>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First Last Name</a:t>
            </a:r>
          </a:p>
        </p:txBody>
      </p:sp>
      <p:sp>
        <p:nvSpPr>
          <p:cNvPr id="67" name="Text Placeholder 8"/>
          <p:cNvSpPr>
            <a:spLocks noGrp="1"/>
          </p:cNvSpPr>
          <p:nvPr>
            <p:ph type="body" sz="quarter" idx="16" hasCustomPrompt="1"/>
          </p:nvPr>
        </p:nvSpPr>
        <p:spPr>
          <a:xfrm>
            <a:off x="2496847" y="1390295"/>
            <a:ext cx="7122563"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68" name="Text Placeholder 8"/>
          <p:cNvSpPr>
            <a:spLocks noGrp="1"/>
          </p:cNvSpPr>
          <p:nvPr>
            <p:ph type="body" sz="quarter" idx="17" hasCustomPrompt="1"/>
          </p:nvPr>
        </p:nvSpPr>
        <p:spPr>
          <a:xfrm>
            <a:off x="2496847" y="3192198"/>
            <a:ext cx="7122563" cy="822098"/>
          </a:xfrm>
          <a:prstGeom prst="rect">
            <a:avLst/>
          </a:prstGeom>
        </p:spPr>
        <p:txBody>
          <a:bodyPr tIns="0" bIns="0"/>
          <a:lstStyle>
            <a:lvl1pPr marL="0" marR="0" indent="0" algn="l" defTabSz="457200" rtl="0" eaLnBrk="1" fontAlgn="auto" latinLnBrk="0" hangingPunct="1">
              <a:lnSpc>
                <a:spcPct val="100000"/>
              </a:lnSpc>
              <a:spcBef>
                <a:spcPts val="0"/>
              </a:spcBef>
              <a:spcAft>
                <a:spcPts val="0"/>
              </a:spcAft>
              <a:buClrTx/>
              <a:buSzTx/>
              <a:buFontTx/>
              <a:buNone/>
              <a:tabLst/>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69" name="Picture Placeholder 3"/>
          <p:cNvSpPr>
            <a:spLocks noGrp="1"/>
          </p:cNvSpPr>
          <p:nvPr>
            <p:ph type="pic" sz="quarter" idx="18" hasCustomPrompt="1"/>
          </p:nvPr>
        </p:nvSpPr>
        <p:spPr>
          <a:xfrm>
            <a:off x="884520" y="4580278"/>
            <a:ext cx="1289304" cy="1289304"/>
          </a:xfrm>
          <a:prstGeom prst="flowChartConnector">
            <a:avLst/>
          </a:prstGeom>
          <a:ln w="57150">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70" name="Text Placeholder 6"/>
          <p:cNvSpPr>
            <a:spLocks noGrp="1"/>
          </p:cNvSpPr>
          <p:nvPr>
            <p:ph type="body" sz="quarter" idx="19" hasCustomPrompt="1"/>
          </p:nvPr>
        </p:nvSpPr>
        <p:spPr>
          <a:xfrm>
            <a:off x="2496847" y="4603614"/>
            <a:ext cx="7122563" cy="394877"/>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First Last Name</a:t>
            </a:r>
          </a:p>
        </p:txBody>
      </p:sp>
      <p:sp>
        <p:nvSpPr>
          <p:cNvPr id="71" name="Text Placeholder 8"/>
          <p:cNvSpPr>
            <a:spLocks noGrp="1"/>
          </p:cNvSpPr>
          <p:nvPr>
            <p:ph type="body" sz="quarter" idx="20" hasCustomPrompt="1"/>
          </p:nvPr>
        </p:nvSpPr>
        <p:spPr>
          <a:xfrm>
            <a:off x="2496847" y="5008110"/>
            <a:ext cx="7122563" cy="822098"/>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Tree>
    <p:extLst>
      <p:ext uri="{BB962C8B-B14F-4D97-AF65-F5344CB8AC3E}">
        <p14:creationId xmlns:p14="http://schemas.microsoft.com/office/powerpoint/2010/main" val="1521157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1 Blue">
    <p:spTree>
      <p:nvGrpSpPr>
        <p:cNvPr id="1" name=""/>
        <p:cNvGrpSpPr/>
        <p:nvPr/>
      </p:nvGrpSpPr>
      <p:grpSpPr>
        <a:xfrm>
          <a:off x="0" y="0"/>
          <a:ext cx="0" cy="0"/>
          <a:chOff x="0" y="0"/>
          <a:chExt cx="0" cy="0"/>
        </a:xfrm>
      </p:grpSpPr>
      <p:sp>
        <p:nvSpPr>
          <p:cNvPr id="11" name="Rectangle 10"/>
          <p:cNvSpPr/>
          <p:nvPr userDrawn="1"/>
        </p:nvSpPr>
        <p:spPr>
          <a:xfrm>
            <a:off x="0" y="0"/>
            <a:ext cx="12192000" cy="685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3" name="Title 2"/>
          <p:cNvSpPr>
            <a:spLocks noGrp="1"/>
          </p:cNvSpPr>
          <p:nvPr>
            <p:ph type="title" hasCustomPrompt="1"/>
          </p:nvPr>
        </p:nvSpPr>
        <p:spPr>
          <a:xfrm>
            <a:off x="550863" y="1"/>
            <a:ext cx="10805054" cy="2533369"/>
          </a:xfrm>
          <a:prstGeom prst="rect">
            <a:avLst/>
          </a:prstGeom>
        </p:spPr>
        <p:txBody>
          <a:bodyPr lIns="0" tIns="0" rIns="0" bIns="0" anchor="b" anchorCtr="0">
            <a:normAutofit/>
          </a:bodyPr>
          <a:lstStyle>
            <a:lvl1pPr algn="l">
              <a:spcBef>
                <a:spcPts val="0"/>
              </a:spcBef>
              <a:defRPr sz="3600" b="1">
                <a:solidFill>
                  <a:schemeClr val="bg1"/>
                </a:solidFill>
                <a:latin typeface="+mj-lt"/>
              </a:defRPr>
            </a:lvl1pPr>
          </a:lstStyle>
          <a:p>
            <a:r>
              <a:rPr lang="en-US" dirty="0"/>
              <a:t>Insert title here</a:t>
            </a:r>
            <a:br>
              <a:rPr lang="en-US" dirty="0"/>
            </a:br>
            <a:r>
              <a:rPr lang="en-US" dirty="0"/>
              <a:t>(75 characters maximum)</a:t>
            </a:r>
          </a:p>
        </p:txBody>
      </p:sp>
      <p:sp>
        <p:nvSpPr>
          <p:cNvPr id="5" name="Text Placeholder 4"/>
          <p:cNvSpPr>
            <a:spLocks noGrp="1"/>
          </p:cNvSpPr>
          <p:nvPr>
            <p:ph type="body" sz="quarter" idx="10" hasCustomPrompt="1"/>
          </p:nvPr>
        </p:nvSpPr>
        <p:spPr>
          <a:xfrm>
            <a:off x="550863" y="3553574"/>
            <a:ext cx="10805054" cy="716808"/>
          </a:xfrm>
          <a:prstGeom prst="rect">
            <a:avLst/>
          </a:prstGeom>
        </p:spPr>
        <p:txBody>
          <a:bodyPr lIns="0" tIns="0" rIns="0" bIns="0">
            <a:normAutofit/>
          </a:bodyPr>
          <a:lstStyle>
            <a:lvl1pPr marL="0" indent="0" algn="l">
              <a:spcBef>
                <a:spcPts val="0"/>
              </a:spcBef>
              <a:buNone/>
              <a:defRPr sz="1800">
                <a:solidFill>
                  <a:schemeClr val="bg1"/>
                </a:solidFill>
              </a:defRPr>
            </a:lvl1pPr>
          </a:lstStyle>
          <a:p>
            <a:pPr lvl="0"/>
            <a:r>
              <a:rPr lang="en-US" dirty="0"/>
              <a:t>Name of Presenter</a:t>
            </a:r>
          </a:p>
        </p:txBody>
      </p:sp>
      <p:sp>
        <p:nvSpPr>
          <p:cNvPr id="7" name="Text Placeholder 4"/>
          <p:cNvSpPr>
            <a:spLocks noGrp="1"/>
          </p:cNvSpPr>
          <p:nvPr>
            <p:ph type="body" sz="quarter" idx="11" hasCustomPrompt="1"/>
          </p:nvPr>
        </p:nvSpPr>
        <p:spPr>
          <a:xfrm>
            <a:off x="550863" y="4279392"/>
            <a:ext cx="10805054" cy="273605"/>
          </a:xfrm>
          <a:prstGeom prst="rect">
            <a:avLst/>
          </a:prstGeom>
        </p:spPr>
        <p:txBody>
          <a:bodyPr lIns="0" tIns="0" rIns="0" bIns="0">
            <a:normAutofit/>
          </a:bodyPr>
          <a:lstStyle>
            <a:lvl1pPr marL="0" indent="0" algn="l">
              <a:spcBef>
                <a:spcPts val="0"/>
              </a:spcBef>
              <a:buNone/>
              <a:defRPr sz="1800">
                <a:solidFill>
                  <a:schemeClr val="bg1"/>
                </a:solidFill>
              </a:defRPr>
            </a:lvl1pPr>
          </a:lstStyle>
          <a:p>
            <a:pPr lvl="0"/>
            <a:r>
              <a:rPr lang="en-US" dirty="0"/>
              <a:t>Event Name</a:t>
            </a:r>
          </a:p>
        </p:txBody>
      </p:sp>
      <p:sp>
        <p:nvSpPr>
          <p:cNvPr id="9" name="Text Placeholder 4"/>
          <p:cNvSpPr>
            <a:spLocks noGrp="1"/>
          </p:cNvSpPr>
          <p:nvPr>
            <p:ph type="body" sz="quarter" idx="12" hasCustomPrompt="1"/>
          </p:nvPr>
        </p:nvSpPr>
        <p:spPr>
          <a:xfrm>
            <a:off x="550863" y="4553415"/>
            <a:ext cx="10805054" cy="403785"/>
          </a:xfrm>
          <a:prstGeom prst="rect">
            <a:avLst/>
          </a:prstGeom>
        </p:spPr>
        <p:txBody>
          <a:bodyPr lIns="0" tIns="0" rIns="0" bIns="0">
            <a:normAutofit/>
          </a:bodyPr>
          <a:lstStyle>
            <a:lvl1pPr marL="0" indent="0" algn="l">
              <a:spcBef>
                <a:spcPts val="0"/>
              </a:spcBef>
              <a:buNone/>
              <a:defRPr sz="1800">
                <a:solidFill>
                  <a:schemeClr val="bg1"/>
                </a:solidFill>
              </a:defRPr>
            </a:lvl1pPr>
          </a:lstStyle>
          <a:p>
            <a:pPr lvl="0"/>
            <a:r>
              <a:rPr lang="en-US" dirty="0"/>
              <a:t>DD Month 2017</a:t>
            </a:r>
          </a:p>
        </p:txBody>
      </p:sp>
      <p:pic>
        <p:nvPicPr>
          <p:cNvPr id="10" name="Picture 9"/>
          <p:cNvPicPr>
            <a:picLocks noChangeAspect="1"/>
          </p:cNvPicPr>
          <p:nvPr userDrawn="1"/>
        </p:nvPicPr>
        <p:blipFill>
          <a:blip r:embed="rId2"/>
          <a:stretch>
            <a:fillRect/>
          </a:stretch>
        </p:blipFill>
        <p:spPr>
          <a:xfrm>
            <a:off x="567217" y="5193792"/>
            <a:ext cx="1193800" cy="952500"/>
          </a:xfrm>
          <a:prstGeom prst="rect">
            <a:avLst/>
          </a:prstGeom>
        </p:spPr>
      </p:pic>
      <p:sp>
        <p:nvSpPr>
          <p:cNvPr id="13" name="Text Placeholder 4"/>
          <p:cNvSpPr>
            <a:spLocks noGrp="1"/>
          </p:cNvSpPr>
          <p:nvPr>
            <p:ph type="body" sz="quarter" idx="14" hasCustomPrompt="1"/>
          </p:nvPr>
        </p:nvSpPr>
        <p:spPr>
          <a:xfrm>
            <a:off x="548640" y="2837138"/>
            <a:ext cx="10808208" cy="716808"/>
          </a:xfrm>
          <a:prstGeom prst="rect">
            <a:avLst/>
          </a:prstGeom>
        </p:spPr>
        <p:txBody>
          <a:bodyPr lIns="0" tIns="0" rIns="0" bIns="0">
            <a:normAutofit/>
          </a:bodyPr>
          <a:lstStyle>
            <a:lvl1pPr marL="0" indent="0" algn="l">
              <a:spcBef>
                <a:spcPts val="0"/>
              </a:spcBef>
              <a:buNone/>
              <a:defRPr sz="1800" b="1">
                <a:solidFill>
                  <a:schemeClr val="bg1"/>
                </a:solidFill>
              </a:defRPr>
            </a:lvl1pPr>
          </a:lstStyle>
          <a:p>
            <a:pPr lvl="0"/>
            <a:r>
              <a:rPr lang="en-US" dirty="0"/>
              <a:t>Insert subtitle here (75 characters maximum)</a:t>
            </a:r>
          </a:p>
        </p:txBody>
      </p:sp>
    </p:spTree>
    <p:extLst>
      <p:ext uri="{BB962C8B-B14F-4D97-AF65-F5344CB8AC3E}">
        <p14:creationId xmlns:p14="http://schemas.microsoft.com/office/powerpoint/2010/main" val="3342511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2.1">
    <p:spTree>
      <p:nvGrpSpPr>
        <p:cNvPr id="1" name=""/>
        <p:cNvGrpSpPr/>
        <p:nvPr/>
      </p:nvGrpSpPr>
      <p:grpSpPr>
        <a:xfrm>
          <a:off x="0" y="0"/>
          <a:ext cx="0" cy="0"/>
          <a:chOff x="0" y="0"/>
          <a:chExt cx="0" cy="0"/>
        </a:xfrm>
      </p:grpSpPr>
      <p:pic>
        <p:nvPicPr>
          <p:cNvPr id="23" name="Picture 22"/>
          <p:cNvPicPr>
            <a:picLocks noChangeAspect="1"/>
          </p:cNvPicPr>
          <p:nvPr userDrawn="1"/>
        </p:nvPicPr>
        <p:blipFill>
          <a:blip r:embed="rId2"/>
          <a:stretch>
            <a:fillRect/>
          </a:stretch>
        </p:blipFill>
        <p:spPr>
          <a:xfrm>
            <a:off x="0" y="1"/>
            <a:ext cx="12192000" cy="6857999"/>
          </a:xfrm>
          <a:prstGeom prst="rect">
            <a:avLst/>
          </a:prstGeom>
        </p:spPr>
      </p:pic>
      <p:sp>
        <p:nvSpPr>
          <p:cNvPr id="56" name="Arc 55"/>
          <p:cNvSpPr/>
          <p:nvPr userDrawn="1"/>
        </p:nvSpPr>
        <p:spPr>
          <a:xfrm rot="16200000">
            <a:off x="556353" y="1877113"/>
            <a:ext cx="121764" cy="118872"/>
          </a:xfrm>
          <a:prstGeom prst="arc">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spcBef>
                <a:spcPts val="0"/>
              </a:spcBef>
            </a:pPr>
            <a:endParaRPr lang="en-US" sz="1800"/>
          </a:p>
        </p:txBody>
      </p:sp>
      <p:cxnSp>
        <p:nvCxnSpPr>
          <p:cNvPr id="57" name="Straight Connector 56"/>
          <p:cNvCxnSpPr/>
          <p:nvPr userDrawn="1"/>
        </p:nvCxnSpPr>
        <p:spPr>
          <a:xfrm flipH="1">
            <a:off x="616655" y="187566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Picture Placeholder 3"/>
          <p:cNvSpPr>
            <a:spLocks noGrp="1"/>
          </p:cNvSpPr>
          <p:nvPr>
            <p:ph type="pic" sz="quarter" idx="10" hasCustomPrompt="1"/>
          </p:nvPr>
        </p:nvSpPr>
        <p:spPr>
          <a:xfrm>
            <a:off x="913739" y="2088493"/>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27" name="Picture Placeholder 3"/>
          <p:cNvSpPr>
            <a:spLocks noGrp="1"/>
          </p:cNvSpPr>
          <p:nvPr>
            <p:ph type="pic" sz="quarter" idx="11" hasCustomPrompt="1"/>
          </p:nvPr>
        </p:nvSpPr>
        <p:spPr>
          <a:xfrm>
            <a:off x="914404" y="3514162"/>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7" name="Text Placeholder 6"/>
          <p:cNvSpPr>
            <a:spLocks noGrp="1"/>
          </p:cNvSpPr>
          <p:nvPr>
            <p:ph type="body" sz="quarter" idx="12" hasCustomPrompt="1"/>
          </p:nvPr>
        </p:nvSpPr>
        <p:spPr>
          <a:xfrm>
            <a:off x="2210778" y="1951273"/>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30" name="Text Placeholder 6"/>
          <p:cNvSpPr>
            <a:spLocks noGrp="1"/>
          </p:cNvSpPr>
          <p:nvPr>
            <p:ph type="body" sz="quarter" idx="14" hasCustomPrompt="1"/>
          </p:nvPr>
        </p:nvSpPr>
        <p:spPr>
          <a:xfrm>
            <a:off x="2210778" y="3385622"/>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9" name="Text Placeholder 8"/>
          <p:cNvSpPr>
            <a:spLocks noGrp="1"/>
          </p:cNvSpPr>
          <p:nvPr>
            <p:ph type="body" sz="quarter" idx="16" hasCustomPrompt="1"/>
          </p:nvPr>
        </p:nvSpPr>
        <p:spPr>
          <a:xfrm>
            <a:off x="2210778" y="2364733"/>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48" name="Text Placeholder 8"/>
          <p:cNvSpPr>
            <a:spLocks noGrp="1"/>
          </p:cNvSpPr>
          <p:nvPr>
            <p:ph type="body" sz="quarter" idx="17" hasCustomPrompt="1"/>
          </p:nvPr>
        </p:nvSpPr>
        <p:spPr>
          <a:xfrm>
            <a:off x="2210778" y="3790119"/>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 name="Title 2"/>
          <p:cNvSpPr>
            <a:spLocks noGrp="1"/>
          </p:cNvSpPr>
          <p:nvPr>
            <p:ph type="title" hasCustomPrompt="1"/>
          </p:nvPr>
        </p:nvSpPr>
        <p:spPr>
          <a:xfrm>
            <a:off x="790387" y="490636"/>
            <a:ext cx="10515600" cy="1325563"/>
          </a:xfrm>
          <a:prstGeom prst="rect">
            <a:avLst/>
          </a:prstGeom>
        </p:spPr>
        <p:txBody>
          <a:bodyPr anchor="b" anchorCtr="0"/>
          <a:lstStyle>
            <a:lvl1pPr>
              <a:spcBef>
                <a:spcPts val="0"/>
              </a:spcBef>
              <a:defRPr>
                <a:solidFill>
                  <a:schemeClr val="bg1"/>
                </a:solidFill>
                <a:latin typeface="+mj-lt"/>
              </a:defRPr>
            </a:lvl1pPr>
          </a:lstStyle>
          <a:p>
            <a:r>
              <a:rPr lang="en-US" dirty="0"/>
              <a:t>Presenters (option)</a:t>
            </a:r>
          </a:p>
        </p:txBody>
      </p:sp>
      <p:sp>
        <p:nvSpPr>
          <p:cNvPr id="44" name="Picture Placeholder 3"/>
          <p:cNvSpPr>
            <a:spLocks noGrp="1"/>
          </p:cNvSpPr>
          <p:nvPr>
            <p:ph type="pic" sz="quarter" idx="18" hasCustomPrompt="1"/>
          </p:nvPr>
        </p:nvSpPr>
        <p:spPr>
          <a:xfrm>
            <a:off x="914404" y="4948515"/>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45" name="Text Placeholder 6"/>
          <p:cNvSpPr>
            <a:spLocks noGrp="1"/>
          </p:cNvSpPr>
          <p:nvPr>
            <p:ph type="body" sz="quarter" idx="19" hasCustomPrompt="1"/>
          </p:nvPr>
        </p:nvSpPr>
        <p:spPr>
          <a:xfrm>
            <a:off x="2210778" y="4819976"/>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46" name="Text Placeholder 8"/>
          <p:cNvSpPr>
            <a:spLocks noGrp="1"/>
          </p:cNvSpPr>
          <p:nvPr>
            <p:ph type="body" sz="quarter" idx="20" hasCustomPrompt="1"/>
          </p:nvPr>
        </p:nvSpPr>
        <p:spPr>
          <a:xfrm>
            <a:off x="2210778" y="5224472"/>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pic>
        <p:nvPicPr>
          <p:cNvPr id="38" name="Picture 3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24" name="Slide Number Placeholder 5"/>
          <p:cNvSpPr txBox="1">
            <a:spLocks/>
          </p:cNvSpPr>
          <p:nvPr userDrawn="1"/>
        </p:nvSpPr>
        <p:spPr>
          <a:xfrm>
            <a:off x="1149013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cxnSp>
        <p:nvCxnSpPr>
          <p:cNvPr id="55" name="Straight Connector 54"/>
          <p:cNvCxnSpPr>
            <a:endCxn id="56" idx="0"/>
          </p:cNvCxnSpPr>
          <p:nvPr userDrawn="1"/>
        </p:nvCxnSpPr>
        <p:spPr>
          <a:xfrm flipV="1">
            <a:off x="557799" y="1936549"/>
            <a:ext cx="0" cy="4342271"/>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9" name="Oval 28"/>
          <p:cNvSpPr/>
          <p:nvPr userDrawn="1"/>
        </p:nvSpPr>
        <p:spPr>
          <a:xfrm>
            <a:off x="536845"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sp>
        <p:nvSpPr>
          <p:cNvPr id="31" name="Oval 30"/>
          <p:cNvSpPr/>
          <p:nvPr userDrawn="1"/>
        </p:nvSpPr>
        <p:spPr>
          <a:xfrm flipH="1">
            <a:off x="11619649" y="1852832"/>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sp>
        <p:nvSpPr>
          <p:cNvPr id="32" name="Oval 31"/>
          <p:cNvSpPr/>
          <p:nvPr userDrawn="1"/>
        </p:nvSpPr>
        <p:spPr>
          <a:xfrm flipH="1">
            <a:off x="11614601"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spTree>
    <p:extLst>
      <p:ext uri="{BB962C8B-B14F-4D97-AF65-F5344CB8AC3E}">
        <p14:creationId xmlns:p14="http://schemas.microsoft.com/office/powerpoint/2010/main" val="41596175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2.2">
    <p:spTree>
      <p:nvGrpSpPr>
        <p:cNvPr id="1" name=""/>
        <p:cNvGrpSpPr/>
        <p:nvPr/>
      </p:nvGrpSpPr>
      <p:grpSpPr>
        <a:xfrm>
          <a:off x="0" y="0"/>
          <a:ext cx="0" cy="0"/>
          <a:chOff x="0" y="0"/>
          <a:chExt cx="0" cy="0"/>
        </a:xfrm>
      </p:grpSpPr>
      <p:pic>
        <p:nvPicPr>
          <p:cNvPr id="23" name="Picture 22"/>
          <p:cNvPicPr>
            <a:picLocks noChangeAspect="1"/>
          </p:cNvPicPr>
          <p:nvPr userDrawn="1"/>
        </p:nvPicPr>
        <p:blipFill>
          <a:blip r:embed="rId2"/>
          <a:stretch>
            <a:fillRect/>
          </a:stretch>
        </p:blipFill>
        <p:spPr>
          <a:xfrm>
            <a:off x="0" y="-413"/>
            <a:ext cx="12216385" cy="6858000"/>
          </a:xfrm>
          <a:prstGeom prst="rect">
            <a:avLst/>
          </a:prstGeom>
        </p:spPr>
      </p:pic>
      <p:sp>
        <p:nvSpPr>
          <p:cNvPr id="3" name="Title 2"/>
          <p:cNvSpPr>
            <a:spLocks noGrp="1"/>
          </p:cNvSpPr>
          <p:nvPr>
            <p:ph type="title" hasCustomPrompt="1"/>
          </p:nvPr>
        </p:nvSpPr>
        <p:spPr>
          <a:xfrm>
            <a:off x="790387" y="490636"/>
            <a:ext cx="10515600" cy="1325563"/>
          </a:xfrm>
          <a:prstGeom prst="rect">
            <a:avLst/>
          </a:prstGeom>
        </p:spPr>
        <p:txBody>
          <a:bodyPr anchor="b" anchorCtr="0"/>
          <a:lstStyle>
            <a:lvl1pPr>
              <a:defRPr>
                <a:solidFill>
                  <a:schemeClr val="bg1"/>
                </a:solidFill>
                <a:latin typeface="+mj-lt"/>
              </a:defRPr>
            </a:lvl1pPr>
          </a:lstStyle>
          <a:p>
            <a:r>
              <a:rPr lang="en-US" dirty="0"/>
              <a:t>Presenters (option)</a:t>
            </a:r>
          </a:p>
        </p:txBody>
      </p:sp>
      <p:pic>
        <p:nvPicPr>
          <p:cNvPr id="27" name="Picture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29" name="Slide Number Placeholder 5"/>
          <p:cNvSpPr txBox="1">
            <a:spLocks/>
          </p:cNvSpPr>
          <p:nvPr userDrawn="1"/>
        </p:nvSpPr>
        <p:spPr>
          <a:xfrm>
            <a:off x="11490366"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38" name="Arc 37"/>
          <p:cNvSpPr/>
          <p:nvPr userDrawn="1"/>
        </p:nvSpPr>
        <p:spPr>
          <a:xfrm rot="16200000">
            <a:off x="556353" y="1877113"/>
            <a:ext cx="121764" cy="118872"/>
          </a:xfrm>
          <a:prstGeom prst="arc">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spcBef>
                <a:spcPts val="0"/>
              </a:spcBef>
            </a:pPr>
            <a:endParaRPr lang="en-US" sz="1800"/>
          </a:p>
        </p:txBody>
      </p:sp>
      <p:cxnSp>
        <p:nvCxnSpPr>
          <p:cNvPr id="43" name="Straight Connector 42"/>
          <p:cNvCxnSpPr/>
          <p:nvPr userDrawn="1"/>
        </p:nvCxnSpPr>
        <p:spPr>
          <a:xfrm flipH="1">
            <a:off x="616655" y="187566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6" name="Picture Placeholder 3"/>
          <p:cNvSpPr>
            <a:spLocks noGrp="1"/>
          </p:cNvSpPr>
          <p:nvPr>
            <p:ph type="pic" sz="quarter" idx="10" hasCustomPrompt="1"/>
          </p:nvPr>
        </p:nvSpPr>
        <p:spPr>
          <a:xfrm>
            <a:off x="913739" y="2088493"/>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47" name="Picture Placeholder 3"/>
          <p:cNvSpPr>
            <a:spLocks noGrp="1"/>
          </p:cNvSpPr>
          <p:nvPr>
            <p:ph type="pic" sz="quarter" idx="11" hasCustomPrompt="1"/>
          </p:nvPr>
        </p:nvSpPr>
        <p:spPr>
          <a:xfrm>
            <a:off x="914404" y="3514162"/>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48" name="Text Placeholder 6"/>
          <p:cNvSpPr>
            <a:spLocks noGrp="1"/>
          </p:cNvSpPr>
          <p:nvPr>
            <p:ph type="body" sz="quarter" idx="12" hasCustomPrompt="1"/>
          </p:nvPr>
        </p:nvSpPr>
        <p:spPr>
          <a:xfrm>
            <a:off x="2210778" y="1951273"/>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51" name="Text Placeholder 6"/>
          <p:cNvSpPr>
            <a:spLocks noGrp="1"/>
          </p:cNvSpPr>
          <p:nvPr>
            <p:ph type="body" sz="quarter" idx="14" hasCustomPrompt="1"/>
          </p:nvPr>
        </p:nvSpPr>
        <p:spPr>
          <a:xfrm>
            <a:off x="2210778" y="3385622"/>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52" name="Text Placeholder 8"/>
          <p:cNvSpPr>
            <a:spLocks noGrp="1"/>
          </p:cNvSpPr>
          <p:nvPr>
            <p:ph type="body" sz="quarter" idx="16" hasCustomPrompt="1"/>
          </p:nvPr>
        </p:nvSpPr>
        <p:spPr>
          <a:xfrm>
            <a:off x="2210778" y="2364733"/>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53" name="Text Placeholder 8"/>
          <p:cNvSpPr>
            <a:spLocks noGrp="1"/>
          </p:cNvSpPr>
          <p:nvPr>
            <p:ph type="body" sz="quarter" idx="17" hasCustomPrompt="1"/>
          </p:nvPr>
        </p:nvSpPr>
        <p:spPr>
          <a:xfrm>
            <a:off x="2210778" y="3790119"/>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54" name="Picture Placeholder 3"/>
          <p:cNvSpPr>
            <a:spLocks noGrp="1"/>
          </p:cNvSpPr>
          <p:nvPr>
            <p:ph type="pic" sz="quarter" idx="18" hasCustomPrompt="1"/>
          </p:nvPr>
        </p:nvSpPr>
        <p:spPr>
          <a:xfrm>
            <a:off x="914404" y="4948515"/>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55" name="Text Placeholder 6"/>
          <p:cNvSpPr>
            <a:spLocks noGrp="1"/>
          </p:cNvSpPr>
          <p:nvPr>
            <p:ph type="body" sz="quarter" idx="19" hasCustomPrompt="1"/>
          </p:nvPr>
        </p:nvSpPr>
        <p:spPr>
          <a:xfrm>
            <a:off x="2210778" y="4819976"/>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56" name="Text Placeholder 8"/>
          <p:cNvSpPr>
            <a:spLocks noGrp="1"/>
          </p:cNvSpPr>
          <p:nvPr>
            <p:ph type="body" sz="quarter" idx="20" hasCustomPrompt="1"/>
          </p:nvPr>
        </p:nvSpPr>
        <p:spPr>
          <a:xfrm>
            <a:off x="2210778" y="5224472"/>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cxnSp>
        <p:nvCxnSpPr>
          <p:cNvPr id="59" name="Straight Connector 58"/>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userDrawn="1"/>
        </p:nvCxnSpPr>
        <p:spPr>
          <a:xfrm flipV="1">
            <a:off x="557799" y="1936549"/>
            <a:ext cx="0" cy="4342271"/>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5" name="Oval 24"/>
          <p:cNvSpPr/>
          <p:nvPr userDrawn="1"/>
        </p:nvSpPr>
        <p:spPr>
          <a:xfrm>
            <a:off x="536845"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sp>
        <p:nvSpPr>
          <p:cNvPr id="26" name="Oval 25"/>
          <p:cNvSpPr/>
          <p:nvPr userDrawn="1"/>
        </p:nvSpPr>
        <p:spPr>
          <a:xfrm flipH="1">
            <a:off x="11619649" y="1852832"/>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8" name="Oval 27"/>
          <p:cNvSpPr/>
          <p:nvPr userDrawn="1"/>
        </p:nvSpPr>
        <p:spPr>
          <a:xfrm flipH="1">
            <a:off x="11614601"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940876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2.3">
    <p:spTree>
      <p:nvGrpSpPr>
        <p:cNvPr id="1" name=""/>
        <p:cNvGrpSpPr/>
        <p:nvPr/>
      </p:nvGrpSpPr>
      <p:grpSpPr>
        <a:xfrm>
          <a:off x="0" y="0"/>
          <a:ext cx="0" cy="0"/>
          <a:chOff x="0" y="0"/>
          <a:chExt cx="0" cy="0"/>
        </a:xfrm>
      </p:grpSpPr>
      <p:pic>
        <p:nvPicPr>
          <p:cNvPr id="21" name="Picture 20"/>
          <p:cNvPicPr>
            <a:picLocks noChangeAspect="1"/>
          </p:cNvPicPr>
          <p:nvPr userDrawn="1"/>
        </p:nvPicPr>
        <p:blipFill>
          <a:blip r:embed="rId2"/>
          <a:stretch>
            <a:fillRect/>
          </a:stretch>
        </p:blipFill>
        <p:spPr>
          <a:xfrm>
            <a:off x="0" y="0"/>
            <a:ext cx="12192000" cy="6857999"/>
          </a:xfrm>
          <a:prstGeom prst="rect">
            <a:avLst/>
          </a:prstGeom>
        </p:spPr>
      </p:pic>
      <p:sp>
        <p:nvSpPr>
          <p:cNvPr id="3" name="Title 2"/>
          <p:cNvSpPr>
            <a:spLocks noGrp="1"/>
          </p:cNvSpPr>
          <p:nvPr>
            <p:ph type="title" hasCustomPrompt="1"/>
          </p:nvPr>
        </p:nvSpPr>
        <p:spPr>
          <a:xfrm>
            <a:off x="790387" y="490636"/>
            <a:ext cx="10515600" cy="1325563"/>
          </a:xfrm>
          <a:prstGeom prst="rect">
            <a:avLst/>
          </a:prstGeom>
        </p:spPr>
        <p:txBody>
          <a:bodyPr anchor="b" anchorCtr="0"/>
          <a:lstStyle>
            <a:lvl1pPr>
              <a:defRPr>
                <a:solidFill>
                  <a:schemeClr val="bg1"/>
                </a:solidFill>
                <a:latin typeface="+mj-lt"/>
              </a:defRPr>
            </a:lvl1pPr>
          </a:lstStyle>
          <a:p>
            <a:r>
              <a:rPr lang="en-US" dirty="0"/>
              <a:t>Presenters (option)</a:t>
            </a:r>
          </a:p>
        </p:txBody>
      </p:sp>
      <p:pic>
        <p:nvPicPr>
          <p:cNvPr id="27" name="Picture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29" name="Slide Number Placeholder 5"/>
          <p:cNvSpPr txBox="1">
            <a:spLocks/>
          </p:cNvSpPr>
          <p:nvPr userDrawn="1"/>
        </p:nvSpPr>
        <p:spPr>
          <a:xfrm>
            <a:off x="1149774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63" name="Arc 62"/>
          <p:cNvSpPr/>
          <p:nvPr userDrawn="1"/>
        </p:nvSpPr>
        <p:spPr>
          <a:xfrm rot="16200000">
            <a:off x="556353" y="1877113"/>
            <a:ext cx="121764" cy="118872"/>
          </a:xfrm>
          <a:prstGeom prst="arc">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spcBef>
                <a:spcPts val="0"/>
              </a:spcBef>
            </a:pPr>
            <a:endParaRPr lang="en-US" sz="1800"/>
          </a:p>
        </p:txBody>
      </p:sp>
      <p:cxnSp>
        <p:nvCxnSpPr>
          <p:cNvPr id="64" name="Straight Connector 63"/>
          <p:cNvCxnSpPr/>
          <p:nvPr userDrawn="1"/>
        </p:nvCxnSpPr>
        <p:spPr>
          <a:xfrm flipH="1">
            <a:off x="616655" y="187566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5" name="Picture Placeholder 3"/>
          <p:cNvSpPr>
            <a:spLocks noGrp="1"/>
          </p:cNvSpPr>
          <p:nvPr>
            <p:ph type="pic" sz="quarter" idx="10" hasCustomPrompt="1"/>
          </p:nvPr>
        </p:nvSpPr>
        <p:spPr>
          <a:xfrm>
            <a:off x="913739" y="2088493"/>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6" name="Picture Placeholder 3"/>
          <p:cNvSpPr>
            <a:spLocks noGrp="1"/>
          </p:cNvSpPr>
          <p:nvPr>
            <p:ph type="pic" sz="quarter" idx="11" hasCustomPrompt="1"/>
          </p:nvPr>
        </p:nvSpPr>
        <p:spPr>
          <a:xfrm>
            <a:off x="914404" y="3514162"/>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7" name="Text Placeholder 6"/>
          <p:cNvSpPr>
            <a:spLocks noGrp="1"/>
          </p:cNvSpPr>
          <p:nvPr>
            <p:ph type="body" sz="quarter" idx="12" hasCustomPrompt="1"/>
          </p:nvPr>
        </p:nvSpPr>
        <p:spPr>
          <a:xfrm>
            <a:off x="2210778" y="1951273"/>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68" name="Text Placeholder 6"/>
          <p:cNvSpPr>
            <a:spLocks noGrp="1"/>
          </p:cNvSpPr>
          <p:nvPr>
            <p:ph type="body" sz="quarter" idx="14" hasCustomPrompt="1"/>
          </p:nvPr>
        </p:nvSpPr>
        <p:spPr>
          <a:xfrm>
            <a:off x="2210778" y="3385622"/>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69" name="Text Placeholder 8"/>
          <p:cNvSpPr>
            <a:spLocks noGrp="1"/>
          </p:cNvSpPr>
          <p:nvPr>
            <p:ph type="body" sz="quarter" idx="16" hasCustomPrompt="1"/>
          </p:nvPr>
        </p:nvSpPr>
        <p:spPr>
          <a:xfrm>
            <a:off x="2210778" y="2364733"/>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70" name="Text Placeholder 8"/>
          <p:cNvSpPr>
            <a:spLocks noGrp="1"/>
          </p:cNvSpPr>
          <p:nvPr>
            <p:ph type="body" sz="quarter" idx="17" hasCustomPrompt="1"/>
          </p:nvPr>
        </p:nvSpPr>
        <p:spPr>
          <a:xfrm>
            <a:off x="2210778" y="3790119"/>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71" name="Picture Placeholder 3"/>
          <p:cNvSpPr>
            <a:spLocks noGrp="1"/>
          </p:cNvSpPr>
          <p:nvPr>
            <p:ph type="pic" sz="quarter" idx="18" hasCustomPrompt="1"/>
          </p:nvPr>
        </p:nvSpPr>
        <p:spPr>
          <a:xfrm>
            <a:off x="914404" y="4948515"/>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72" name="Text Placeholder 6"/>
          <p:cNvSpPr>
            <a:spLocks noGrp="1"/>
          </p:cNvSpPr>
          <p:nvPr>
            <p:ph type="body" sz="quarter" idx="19" hasCustomPrompt="1"/>
          </p:nvPr>
        </p:nvSpPr>
        <p:spPr>
          <a:xfrm>
            <a:off x="2210778" y="4819976"/>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73" name="Text Placeholder 8"/>
          <p:cNvSpPr>
            <a:spLocks noGrp="1"/>
          </p:cNvSpPr>
          <p:nvPr>
            <p:ph type="body" sz="quarter" idx="20" hasCustomPrompt="1"/>
          </p:nvPr>
        </p:nvSpPr>
        <p:spPr>
          <a:xfrm>
            <a:off x="2210778" y="5224472"/>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cxnSp>
        <p:nvCxnSpPr>
          <p:cNvPr id="76" name="Straight Connector 75"/>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userDrawn="1"/>
        </p:nvCxnSpPr>
        <p:spPr>
          <a:xfrm flipV="1">
            <a:off x="557799" y="1936549"/>
            <a:ext cx="0" cy="4342271"/>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5" name="Oval 24"/>
          <p:cNvSpPr/>
          <p:nvPr userDrawn="1"/>
        </p:nvSpPr>
        <p:spPr>
          <a:xfrm>
            <a:off x="536845"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sp>
        <p:nvSpPr>
          <p:cNvPr id="26" name="Oval 25"/>
          <p:cNvSpPr/>
          <p:nvPr userDrawn="1"/>
        </p:nvSpPr>
        <p:spPr>
          <a:xfrm flipH="1">
            <a:off x="11619649" y="1852832"/>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8" name="Oval 27"/>
          <p:cNvSpPr/>
          <p:nvPr userDrawn="1"/>
        </p:nvSpPr>
        <p:spPr>
          <a:xfrm flipH="1">
            <a:off x="11614601"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5290436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2.4">
    <p:spTree>
      <p:nvGrpSpPr>
        <p:cNvPr id="1" name=""/>
        <p:cNvGrpSpPr/>
        <p:nvPr/>
      </p:nvGrpSpPr>
      <p:grpSpPr>
        <a:xfrm>
          <a:off x="0" y="0"/>
          <a:ext cx="0" cy="0"/>
          <a:chOff x="0" y="0"/>
          <a:chExt cx="0" cy="0"/>
        </a:xfrm>
      </p:grpSpPr>
      <p:pic>
        <p:nvPicPr>
          <p:cNvPr id="21" name="Picture 20"/>
          <p:cNvPicPr>
            <a:picLocks noChangeAspect="1"/>
          </p:cNvPicPr>
          <p:nvPr userDrawn="1"/>
        </p:nvPicPr>
        <p:blipFill>
          <a:blip r:embed="rId2"/>
          <a:stretch>
            <a:fillRect/>
          </a:stretch>
        </p:blipFill>
        <p:spPr>
          <a:xfrm>
            <a:off x="0" y="0"/>
            <a:ext cx="12192000" cy="6857999"/>
          </a:xfrm>
          <a:prstGeom prst="rect">
            <a:avLst/>
          </a:prstGeom>
        </p:spPr>
      </p:pic>
      <p:sp>
        <p:nvSpPr>
          <p:cNvPr id="3" name="Title 2"/>
          <p:cNvSpPr>
            <a:spLocks noGrp="1"/>
          </p:cNvSpPr>
          <p:nvPr>
            <p:ph type="title" hasCustomPrompt="1"/>
          </p:nvPr>
        </p:nvSpPr>
        <p:spPr>
          <a:xfrm>
            <a:off x="790387" y="490636"/>
            <a:ext cx="10515600" cy="1325563"/>
          </a:xfrm>
          <a:prstGeom prst="rect">
            <a:avLst/>
          </a:prstGeom>
        </p:spPr>
        <p:txBody>
          <a:bodyPr anchor="b" anchorCtr="0"/>
          <a:lstStyle>
            <a:lvl1pPr>
              <a:defRPr>
                <a:solidFill>
                  <a:schemeClr val="bg1"/>
                </a:solidFill>
                <a:latin typeface="+mj-lt"/>
              </a:defRPr>
            </a:lvl1pPr>
          </a:lstStyle>
          <a:p>
            <a:r>
              <a:rPr lang="en-US" dirty="0"/>
              <a:t>Presenters (option)</a:t>
            </a:r>
          </a:p>
        </p:txBody>
      </p:sp>
      <p:pic>
        <p:nvPicPr>
          <p:cNvPr id="27" name="Picture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29" name="Slide Number Placeholder 5"/>
          <p:cNvSpPr txBox="1">
            <a:spLocks/>
          </p:cNvSpPr>
          <p:nvPr userDrawn="1"/>
        </p:nvSpPr>
        <p:spPr>
          <a:xfrm>
            <a:off x="1149774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63" name="Arc 62"/>
          <p:cNvSpPr/>
          <p:nvPr userDrawn="1"/>
        </p:nvSpPr>
        <p:spPr>
          <a:xfrm rot="16200000">
            <a:off x="556353" y="1877113"/>
            <a:ext cx="121764" cy="118872"/>
          </a:xfrm>
          <a:prstGeom prst="arc">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spcBef>
                <a:spcPts val="0"/>
              </a:spcBef>
            </a:pPr>
            <a:endParaRPr lang="en-US" sz="1800"/>
          </a:p>
        </p:txBody>
      </p:sp>
      <p:cxnSp>
        <p:nvCxnSpPr>
          <p:cNvPr id="64" name="Straight Connector 63"/>
          <p:cNvCxnSpPr/>
          <p:nvPr userDrawn="1"/>
        </p:nvCxnSpPr>
        <p:spPr>
          <a:xfrm flipH="1">
            <a:off x="616655" y="187566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5" name="Picture Placeholder 3"/>
          <p:cNvSpPr>
            <a:spLocks noGrp="1"/>
          </p:cNvSpPr>
          <p:nvPr>
            <p:ph type="pic" sz="quarter" idx="10" hasCustomPrompt="1"/>
          </p:nvPr>
        </p:nvSpPr>
        <p:spPr>
          <a:xfrm>
            <a:off x="913739" y="2088493"/>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6" name="Picture Placeholder 3"/>
          <p:cNvSpPr>
            <a:spLocks noGrp="1"/>
          </p:cNvSpPr>
          <p:nvPr>
            <p:ph type="pic" sz="quarter" idx="11" hasCustomPrompt="1"/>
          </p:nvPr>
        </p:nvSpPr>
        <p:spPr>
          <a:xfrm>
            <a:off x="914404" y="3514162"/>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7" name="Text Placeholder 6"/>
          <p:cNvSpPr>
            <a:spLocks noGrp="1"/>
          </p:cNvSpPr>
          <p:nvPr>
            <p:ph type="body" sz="quarter" idx="12" hasCustomPrompt="1"/>
          </p:nvPr>
        </p:nvSpPr>
        <p:spPr>
          <a:xfrm>
            <a:off x="2210778" y="1951273"/>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68" name="Text Placeholder 6"/>
          <p:cNvSpPr>
            <a:spLocks noGrp="1"/>
          </p:cNvSpPr>
          <p:nvPr>
            <p:ph type="body" sz="quarter" idx="14" hasCustomPrompt="1"/>
          </p:nvPr>
        </p:nvSpPr>
        <p:spPr>
          <a:xfrm>
            <a:off x="2210778" y="3385622"/>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69" name="Text Placeholder 8"/>
          <p:cNvSpPr>
            <a:spLocks noGrp="1"/>
          </p:cNvSpPr>
          <p:nvPr>
            <p:ph type="body" sz="quarter" idx="16" hasCustomPrompt="1"/>
          </p:nvPr>
        </p:nvSpPr>
        <p:spPr>
          <a:xfrm>
            <a:off x="2210778" y="2364733"/>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70" name="Text Placeholder 8"/>
          <p:cNvSpPr>
            <a:spLocks noGrp="1"/>
          </p:cNvSpPr>
          <p:nvPr>
            <p:ph type="body" sz="quarter" idx="17" hasCustomPrompt="1"/>
          </p:nvPr>
        </p:nvSpPr>
        <p:spPr>
          <a:xfrm>
            <a:off x="2210778" y="3790119"/>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71" name="Picture Placeholder 3"/>
          <p:cNvSpPr>
            <a:spLocks noGrp="1"/>
          </p:cNvSpPr>
          <p:nvPr>
            <p:ph type="pic" sz="quarter" idx="18" hasCustomPrompt="1"/>
          </p:nvPr>
        </p:nvSpPr>
        <p:spPr>
          <a:xfrm>
            <a:off x="914404" y="4948515"/>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72" name="Text Placeholder 6"/>
          <p:cNvSpPr>
            <a:spLocks noGrp="1"/>
          </p:cNvSpPr>
          <p:nvPr>
            <p:ph type="body" sz="quarter" idx="19" hasCustomPrompt="1"/>
          </p:nvPr>
        </p:nvSpPr>
        <p:spPr>
          <a:xfrm>
            <a:off x="2210778" y="4819976"/>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73" name="Text Placeholder 8"/>
          <p:cNvSpPr>
            <a:spLocks noGrp="1"/>
          </p:cNvSpPr>
          <p:nvPr>
            <p:ph type="body" sz="quarter" idx="20" hasCustomPrompt="1"/>
          </p:nvPr>
        </p:nvSpPr>
        <p:spPr>
          <a:xfrm>
            <a:off x="2210778" y="5224472"/>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cxnSp>
        <p:nvCxnSpPr>
          <p:cNvPr id="76" name="Straight Connector 75"/>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userDrawn="1"/>
        </p:nvCxnSpPr>
        <p:spPr>
          <a:xfrm flipV="1">
            <a:off x="557799" y="1936549"/>
            <a:ext cx="0" cy="4342271"/>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5" name="Oval 24"/>
          <p:cNvSpPr/>
          <p:nvPr userDrawn="1"/>
        </p:nvSpPr>
        <p:spPr>
          <a:xfrm>
            <a:off x="536845"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sp>
        <p:nvSpPr>
          <p:cNvPr id="26" name="Oval 25"/>
          <p:cNvSpPr/>
          <p:nvPr userDrawn="1"/>
        </p:nvSpPr>
        <p:spPr>
          <a:xfrm flipH="1">
            <a:off x="11619649" y="1852832"/>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8" name="Oval 27"/>
          <p:cNvSpPr/>
          <p:nvPr userDrawn="1"/>
        </p:nvSpPr>
        <p:spPr>
          <a:xfrm flipH="1">
            <a:off x="11614601"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5574116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2.5">
    <p:spTree>
      <p:nvGrpSpPr>
        <p:cNvPr id="1" name=""/>
        <p:cNvGrpSpPr/>
        <p:nvPr/>
      </p:nvGrpSpPr>
      <p:grpSpPr>
        <a:xfrm>
          <a:off x="0" y="0"/>
          <a:ext cx="0" cy="0"/>
          <a:chOff x="0" y="0"/>
          <a:chExt cx="0" cy="0"/>
        </a:xfrm>
      </p:grpSpPr>
      <p:pic>
        <p:nvPicPr>
          <p:cNvPr id="21" name="Picture 20"/>
          <p:cNvPicPr>
            <a:picLocks noChangeAspect="1"/>
          </p:cNvPicPr>
          <p:nvPr userDrawn="1"/>
        </p:nvPicPr>
        <p:blipFill>
          <a:blip r:embed="rId2"/>
          <a:stretch>
            <a:fillRect/>
          </a:stretch>
        </p:blipFill>
        <p:spPr>
          <a:xfrm>
            <a:off x="0" y="0"/>
            <a:ext cx="12192000" cy="6857999"/>
          </a:xfrm>
          <a:prstGeom prst="rect">
            <a:avLst/>
          </a:prstGeom>
        </p:spPr>
      </p:pic>
      <p:sp>
        <p:nvSpPr>
          <p:cNvPr id="3" name="Title 2"/>
          <p:cNvSpPr>
            <a:spLocks noGrp="1"/>
          </p:cNvSpPr>
          <p:nvPr>
            <p:ph type="title" hasCustomPrompt="1"/>
          </p:nvPr>
        </p:nvSpPr>
        <p:spPr>
          <a:xfrm>
            <a:off x="790387" y="490636"/>
            <a:ext cx="10515600" cy="1325563"/>
          </a:xfrm>
          <a:prstGeom prst="rect">
            <a:avLst/>
          </a:prstGeom>
        </p:spPr>
        <p:txBody>
          <a:bodyPr anchor="b" anchorCtr="0"/>
          <a:lstStyle>
            <a:lvl1pPr>
              <a:defRPr>
                <a:solidFill>
                  <a:schemeClr val="bg1"/>
                </a:solidFill>
                <a:latin typeface="+mj-lt"/>
              </a:defRPr>
            </a:lvl1pPr>
          </a:lstStyle>
          <a:p>
            <a:r>
              <a:rPr lang="en-US" dirty="0"/>
              <a:t>Presenters (option)</a:t>
            </a:r>
          </a:p>
        </p:txBody>
      </p:sp>
      <p:pic>
        <p:nvPicPr>
          <p:cNvPr id="27" name="Picture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29" name="Slide Number Placeholder 5"/>
          <p:cNvSpPr txBox="1">
            <a:spLocks/>
          </p:cNvSpPr>
          <p:nvPr userDrawn="1"/>
        </p:nvSpPr>
        <p:spPr>
          <a:xfrm>
            <a:off x="1149774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63" name="Arc 62"/>
          <p:cNvSpPr/>
          <p:nvPr userDrawn="1"/>
        </p:nvSpPr>
        <p:spPr>
          <a:xfrm rot="16200000">
            <a:off x="556353" y="1877113"/>
            <a:ext cx="121764" cy="118872"/>
          </a:xfrm>
          <a:prstGeom prst="arc">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spcBef>
                <a:spcPts val="0"/>
              </a:spcBef>
            </a:pPr>
            <a:endParaRPr lang="en-US" sz="1800"/>
          </a:p>
        </p:txBody>
      </p:sp>
      <p:cxnSp>
        <p:nvCxnSpPr>
          <p:cNvPr id="64" name="Straight Connector 63"/>
          <p:cNvCxnSpPr/>
          <p:nvPr userDrawn="1"/>
        </p:nvCxnSpPr>
        <p:spPr>
          <a:xfrm flipH="1">
            <a:off x="616655" y="187566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5" name="Picture Placeholder 3"/>
          <p:cNvSpPr>
            <a:spLocks noGrp="1"/>
          </p:cNvSpPr>
          <p:nvPr>
            <p:ph type="pic" sz="quarter" idx="10" hasCustomPrompt="1"/>
          </p:nvPr>
        </p:nvSpPr>
        <p:spPr>
          <a:xfrm>
            <a:off x="913739" y="2088493"/>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6" name="Picture Placeholder 3"/>
          <p:cNvSpPr>
            <a:spLocks noGrp="1"/>
          </p:cNvSpPr>
          <p:nvPr>
            <p:ph type="pic" sz="quarter" idx="11" hasCustomPrompt="1"/>
          </p:nvPr>
        </p:nvSpPr>
        <p:spPr>
          <a:xfrm>
            <a:off x="914404" y="3514162"/>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7" name="Text Placeholder 6"/>
          <p:cNvSpPr>
            <a:spLocks noGrp="1"/>
          </p:cNvSpPr>
          <p:nvPr>
            <p:ph type="body" sz="quarter" idx="12" hasCustomPrompt="1"/>
          </p:nvPr>
        </p:nvSpPr>
        <p:spPr>
          <a:xfrm>
            <a:off x="2210778" y="1951273"/>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68" name="Text Placeholder 6"/>
          <p:cNvSpPr>
            <a:spLocks noGrp="1"/>
          </p:cNvSpPr>
          <p:nvPr>
            <p:ph type="body" sz="quarter" idx="14" hasCustomPrompt="1"/>
          </p:nvPr>
        </p:nvSpPr>
        <p:spPr>
          <a:xfrm>
            <a:off x="2210778" y="3385622"/>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69" name="Text Placeholder 8"/>
          <p:cNvSpPr>
            <a:spLocks noGrp="1"/>
          </p:cNvSpPr>
          <p:nvPr>
            <p:ph type="body" sz="quarter" idx="16" hasCustomPrompt="1"/>
          </p:nvPr>
        </p:nvSpPr>
        <p:spPr>
          <a:xfrm>
            <a:off x="2210778" y="2364733"/>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70" name="Text Placeholder 8"/>
          <p:cNvSpPr>
            <a:spLocks noGrp="1"/>
          </p:cNvSpPr>
          <p:nvPr>
            <p:ph type="body" sz="quarter" idx="17" hasCustomPrompt="1"/>
          </p:nvPr>
        </p:nvSpPr>
        <p:spPr>
          <a:xfrm>
            <a:off x="2210778" y="3790119"/>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71" name="Picture Placeholder 3"/>
          <p:cNvSpPr>
            <a:spLocks noGrp="1"/>
          </p:cNvSpPr>
          <p:nvPr>
            <p:ph type="pic" sz="quarter" idx="18" hasCustomPrompt="1"/>
          </p:nvPr>
        </p:nvSpPr>
        <p:spPr>
          <a:xfrm>
            <a:off x="914404" y="4948515"/>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72" name="Text Placeholder 6"/>
          <p:cNvSpPr>
            <a:spLocks noGrp="1"/>
          </p:cNvSpPr>
          <p:nvPr>
            <p:ph type="body" sz="quarter" idx="19" hasCustomPrompt="1"/>
          </p:nvPr>
        </p:nvSpPr>
        <p:spPr>
          <a:xfrm>
            <a:off x="2210778" y="4819976"/>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73" name="Text Placeholder 8"/>
          <p:cNvSpPr>
            <a:spLocks noGrp="1"/>
          </p:cNvSpPr>
          <p:nvPr>
            <p:ph type="body" sz="quarter" idx="20" hasCustomPrompt="1"/>
          </p:nvPr>
        </p:nvSpPr>
        <p:spPr>
          <a:xfrm>
            <a:off x="2210778" y="5224472"/>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cxnSp>
        <p:nvCxnSpPr>
          <p:cNvPr id="76" name="Straight Connector 75"/>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userDrawn="1"/>
        </p:nvCxnSpPr>
        <p:spPr>
          <a:xfrm flipV="1">
            <a:off x="557799" y="1936549"/>
            <a:ext cx="0" cy="4342271"/>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5" name="Oval 24"/>
          <p:cNvSpPr/>
          <p:nvPr userDrawn="1"/>
        </p:nvSpPr>
        <p:spPr>
          <a:xfrm>
            <a:off x="536845"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sp>
        <p:nvSpPr>
          <p:cNvPr id="26" name="Oval 25"/>
          <p:cNvSpPr/>
          <p:nvPr userDrawn="1"/>
        </p:nvSpPr>
        <p:spPr>
          <a:xfrm flipH="1">
            <a:off x="11619649" y="1852832"/>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8" name="Oval 27"/>
          <p:cNvSpPr/>
          <p:nvPr userDrawn="1"/>
        </p:nvSpPr>
        <p:spPr>
          <a:xfrm flipH="1">
            <a:off x="11614601"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7821152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2.6">
    <p:spTree>
      <p:nvGrpSpPr>
        <p:cNvPr id="1" name=""/>
        <p:cNvGrpSpPr/>
        <p:nvPr/>
      </p:nvGrpSpPr>
      <p:grpSpPr>
        <a:xfrm>
          <a:off x="0" y="0"/>
          <a:ext cx="0" cy="0"/>
          <a:chOff x="0" y="0"/>
          <a:chExt cx="0" cy="0"/>
        </a:xfrm>
      </p:grpSpPr>
      <p:pic>
        <p:nvPicPr>
          <p:cNvPr id="21" name="Picture 20"/>
          <p:cNvPicPr>
            <a:picLocks noChangeAspect="1"/>
          </p:cNvPicPr>
          <p:nvPr userDrawn="1"/>
        </p:nvPicPr>
        <p:blipFill>
          <a:blip r:embed="rId2"/>
          <a:stretch>
            <a:fillRect/>
          </a:stretch>
        </p:blipFill>
        <p:spPr>
          <a:xfrm>
            <a:off x="0" y="0"/>
            <a:ext cx="12192000" cy="6857999"/>
          </a:xfrm>
          <a:prstGeom prst="rect">
            <a:avLst/>
          </a:prstGeom>
        </p:spPr>
      </p:pic>
      <p:sp>
        <p:nvSpPr>
          <p:cNvPr id="3" name="Title 2"/>
          <p:cNvSpPr>
            <a:spLocks noGrp="1"/>
          </p:cNvSpPr>
          <p:nvPr>
            <p:ph type="title" hasCustomPrompt="1"/>
          </p:nvPr>
        </p:nvSpPr>
        <p:spPr>
          <a:xfrm>
            <a:off x="790387" y="490636"/>
            <a:ext cx="10515600" cy="1325563"/>
          </a:xfrm>
          <a:prstGeom prst="rect">
            <a:avLst/>
          </a:prstGeom>
        </p:spPr>
        <p:txBody>
          <a:bodyPr anchor="b" anchorCtr="0"/>
          <a:lstStyle>
            <a:lvl1pPr>
              <a:defRPr>
                <a:solidFill>
                  <a:schemeClr val="bg1"/>
                </a:solidFill>
                <a:latin typeface="+mj-lt"/>
              </a:defRPr>
            </a:lvl1pPr>
          </a:lstStyle>
          <a:p>
            <a:r>
              <a:rPr lang="en-US" dirty="0"/>
              <a:t>Presenters (option)</a:t>
            </a:r>
          </a:p>
        </p:txBody>
      </p:sp>
      <p:pic>
        <p:nvPicPr>
          <p:cNvPr id="29" name="Picture 2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30" name="Slide Number Placeholder 5"/>
          <p:cNvSpPr txBox="1">
            <a:spLocks/>
          </p:cNvSpPr>
          <p:nvPr userDrawn="1"/>
        </p:nvSpPr>
        <p:spPr>
          <a:xfrm>
            <a:off x="1149774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63" name="Arc 62"/>
          <p:cNvSpPr/>
          <p:nvPr userDrawn="1"/>
        </p:nvSpPr>
        <p:spPr>
          <a:xfrm rot="16200000">
            <a:off x="556353" y="1877113"/>
            <a:ext cx="121764" cy="118872"/>
          </a:xfrm>
          <a:prstGeom prst="arc">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spcBef>
                <a:spcPts val="0"/>
              </a:spcBef>
            </a:pPr>
            <a:endParaRPr lang="en-US" sz="1800"/>
          </a:p>
        </p:txBody>
      </p:sp>
      <p:cxnSp>
        <p:nvCxnSpPr>
          <p:cNvPr id="64" name="Straight Connector 63"/>
          <p:cNvCxnSpPr/>
          <p:nvPr userDrawn="1"/>
        </p:nvCxnSpPr>
        <p:spPr>
          <a:xfrm flipH="1">
            <a:off x="616655" y="187566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5" name="Picture Placeholder 3"/>
          <p:cNvSpPr>
            <a:spLocks noGrp="1"/>
          </p:cNvSpPr>
          <p:nvPr>
            <p:ph type="pic" sz="quarter" idx="10" hasCustomPrompt="1"/>
          </p:nvPr>
        </p:nvSpPr>
        <p:spPr>
          <a:xfrm>
            <a:off x="913739" y="2088493"/>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6" name="Picture Placeholder 3"/>
          <p:cNvSpPr>
            <a:spLocks noGrp="1"/>
          </p:cNvSpPr>
          <p:nvPr>
            <p:ph type="pic" sz="quarter" idx="11" hasCustomPrompt="1"/>
          </p:nvPr>
        </p:nvSpPr>
        <p:spPr>
          <a:xfrm>
            <a:off x="914404" y="3514162"/>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7" name="Text Placeholder 6"/>
          <p:cNvSpPr>
            <a:spLocks noGrp="1"/>
          </p:cNvSpPr>
          <p:nvPr>
            <p:ph type="body" sz="quarter" idx="12" hasCustomPrompt="1"/>
          </p:nvPr>
        </p:nvSpPr>
        <p:spPr>
          <a:xfrm>
            <a:off x="2210778" y="1951273"/>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68" name="Text Placeholder 6"/>
          <p:cNvSpPr>
            <a:spLocks noGrp="1"/>
          </p:cNvSpPr>
          <p:nvPr>
            <p:ph type="body" sz="quarter" idx="14" hasCustomPrompt="1"/>
          </p:nvPr>
        </p:nvSpPr>
        <p:spPr>
          <a:xfrm>
            <a:off x="2210778" y="3385622"/>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69" name="Text Placeholder 8"/>
          <p:cNvSpPr>
            <a:spLocks noGrp="1"/>
          </p:cNvSpPr>
          <p:nvPr>
            <p:ph type="body" sz="quarter" idx="16" hasCustomPrompt="1"/>
          </p:nvPr>
        </p:nvSpPr>
        <p:spPr>
          <a:xfrm>
            <a:off x="2210778" y="2364733"/>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70" name="Text Placeholder 8"/>
          <p:cNvSpPr>
            <a:spLocks noGrp="1"/>
          </p:cNvSpPr>
          <p:nvPr>
            <p:ph type="body" sz="quarter" idx="17" hasCustomPrompt="1"/>
          </p:nvPr>
        </p:nvSpPr>
        <p:spPr>
          <a:xfrm>
            <a:off x="2210778" y="3790119"/>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71" name="Picture Placeholder 3"/>
          <p:cNvSpPr>
            <a:spLocks noGrp="1"/>
          </p:cNvSpPr>
          <p:nvPr>
            <p:ph type="pic" sz="quarter" idx="18" hasCustomPrompt="1"/>
          </p:nvPr>
        </p:nvSpPr>
        <p:spPr>
          <a:xfrm>
            <a:off x="914404" y="4948515"/>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72" name="Text Placeholder 6"/>
          <p:cNvSpPr>
            <a:spLocks noGrp="1"/>
          </p:cNvSpPr>
          <p:nvPr>
            <p:ph type="body" sz="quarter" idx="19" hasCustomPrompt="1"/>
          </p:nvPr>
        </p:nvSpPr>
        <p:spPr>
          <a:xfrm>
            <a:off x="2210778" y="4819976"/>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73" name="Text Placeholder 8"/>
          <p:cNvSpPr>
            <a:spLocks noGrp="1"/>
          </p:cNvSpPr>
          <p:nvPr>
            <p:ph type="body" sz="quarter" idx="20" hasCustomPrompt="1"/>
          </p:nvPr>
        </p:nvSpPr>
        <p:spPr>
          <a:xfrm>
            <a:off x="2210778" y="5224472"/>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cxnSp>
        <p:nvCxnSpPr>
          <p:cNvPr id="76" name="Straight Connector 75"/>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userDrawn="1"/>
        </p:nvCxnSpPr>
        <p:spPr>
          <a:xfrm flipV="1">
            <a:off x="557799" y="1936549"/>
            <a:ext cx="0" cy="4342271"/>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5" name="Oval 24"/>
          <p:cNvSpPr/>
          <p:nvPr userDrawn="1"/>
        </p:nvSpPr>
        <p:spPr>
          <a:xfrm>
            <a:off x="536845"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sp>
        <p:nvSpPr>
          <p:cNvPr id="26" name="Oval 25"/>
          <p:cNvSpPr/>
          <p:nvPr userDrawn="1"/>
        </p:nvSpPr>
        <p:spPr>
          <a:xfrm flipH="1">
            <a:off x="11619649" y="1852832"/>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7" name="Oval 26"/>
          <p:cNvSpPr/>
          <p:nvPr userDrawn="1"/>
        </p:nvSpPr>
        <p:spPr>
          <a:xfrm flipH="1">
            <a:off x="11614601"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800979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2.7">
    <p:spTree>
      <p:nvGrpSpPr>
        <p:cNvPr id="1" name=""/>
        <p:cNvGrpSpPr/>
        <p:nvPr/>
      </p:nvGrpSpPr>
      <p:grpSpPr>
        <a:xfrm>
          <a:off x="0" y="0"/>
          <a:ext cx="0" cy="0"/>
          <a:chOff x="0" y="0"/>
          <a:chExt cx="0" cy="0"/>
        </a:xfrm>
      </p:grpSpPr>
      <p:pic>
        <p:nvPicPr>
          <p:cNvPr id="21" name="Picture 20"/>
          <p:cNvPicPr>
            <a:picLocks noChangeAspect="1"/>
          </p:cNvPicPr>
          <p:nvPr userDrawn="1"/>
        </p:nvPicPr>
        <p:blipFill>
          <a:blip r:embed="rId2"/>
          <a:stretch>
            <a:fillRect/>
          </a:stretch>
        </p:blipFill>
        <p:spPr>
          <a:xfrm>
            <a:off x="0" y="0"/>
            <a:ext cx="12192000" cy="6857999"/>
          </a:xfrm>
          <a:prstGeom prst="rect">
            <a:avLst/>
          </a:prstGeom>
        </p:spPr>
      </p:pic>
      <p:sp>
        <p:nvSpPr>
          <p:cNvPr id="3" name="Title 2"/>
          <p:cNvSpPr>
            <a:spLocks noGrp="1"/>
          </p:cNvSpPr>
          <p:nvPr>
            <p:ph type="title" hasCustomPrompt="1"/>
          </p:nvPr>
        </p:nvSpPr>
        <p:spPr>
          <a:xfrm>
            <a:off x="790387" y="490636"/>
            <a:ext cx="10515600" cy="1325563"/>
          </a:xfrm>
          <a:prstGeom prst="rect">
            <a:avLst/>
          </a:prstGeom>
        </p:spPr>
        <p:txBody>
          <a:bodyPr anchor="b" anchorCtr="0"/>
          <a:lstStyle>
            <a:lvl1pPr>
              <a:spcBef>
                <a:spcPts val="0"/>
              </a:spcBef>
              <a:defRPr>
                <a:solidFill>
                  <a:schemeClr val="bg1"/>
                </a:solidFill>
                <a:latin typeface="+mj-lt"/>
              </a:defRPr>
            </a:lvl1pPr>
          </a:lstStyle>
          <a:p>
            <a:r>
              <a:rPr lang="en-US" dirty="0"/>
              <a:t>Presenters (option)</a:t>
            </a:r>
          </a:p>
        </p:txBody>
      </p:sp>
      <p:pic>
        <p:nvPicPr>
          <p:cNvPr id="27" name="Picture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29" name="Slide Number Placeholder 5"/>
          <p:cNvSpPr txBox="1">
            <a:spLocks/>
          </p:cNvSpPr>
          <p:nvPr userDrawn="1"/>
        </p:nvSpPr>
        <p:spPr>
          <a:xfrm>
            <a:off x="1149774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63" name="Arc 62"/>
          <p:cNvSpPr/>
          <p:nvPr userDrawn="1"/>
        </p:nvSpPr>
        <p:spPr>
          <a:xfrm rot="16200000">
            <a:off x="556353" y="1877113"/>
            <a:ext cx="121764" cy="118872"/>
          </a:xfrm>
          <a:prstGeom prst="arc">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spcBef>
                <a:spcPts val="0"/>
              </a:spcBef>
            </a:pPr>
            <a:endParaRPr lang="en-US" sz="1800"/>
          </a:p>
        </p:txBody>
      </p:sp>
      <p:cxnSp>
        <p:nvCxnSpPr>
          <p:cNvPr id="64" name="Straight Connector 63"/>
          <p:cNvCxnSpPr/>
          <p:nvPr userDrawn="1"/>
        </p:nvCxnSpPr>
        <p:spPr>
          <a:xfrm flipH="1">
            <a:off x="616655" y="187566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5" name="Picture Placeholder 3"/>
          <p:cNvSpPr>
            <a:spLocks noGrp="1"/>
          </p:cNvSpPr>
          <p:nvPr>
            <p:ph type="pic" sz="quarter" idx="10" hasCustomPrompt="1"/>
          </p:nvPr>
        </p:nvSpPr>
        <p:spPr>
          <a:xfrm>
            <a:off x="913739" y="2088493"/>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6" name="Picture Placeholder 3"/>
          <p:cNvSpPr>
            <a:spLocks noGrp="1"/>
          </p:cNvSpPr>
          <p:nvPr>
            <p:ph type="pic" sz="quarter" idx="11" hasCustomPrompt="1"/>
          </p:nvPr>
        </p:nvSpPr>
        <p:spPr>
          <a:xfrm>
            <a:off x="914404" y="3514162"/>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7" name="Text Placeholder 6"/>
          <p:cNvSpPr>
            <a:spLocks noGrp="1"/>
          </p:cNvSpPr>
          <p:nvPr>
            <p:ph type="body" sz="quarter" idx="12" hasCustomPrompt="1"/>
          </p:nvPr>
        </p:nvSpPr>
        <p:spPr>
          <a:xfrm>
            <a:off x="2210778" y="1951273"/>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68" name="Text Placeholder 6"/>
          <p:cNvSpPr>
            <a:spLocks noGrp="1"/>
          </p:cNvSpPr>
          <p:nvPr>
            <p:ph type="body" sz="quarter" idx="14" hasCustomPrompt="1"/>
          </p:nvPr>
        </p:nvSpPr>
        <p:spPr>
          <a:xfrm>
            <a:off x="2210778" y="3385622"/>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69" name="Text Placeholder 8"/>
          <p:cNvSpPr>
            <a:spLocks noGrp="1"/>
          </p:cNvSpPr>
          <p:nvPr>
            <p:ph type="body" sz="quarter" idx="16" hasCustomPrompt="1"/>
          </p:nvPr>
        </p:nvSpPr>
        <p:spPr>
          <a:xfrm>
            <a:off x="2210778" y="2364733"/>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70" name="Text Placeholder 8"/>
          <p:cNvSpPr>
            <a:spLocks noGrp="1"/>
          </p:cNvSpPr>
          <p:nvPr>
            <p:ph type="body" sz="quarter" idx="17" hasCustomPrompt="1"/>
          </p:nvPr>
        </p:nvSpPr>
        <p:spPr>
          <a:xfrm>
            <a:off x="2210778" y="3790119"/>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71" name="Picture Placeholder 3"/>
          <p:cNvSpPr>
            <a:spLocks noGrp="1"/>
          </p:cNvSpPr>
          <p:nvPr>
            <p:ph type="pic" sz="quarter" idx="18" hasCustomPrompt="1"/>
          </p:nvPr>
        </p:nvSpPr>
        <p:spPr>
          <a:xfrm>
            <a:off x="914404" y="4948515"/>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72" name="Text Placeholder 6"/>
          <p:cNvSpPr>
            <a:spLocks noGrp="1"/>
          </p:cNvSpPr>
          <p:nvPr>
            <p:ph type="body" sz="quarter" idx="19" hasCustomPrompt="1"/>
          </p:nvPr>
        </p:nvSpPr>
        <p:spPr>
          <a:xfrm>
            <a:off x="2210778" y="4819976"/>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73" name="Text Placeholder 8"/>
          <p:cNvSpPr>
            <a:spLocks noGrp="1"/>
          </p:cNvSpPr>
          <p:nvPr>
            <p:ph type="body" sz="quarter" idx="20" hasCustomPrompt="1"/>
          </p:nvPr>
        </p:nvSpPr>
        <p:spPr>
          <a:xfrm>
            <a:off x="2210778" y="5224472"/>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cxnSp>
        <p:nvCxnSpPr>
          <p:cNvPr id="76" name="Straight Connector 75"/>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userDrawn="1"/>
        </p:nvCxnSpPr>
        <p:spPr>
          <a:xfrm flipV="1">
            <a:off x="557799" y="1936549"/>
            <a:ext cx="0" cy="4342271"/>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5" name="Oval 24"/>
          <p:cNvSpPr/>
          <p:nvPr userDrawn="1"/>
        </p:nvSpPr>
        <p:spPr>
          <a:xfrm>
            <a:off x="536845"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sp>
        <p:nvSpPr>
          <p:cNvPr id="26" name="Oval 25"/>
          <p:cNvSpPr/>
          <p:nvPr userDrawn="1"/>
        </p:nvSpPr>
        <p:spPr>
          <a:xfrm flipH="1">
            <a:off x="11619649" y="1852832"/>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sp>
        <p:nvSpPr>
          <p:cNvPr id="28" name="Oval 27"/>
          <p:cNvSpPr/>
          <p:nvPr userDrawn="1"/>
        </p:nvSpPr>
        <p:spPr>
          <a:xfrm flipH="1">
            <a:off x="11614601"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spTree>
    <p:extLst>
      <p:ext uri="{BB962C8B-B14F-4D97-AF65-F5344CB8AC3E}">
        <p14:creationId xmlns:p14="http://schemas.microsoft.com/office/powerpoint/2010/main" val="6281103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2.8">
    <p:spTree>
      <p:nvGrpSpPr>
        <p:cNvPr id="1" name=""/>
        <p:cNvGrpSpPr/>
        <p:nvPr/>
      </p:nvGrpSpPr>
      <p:grpSpPr>
        <a:xfrm>
          <a:off x="0" y="0"/>
          <a:ext cx="0" cy="0"/>
          <a:chOff x="0" y="0"/>
          <a:chExt cx="0" cy="0"/>
        </a:xfrm>
      </p:grpSpPr>
      <p:pic>
        <p:nvPicPr>
          <p:cNvPr id="23" name="Picture 22"/>
          <p:cNvPicPr>
            <a:picLocks noChangeAspect="1"/>
          </p:cNvPicPr>
          <p:nvPr userDrawn="1"/>
        </p:nvPicPr>
        <p:blipFill>
          <a:blip r:embed="rId2"/>
          <a:stretch>
            <a:fillRect/>
          </a:stretch>
        </p:blipFill>
        <p:spPr>
          <a:xfrm>
            <a:off x="-3" y="-1"/>
            <a:ext cx="12192000" cy="6857999"/>
          </a:xfrm>
          <a:prstGeom prst="rect">
            <a:avLst/>
          </a:prstGeom>
        </p:spPr>
      </p:pic>
      <p:sp>
        <p:nvSpPr>
          <p:cNvPr id="3" name="Title 2"/>
          <p:cNvSpPr>
            <a:spLocks noGrp="1"/>
          </p:cNvSpPr>
          <p:nvPr>
            <p:ph type="title" hasCustomPrompt="1"/>
          </p:nvPr>
        </p:nvSpPr>
        <p:spPr>
          <a:xfrm>
            <a:off x="790387" y="490636"/>
            <a:ext cx="10515600" cy="1325563"/>
          </a:xfrm>
          <a:prstGeom prst="rect">
            <a:avLst/>
          </a:prstGeom>
        </p:spPr>
        <p:txBody>
          <a:bodyPr anchor="b" anchorCtr="0"/>
          <a:lstStyle>
            <a:lvl1pPr>
              <a:defRPr>
                <a:solidFill>
                  <a:schemeClr val="bg1"/>
                </a:solidFill>
                <a:latin typeface="+mj-lt"/>
              </a:defRPr>
            </a:lvl1pPr>
          </a:lstStyle>
          <a:p>
            <a:r>
              <a:rPr lang="en-US" dirty="0"/>
              <a:t>Presenters (option)</a:t>
            </a:r>
          </a:p>
        </p:txBody>
      </p:sp>
      <p:pic>
        <p:nvPicPr>
          <p:cNvPr id="27" name="Picture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29" name="Slide Number Placeholder 5"/>
          <p:cNvSpPr txBox="1">
            <a:spLocks/>
          </p:cNvSpPr>
          <p:nvPr userDrawn="1"/>
        </p:nvSpPr>
        <p:spPr>
          <a:xfrm>
            <a:off x="1149774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63" name="Arc 62"/>
          <p:cNvSpPr/>
          <p:nvPr userDrawn="1"/>
        </p:nvSpPr>
        <p:spPr>
          <a:xfrm rot="16200000">
            <a:off x="556353" y="1877113"/>
            <a:ext cx="121764" cy="118872"/>
          </a:xfrm>
          <a:prstGeom prst="arc">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spcBef>
                <a:spcPts val="0"/>
              </a:spcBef>
            </a:pPr>
            <a:endParaRPr lang="en-US" sz="1800"/>
          </a:p>
        </p:txBody>
      </p:sp>
      <p:cxnSp>
        <p:nvCxnSpPr>
          <p:cNvPr id="64" name="Straight Connector 63"/>
          <p:cNvCxnSpPr/>
          <p:nvPr userDrawn="1"/>
        </p:nvCxnSpPr>
        <p:spPr>
          <a:xfrm flipH="1">
            <a:off x="616655" y="187566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5" name="Picture Placeholder 3"/>
          <p:cNvSpPr>
            <a:spLocks noGrp="1"/>
          </p:cNvSpPr>
          <p:nvPr>
            <p:ph type="pic" sz="quarter" idx="10" hasCustomPrompt="1"/>
          </p:nvPr>
        </p:nvSpPr>
        <p:spPr>
          <a:xfrm>
            <a:off x="913739" y="2088493"/>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6" name="Picture Placeholder 3"/>
          <p:cNvSpPr>
            <a:spLocks noGrp="1"/>
          </p:cNvSpPr>
          <p:nvPr>
            <p:ph type="pic" sz="quarter" idx="11" hasCustomPrompt="1"/>
          </p:nvPr>
        </p:nvSpPr>
        <p:spPr>
          <a:xfrm>
            <a:off x="914404" y="3514162"/>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67" name="Text Placeholder 6"/>
          <p:cNvSpPr>
            <a:spLocks noGrp="1"/>
          </p:cNvSpPr>
          <p:nvPr>
            <p:ph type="body" sz="quarter" idx="12" hasCustomPrompt="1"/>
          </p:nvPr>
        </p:nvSpPr>
        <p:spPr>
          <a:xfrm>
            <a:off x="2210778" y="1951273"/>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68" name="Text Placeholder 6"/>
          <p:cNvSpPr>
            <a:spLocks noGrp="1"/>
          </p:cNvSpPr>
          <p:nvPr>
            <p:ph type="body" sz="quarter" idx="14" hasCustomPrompt="1"/>
          </p:nvPr>
        </p:nvSpPr>
        <p:spPr>
          <a:xfrm>
            <a:off x="2210778" y="3385622"/>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69" name="Text Placeholder 8"/>
          <p:cNvSpPr>
            <a:spLocks noGrp="1"/>
          </p:cNvSpPr>
          <p:nvPr>
            <p:ph type="body" sz="quarter" idx="16" hasCustomPrompt="1"/>
          </p:nvPr>
        </p:nvSpPr>
        <p:spPr>
          <a:xfrm>
            <a:off x="2210778" y="2364733"/>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70" name="Text Placeholder 8"/>
          <p:cNvSpPr>
            <a:spLocks noGrp="1"/>
          </p:cNvSpPr>
          <p:nvPr>
            <p:ph type="body" sz="quarter" idx="17" hasCustomPrompt="1"/>
          </p:nvPr>
        </p:nvSpPr>
        <p:spPr>
          <a:xfrm>
            <a:off x="2210778" y="3790119"/>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71" name="Picture Placeholder 3"/>
          <p:cNvSpPr>
            <a:spLocks noGrp="1"/>
          </p:cNvSpPr>
          <p:nvPr>
            <p:ph type="pic" sz="quarter" idx="18" hasCustomPrompt="1"/>
          </p:nvPr>
        </p:nvSpPr>
        <p:spPr>
          <a:xfrm>
            <a:off x="914404" y="4948515"/>
            <a:ext cx="950976" cy="950976"/>
          </a:xfrm>
          <a:prstGeom prst="flowChartConnector">
            <a:avLst/>
          </a:prstGeom>
          <a:ln w="28575">
            <a:solidFill>
              <a:schemeClr val="bg1"/>
            </a:solidFill>
          </a:ln>
        </p:spPr>
        <p:txBody>
          <a:bodyPr/>
          <a:lstStyle>
            <a:lvl1pPr marL="0" indent="0">
              <a:spcBef>
                <a:spcPts val="0"/>
              </a:spcBef>
              <a:buNone/>
              <a:defRPr>
                <a:solidFill>
                  <a:schemeClr val="bg1"/>
                </a:solidFill>
              </a:defRPr>
            </a:lvl1pPr>
          </a:lstStyle>
          <a:p>
            <a:r>
              <a:rPr lang="en-US" dirty="0"/>
              <a:t> </a:t>
            </a:r>
          </a:p>
        </p:txBody>
      </p:sp>
      <p:sp>
        <p:nvSpPr>
          <p:cNvPr id="72" name="Text Placeholder 6"/>
          <p:cNvSpPr>
            <a:spLocks noGrp="1"/>
          </p:cNvSpPr>
          <p:nvPr>
            <p:ph type="body" sz="quarter" idx="19" hasCustomPrompt="1"/>
          </p:nvPr>
        </p:nvSpPr>
        <p:spPr>
          <a:xfrm>
            <a:off x="2210778" y="4819976"/>
            <a:ext cx="7122563" cy="394877"/>
          </a:xfrm>
          <a:prstGeom prst="rect">
            <a:avLst/>
          </a:prstGeom>
        </p:spPr>
        <p:txBody>
          <a:bodyPr/>
          <a:lstStyle>
            <a:lvl1pPr marL="0" indent="0">
              <a:spcBef>
                <a:spcPts val="0"/>
              </a:spcBef>
              <a:buNone/>
              <a:defRPr sz="22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73" name="Text Placeholder 8"/>
          <p:cNvSpPr>
            <a:spLocks noGrp="1"/>
          </p:cNvSpPr>
          <p:nvPr>
            <p:ph type="body" sz="quarter" idx="20" hasCustomPrompt="1"/>
          </p:nvPr>
        </p:nvSpPr>
        <p:spPr>
          <a:xfrm>
            <a:off x="2210778" y="5224472"/>
            <a:ext cx="7122563" cy="914400"/>
          </a:xfrm>
          <a:prstGeom prst="rect">
            <a:avLst/>
          </a:prstGeom>
        </p:spPr>
        <p:txBody>
          <a:bodyPr tIns="0" bIns="0"/>
          <a:lstStyle>
            <a:lvl1pPr marL="0" indent="0">
              <a:spcBef>
                <a:spcPts val="0"/>
              </a:spcBef>
              <a:buFontTx/>
              <a:buNone/>
              <a:defRPr sz="22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cxnSp>
        <p:nvCxnSpPr>
          <p:cNvPr id="76" name="Straight Connector 75"/>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userDrawn="1"/>
        </p:nvCxnSpPr>
        <p:spPr>
          <a:xfrm flipV="1">
            <a:off x="557799" y="1936549"/>
            <a:ext cx="0" cy="4342271"/>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5" name="Oval 24"/>
          <p:cNvSpPr/>
          <p:nvPr userDrawn="1"/>
        </p:nvSpPr>
        <p:spPr>
          <a:xfrm>
            <a:off x="536845"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sp>
        <p:nvSpPr>
          <p:cNvPr id="26" name="Oval 25"/>
          <p:cNvSpPr/>
          <p:nvPr userDrawn="1"/>
        </p:nvSpPr>
        <p:spPr>
          <a:xfrm flipH="1">
            <a:off x="11619649" y="1852832"/>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8" name="Oval 27"/>
          <p:cNvSpPr/>
          <p:nvPr userDrawn="1"/>
        </p:nvSpPr>
        <p:spPr>
          <a:xfrm flipH="1">
            <a:off x="11614601" y="6297687"/>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0016679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3.1">
    <p:spTree>
      <p:nvGrpSpPr>
        <p:cNvPr id="1" name=""/>
        <p:cNvGrpSpPr/>
        <p:nvPr/>
      </p:nvGrpSpPr>
      <p:grpSpPr>
        <a:xfrm>
          <a:off x="0" y="0"/>
          <a:ext cx="0" cy="0"/>
          <a:chOff x="0" y="0"/>
          <a:chExt cx="0" cy="0"/>
        </a:xfrm>
      </p:grpSpPr>
      <p:pic>
        <p:nvPicPr>
          <p:cNvPr id="27" name="Picture 26"/>
          <p:cNvPicPr>
            <a:picLocks noChangeAspect="1"/>
          </p:cNvPicPr>
          <p:nvPr userDrawn="1"/>
        </p:nvPicPr>
        <p:blipFill>
          <a:blip r:embed="rId2"/>
          <a:stretch>
            <a:fillRect/>
          </a:stretch>
        </p:blipFill>
        <p:spPr>
          <a:xfrm>
            <a:off x="0" y="0"/>
            <a:ext cx="12192000" cy="6857999"/>
          </a:xfrm>
          <a:prstGeom prst="rect">
            <a:avLst/>
          </a:prstGeom>
        </p:spPr>
      </p:pic>
      <p:sp>
        <p:nvSpPr>
          <p:cNvPr id="5" name="Title 4"/>
          <p:cNvSpPr>
            <a:spLocks noGrp="1"/>
          </p:cNvSpPr>
          <p:nvPr>
            <p:ph type="title" hasCustomPrompt="1"/>
          </p:nvPr>
        </p:nvSpPr>
        <p:spPr>
          <a:xfrm>
            <a:off x="416306" y="42394"/>
            <a:ext cx="10547350" cy="531346"/>
          </a:xfrm>
          <a:prstGeom prst="rect">
            <a:avLst/>
          </a:prstGeom>
        </p:spPr>
        <p:txBody>
          <a:bodyPr/>
          <a:lstStyle>
            <a:lvl1pPr>
              <a:defRPr>
                <a:solidFill>
                  <a:schemeClr val="bg1"/>
                </a:solidFill>
                <a:latin typeface="+mj-lt"/>
              </a:defRPr>
            </a:lvl1pPr>
          </a:lstStyle>
          <a:p>
            <a:r>
              <a:rPr lang="en-US" dirty="0"/>
              <a:t>Presenters Section Divider (no photo)</a:t>
            </a:r>
          </a:p>
        </p:txBody>
      </p:sp>
      <p:sp>
        <p:nvSpPr>
          <p:cNvPr id="7" name="Text Placeholder 6"/>
          <p:cNvSpPr>
            <a:spLocks noGrp="1"/>
          </p:cNvSpPr>
          <p:nvPr>
            <p:ph type="body" sz="quarter" idx="12" hasCustomPrompt="1"/>
          </p:nvPr>
        </p:nvSpPr>
        <p:spPr>
          <a:xfrm>
            <a:off x="556890" y="1314783"/>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30" name="Text Placeholder 6"/>
          <p:cNvSpPr>
            <a:spLocks noGrp="1"/>
          </p:cNvSpPr>
          <p:nvPr>
            <p:ph type="body" sz="quarter" idx="14" hasCustomPrompt="1"/>
          </p:nvPr>
        </p:nvSpPr>
        <p:spPr>
          <a:xfrm>
            <a:off x="556890" y="2784995"/>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9" name="Text Placeholder 8"/>
          <p:cNvSpPr>
            <a:spLocks noGrp="1"/>
          </p:cNvSpPr>
          <p:nvPr>
            <p:ph type="body" sz="quarter" idx="16" hasCustomPrompt="1"/>
          </p:nvPr>
        </p:nvSpPr>
        <p:spPr>
          <a:xfrm>
            <a:off x="556890" y="1728243"/>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48" name="Text Placeholder 8"/>
          <p:cNvSpPr>
            <a:spLocks noGrp="1"/>
          </p:cNvSpPr>
          <p:nvPr>
            <p:ph type="body" sz="quarter" idx="17" hasCustomPrompt="1"/>
          </p:nvPr>
        </p:nvSpPr>
        <p:spPr>
          <a:xfrm>
            <a:off x="556890" y="3189491"/>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25" name="Text Placeholder 6"/>
          <p:cNvSpPr>
            <a:spLocks noGrp="1"/>
          </p:cNvSpPr>
          <p:nvPr>
            <p:ph type="body" sz="quarter" idx="18" hasCustomPrompt="1"/>
          </p:nvPr>
        </p:nvSpPr>
        <p:spPr>
          <a:xfrm>
            <a:off x="556890" y="4228313"/>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26" name="Text Placeholder 8"/>
          <p:cNvSpPr>
            <a:spLocks noGrp="1"/>
          </p:cNvSpPr>
          <p:nvPr>
            <p:ph type="body" sz="quarter" idx="19" hasCustomPrompt="1"/>
          </p:nvPr>
        </p:nvSpPr>
        <p:spPr>
          <a:xfrm>
            <a:off x="556890" y="4632809"/>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pic>
        <p:nvPicPr>
          <p:cNvPr id="23" name="Picture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22"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24" name="Oval 23"/>
          <p:cNvSpPr/>
          <p:nvPr userDrawn="1"/>
        </p:nvSpPr>
        <p:spPr>
          <a:xfrm>
            <a:off x="533670" y="585223"/>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28" name="Straight Connector 27"/>
          <p:cNvCxnSpPr/>
          <p:nvPr userDrawn="1"/>
        </p:nvCxnSpPr>
        <p:spPr>
          <a:xfrm flipH="1">
            <a:off x="3230" y="608083"/>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userDrawn="1"/>
        </p:nvCxnSpPr>
        <p:spPr>
          <a:xfrm flipH="1">
            <a:off x="616656" y="608083"/>
            <a:ext cx="1157534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1" name="Oval 30"/>
          <p:cNvSpPr/>
          <p:nvPr userDrawn="1"/>
        </p:nvSpPr>
        <p:spPr>
          <a:xfrm>
            <a:off x="533670"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2" name="Straight Connector 31"/>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4" name="Oval 33"/>
          <p:cNvSpPr/>
          <p:nvPr userDrawn="1"/>
        </p:nvSpPr>
        <p:spPr>
          <a:xfrm flipH="1">
            <a:off x="11606949"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5" name="Straight Connector 34"/>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8747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3.2">
    <p:spTree>
      <p:nvGrpSpPr>
        <p:cNvPr id="1" name=""/>
        <p:cNvGrpSpPr/>
        <p:nvPr/>
      </p:nvGrpSpPr>
      <p:grpSpPr>
        <a:xfrm>
          <a:off x="0" y="0"/>
          <a:ext cx="0" cy="0"/>
          <a:chOff x="0" y="0"/>
          <a:chExt cx="0" cy="0"/>
        </a:xfrm>
      </p:grpSpPr>
      <p:pic>
        <p:nvPicPr>
          <p:cNvPr id="23" name="Picture 22"/>
          <p:cNvPicPr>
            <a:picLocks noChangeAspect="1"/>
          </p:cNvPicPr>
          <p:nvPr userDrawn="1"/>
        </p:nvPicPr>
        <p:blipFill>
          <a:blip r:embed="rId2"/>
          <a:stretch>
            <a:fillRect/>
          </a:stretch>
        </p:blipFill>
        <p:spPr>
          <a:xfrm>
            <a:off x="0" y="-414"/>
            <a:ext cx="12216385" cy="6858000"/>
          </a:xfrm>
          <a:prstGeom prst="rect">
            <a:avLst/>
          </a:prstGeom>
        </p:spPr>
      </p:pic>
      <p:sp>
        <p:nvSpPr>
          <p:cNvPr id="5" name="Title 4"/>
          <p:cNvSpPr>
            <a:spLocks noGrp="1"/>
          </p:cNvSpPr>
          <p:nvPr>
            <p:ph type="title" hasCustomPrompt="1"/>
          </p:nvPr>
        </p:nvSpPr>
        <p:spPr>
          <a:xfrm>
            <a:off x="416306" y="42394"/>
            <a:ext cx="10547350" cy="531346"/>
          </a:xfrm>
          <a:prstGeom prst="rect">
            <a:avLst/>
          </a:prstGeom>
        </p:spPr>
        <p:txBody>
          <a:bodyPr/>
          <a:lstStyle>
            <a:lvl1pPr>
              <a:defRPr>
                <a:solidFill>
                  <a:schemeClr val="bg1"/>
                </a:solidFill>
                <a:latin typeface="+mj-lt"/>
              </a:defRPr>
            </a:lvl1pPr>
          </a:lstStyle>
          <a:p>
            <a:r>
              <a:rPr lang="en-US" dirty="0"/>
              <a:t>Presenters Section Divider (no photo)</a:t>
            </a:r>
          </a:p>
        </p:txBody>
      </p:sp>
      <p:pic>
        <p:nvPicPr>
          <p:cNvPr id="26" name="Picture 2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22"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27" name="Text Placeholder 6"/>
          <p:cNvSpPr>
            <a:spLocks noGrp="1"/>
          </p:cNvSpPr>
          <p:nvPr>
            <p:ph type="body" sz="quarter" idx="12" hasCustomPrompt="1"/>
          </p:nvPr>
        </p:nvSpPr>
        <p:spPr>
          <a:xfrm>
            <a:off x="556890" y="1314783"/>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28" name="Text Placeholder 6"/>
          <p:cNvSpPr>
            <a:spLocks noGrp="1"/>
          </p:cNvSpPr>
          <p:nvPr>
            <p:ph type="body" sz="quarter" idx="14" hasCustomPrompt="1"/>
          </p:nvPr>
        </p:nvSpPr>
        <p:spPr>
          <a:xfrm>
            <a:off x="556890" y="2784995"/>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29" name="Text Placeholder 8"/>
          <p:cNvSpPr>
            <a:spLocks noGrp="1"/>
          </p:cNvSpPr>
          <p:nvPr>
            <p:ph type="body" sz="quarter" idx="16" hasCustomPrompt="1"/>
          </p:nvPr>
        </p:nvSpPr>
        <p:spPr>
          <a:xfrm>
            <a:off x="556890" y="1728243"/>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1" name="Text Placeholder 8"/>
          <p:cNvSpPr>
            <a:spLocks noGrp="1"/>
          </p:cNvSpPr>
          <p:nvPr>
            <p:ph type="body" sz="quarter" idx="17" hasCustomPrompt="1"/>
          </p:nvPr>
        </p:nvSpPr>
        <p:spPr>
          <a:xfrm>
            <a:off x="556890" y="3189491"/>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2" name="Text Placeholder 6"/>
          <p:cNvSpPr>
            <a:spLocks noGrp="1"/>
          </p:cNvSpPr>
          <p:nvPr>
            <p:ph type="body" sz="quarter" idx="18" hasCustomPrompt="1"/>
          </p:nvPr>
        </p:nvSpPr>
        <p:spPr>
          <a:xfrm>
            <a:off x="556890" y="4228313"/>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33" name="Text Placeholder 8"/>
          <p:cNvSpPr>
            <a:spLocks noGrp="1"/>
          </p:cNvSpPr>
          <p:nvPr>
            <p:ph type="body" sz="quarter" idx="19" hasCustomPrompt="1"/>
          </p:nvPr>
        </p:nvSpPr>
        <p:spPr>
          <a:xfrm>
            <a:off x="556890" y="4632809"/>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4" name="Oval 33"/>
          <p:cNvSpPr/>
          <p:nvPr userDrawn="1"/>
        </p:nvSpPr>
        <p:spPr>
          <a:xfrm>
            <a:off x="533670" y="585223"/>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5" name="Straight Connector 34"/>
          <p:cNvCxnSpPr/>
          <p:nvPr userDrawn="1"/>
        </p:nvCxnSpPr>
        <p:spPr>
          <a:xfrm flipH="1">
            <a:off x="3230" y="608083"/>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flipH="1">
            <a:off x="616656" y="608083"/>
            <a:ext cx="1157534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7" name="Oval 36"/>
          <p:cNvSpPr/>
          <p:nvPr userDrawn="1"/>
        </p:nvSpPr>
        <p:spPr>
          <a:xfrm>
            <a:off x="533670"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cxnSp>
        <p:nvCxnSpPr>
          <p:cNvPr id="38" name="Straight Connector 37"/>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0" name="Oval 39"/>
          <p:cNvSpPr/>
          <p:nvPr userDrawn="1"/>
        </p:nvSpPr>
        <p:spPr>
          <a:xfrm flipH="1">
            <a:off x="11606949"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41" name="Straight Connector 40"/>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7478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2 White">
    <p:spTree>
      <p:nvGrpSpPr>
        <p:cNvPr id="1" name=""/>
        <p:cNvGrpSpPr/>
        <p:nvPr/>
      </p:nvGrpSpPr>
      <p:grpSpPr>
        <a:xfrm>
          <a:off x="0" y="0"/>
          <a:ext cx="0" cy="0"/>
          <a:chOff x="0" y="0"/>
          <a:chExt cx="0" cy="0"/>
        </a:xfrm>
      </p:grpSpPr>
      <p:sp>
        <p:nvSpPr>
          <p:cNvPr id="22" name="Title 2"/>
          <p:cNvSpPr>
            <a:spLocks noGrp="1"/>
          </p:cNvSpPr>
          <p:nvPr>
            <p:ph type="title" hasCustomPrompt="1"/>
          </p:nvPr>
        </p:nvSpPr>
        <p:spPr>
          <a:xfrm>
            <a:off x="2228479" y="2020824"/>
            <a:ext cx="9299448" cy="1325880"/>
          </a:xfrm>
          <a:prstGeom prst="rect">
            <a:avLst/>
          </a:prstGeom>
        </p:spPr>
        <p:txBody>
          <a:bodyPr lIns="0" tIns="0" rIns="0" bIns="0" anchor="b" anchorCtr="0">
            <a:normAutofit/>
          </a:bodyPr>
          <a:lstStyle>
            <a:lvl1pPr algn="l">
              <a:spcBef>
                <a:spcPts val="0"/>
              </a:spcBef>
              <a:defRPr sz="3600" b="1">
                <a:solidFill>
                  <a:schemeClr val="accent6">
                    <a:lumMod val="50000"/>
                  </a:schemeClr>
                </a:solidFill>
                <a:latin typeface="+mj-lt"/>
              </a:defRPr>
            </a:lvl1pPr>
          </a:lstStyle>
          <a:p>
            <a:r>
              <a:rPr lang="en-US" dirty="0"/>
              <a:t>Insert Title Here </a:t>
            </a:r>
            <a:br>
              <a:rPr lang="en-US" dirty="0"/>
            </a:br>
            <a:r>
              <a:rPr lang="en-US" dirty="0"/>
              <a:t>(75 characters maximum)</a:t>
            </a:r>
          </a:p>
        </p:txBody>
      </p:sp>
      <p:sp>
        <p:nvSpPr>
          <p:cNvPr id="32" name="Text Placeholder 4"/>
          <p:cNvSpPr>
            <a:spLocks noGrp="1"/>
          </p:cNvSpPr>
          <p:nvPr>
            <p:ph type="body" sz="quarter" idx="10" hasCustomPrompt="1"/>
          </p:nvPr>
        </p:nvSpPr>
        <p:spPr>
          <a:xfrm>
            <a:off x="2228479" y="4617720"/>
            <a:ext cx="9299448" cy="578412"/>
          </a:xfrm>
          <a:prstGeom prst="rect">
            <a:avLst/>
          </a:prstGeom>
        </p:spPr>
        <p:txBody>
          <a:bodyPr lIns="0" tIns="0" rIns="0" bIns="0">
            <a:normAutofit/>
          </a:bodyPr>
          <a:lstStyle>
            <a:lvl1pPr marL="0" indent="0" algn="l">
              <a:spcBef>
                <a:spcPts val="0"/>
              </a:spcBef>
              <a:buNone/>
              <a:defRPr sz="1800">
                <a:solidFill>
                  <a:schemeClr val="accent6">
                    <a:lumMod val="50000"/>
                  </a:schemeClr>
                </a:solidFill>
              </a:defRPr>
            </a:lvl1pPr>
          </a:lstStyle>
          <a:p>
            <a:pPr lvl="0"/>
            <a:r>
              <a:rPr lang="en-US" dirty="0"/>
              <a:t>Name of Presenter</a:t>
            </a:r>
          </a:p>
        </p:txBody>
      </p:sp>
      <p:sp>
        <p:nvSpPr>
          <p:cNvPr id="33" name="Text Placeholder 4"/>
          <p:cNvSpPr>
            <a:spLocks noGrp="1"/>
          </p:cNvSpPr>
          <p:nvPr>
            <p:ph type="body" sz="quarter" idx="11" hasCustomPrompt="1"/>
          </p:nvPr>
        </p:nvSpPr>
        <p:spPr>
          <a:xfrm>
            <a:off x="2228479" y="5199656"/>
            <a:ext cx="9299448" cy="390521"/>
          </a:xfrm>
          <a:prstGeom prst="rect">
            <a:avLst/>
          </a:prstGeom>
        </p:spPr>
        <p:txBody>
          <a:bodyPr lIns="0" tIns="0" rIns="0" bIns="0" anchor="b" anchorCtr="0">
            <a:normAutofit/>
          </a:bodyPr>
          <a:lstStyle>
            <a:lvl1pPr marL="0" indent="0" algn="l">
              <a:spcBef>
                <a:spcPts val="0"/>
              </a:spcBef>
              <a:buNone/>
              <a:defRPr sz="1800">
                <a:solidFill>
                  <a:schemeClr val="accent6">
                    <a:lumMod val="50000"/>
                  </a:schemeClr>
                </a:solidFill>
              </a:defRPr>
            </a:lvl1pPr>
          </a:lstStyle>
          <a:p>
            <a:pPr lvl="0"/>
            <a:r>
              <a:rPr lang="en-US" dirty="0"/>
              <a:t>Event Name</a:t>
            </a:r>
          </a:p>
        </p:txBody>
      </p:sp>
      <p:sp>
        <p:nvSpPr>
          <p:cNvPr id="34" name="Text Placeholder 4"/>
          <p:cNvSpPr>
            <a:spLocks noGrp="1"/>
          </p:cNvSpPr>
          <p:nvPr>
            <p:ph type="body" sz="quarter" idx="12" hasCustomPrompt="1"/>
          </p:nvPr>
        </p:nvSpPr>
        <p:spPr>
          <a:xfrm>
            <a:off x="2228479" y="5602567"/>
            <a:ext cx="9299448" cy="403785"/>
          </a:xfrm>
          <a:prstGeom prst="rect">
            <a:avLst/>
          </a:prstGeom>
        </p:spPr>
        <p:txBody>
          <a:bodyPr lIns="0" tIns="0" rIns="0" bIns="0">
            <a:normAutofit/>
          </a:bodyPr>
          <a:lstStyle>
            <a:lvl1pPr marL="0" indent="0" algn="l">
              <a:spcBef>
                <a:spcPts val="0"/>
              </a:spcBef>
              <a:buNone/>
              <a:defRPr sz="1800">
                <a:solidFill>
                  <a:schemeClr val="accent6">
                    <a:lumMod val="50000"/>
                  </a:schemeClr>
                </a:solidFill>
              </a:defRPr>
            </a:lvl1pPr>
          </a:lstStyle>
          <a:p>
            <a:pPr lvl="0"/>
            <a:r>
              <a:rPr lang="en-US" dirty="0"/>
              <a:t>DD Month 2017</a:t>
            </a:r>
          </a:p>
        </p:txBody>
      </p:sp>
      <p:pic>
        <p:nvPicPr>
          <p:cNvPr id="35" name="Picture 34"/>
          <p:cNvPicPr>
            <a:picLocks noChangeAspect="1"/>
          </p:cNvPicPr>
          <p:nvPr userDrawn="1"/>
        </p:nvPicPr>
        <p:blipFill>
          <a:blip r:embed="rId2"/>
          <a:stretch>
            <a:fillRect/>
          </a:stretch>
        </p:blipFill>
        <p:spPr>
          <a:xfrm>
            <a:off x="326395" y="4874480"/>
            <a:ext cx="1189829" cy="951863"/>
          </a:xfrm>
          <a:prstGeom prst="rect">
            <a:avLst/>
          </a:prstGeom>
        </p:spPr>
      </p:pic>
      <p:sp>
        <p:nvSpPr>
          <p:cNvPr id="48" name="Oval 47"/>
          <p:cNvSpPr/>
          <p:nvPr userDrawn="1"/>
        </p:nvSpPr>
        <p:spPr>
          <a:xfrm>
            <a:off x="1825043" y="6101651"/>
            <a:ext cx="45720" cy="45720"/>
          </a:xfrm>
          <a:prstGeom prst="ellipse">
            <a:avLst/>
          </a:prstGeom>
          <a:solidFill>
            <a:schemeClr val="accent6">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cxnSp>
        <p:nvCxnSpPr>
          <p:cNvPr id="49" name="Straight Connector 48"/>
          <p:cNvCxnSpPr/>
          <p:nvPr userDrawn="1"/>
        </p:nvCxnSpPr>
        <p:spPr>
          <a:xfrm flipH="1">
            <a:off x="0" y="6124669"/>
            <a:ext cx="1793872" cy="0"/>
          </a:xfrm>
          <a:prstGeom prst="line">
            <a:avLst/>
          </a:prstGeom>
          <a:ln w="1270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userDrawn="1"/>
        </p:nvCxnSpPr>
        <p:spPr>
          <a:xfrm flipH="1">
            <a:off x="1892734" y="6124511"/>
            <a:ext cx="9720781" cy="0"/>
          </a:xfrm>
          <a:prstGeom prst="line">
            <a:avLst/>
          </a:prstGeom>
          <a:ln w="1270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1" name="Oval 50"/>
          <p:cNvSpPr/>
          <p:nvPr userDrawn="1"/>
        </p:nvSpPr>
        <p:spPr>
          <a:xfrm flipH="1">
            <a:off x="11642081" y="6101651"/>
            <a:ext cx="45720" cy="45720"/>
          </a:xfrm>
          <a:prstGeom prst="ellipse">
            <a:avLst/>
          </a:prstGeom>
          <a:solidFill>
            <a:schemeClr val="accent6">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sp>
        <p:nvSpPr>
          <p:cNvPr id="52" name="Oval 51"/>
          <p:cNvSpPr/>
          <p:nvPr userDrawn="1"/>
        </p:nvSpPr>
        <p:spPr>
          <a:xfrm flipH="1">
            <a:off x="11642081" y="3470373"/>
            <a:ext cx="45720" cy="45720"/>
          </a:xfrm>
          <a:prstGeom prst="ellipse">
            <a:avLst/>
          </a:prstGeom>
          <a:solidFill>
            <a:schemeClr val="accent6">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cxnSp>
        <p:nvCxnSpPr>
          <p:cNvPr id="53" name="Straight Connector 52"/>
          <p:cNvCxnSpPr/>
          <p:nvPr userDrawn="1"/>
        </p:nvCxnSpPr>
        <p:spPr>
          <a:xfrm flipV="1">
            <a:off x="1849172" y="3552825"/>
            <a:ext cx="0" cy="2529959"/>
          </a:xfrm>
          <a:prstGeom prst="line">
            <a:avLst/>
          </a:prstGeom>
          <a:ln w="1270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4" name="Arc 53"/>
          <p:cNvSpPr/>
          <p:nvPr userDrawn="1"/>
        </p:nvSpPr>
        <p:spPr>
          <a:xfrm rot="16200000">
            <a:off x="1847726" y="3495590"/>
            <a:ext cx="121764" cy="118872"/>
          </a:xfrm>
          <a:prstGeom prst="arc">
            <a:avLst/>
          </a:prstGeom>
          <a:ln w="1270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spcBef>
                <a:spcPts val="0"/>
              </a:spcBef>
            </a:pPr>
            <a:endParaRPr lang="en-US" sz="1800"/>
          </a:p>
        </p:txBody>
      </p:sp>
      <p:cxnSp>
        <p:nvCxnSpPr>
          <p:cNvPr id="55" name="Straight Connector 54"/>
          <p:cNvCxnSpPr/>
          <p:nvPr userDrawn="1"/>
        </p:nvCxnSpPr>
        <p:spPr>
          <a:xfrm flipH="1">
            <a:off x="1899083" y="3494144"/>
            <a:ext cx="9714432" cy="0"/>
          </a:xfrm>
          <a:prstGeom prst="line">
            <a:avLst/>
          </a:prstGeom>
          <a:ln w="1270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7" name="Text Placeholder 4"/>
          <p:cNvSpPr>
            <a:spLocks noGrp="1"/>
          </p:cNvSpPr>
          <p:nvPr>
            <p:ph type="body" sz="quarter" idx="14" hasCustomPrompt="1"/>
          </p:nvPr>
        </p:nvSpPr>
        <p:spPr>
          <a:xfrm>
            <a:off x="2228478" y="3666744"/>
            <a:ext cx="9299448" cy="576072"/>
          </a:xfrm>
          <a:prstGeom prst="rect">
            <a:avLst/>
          </a:prstGeom>
        </p:spPr>
        <p:txBody>
          <a:bodyPr lIns="0" tIns="0" rIns="0" bIns="0">
            <a:normAutofit/>
          </a:bodyPr>
          <a:lstStyle>
            <a:lvl1pPr marL="0" indent="0" algn="l">
              <a:spcBef>
                <a:spcPts val="0"/>
              </a:spcBef>
              <a:buNone/>
              <a:defRPr sz="1800" b="1">
                <a:solidFill>
                  <a:schemeClr val="accent6">
                    <a:lumMod val="50000"/>
                  </a:schemeClr>
                </a:solidFill>
              </a:defRPr>
            </a:lvl1pPr>
          </a:lstStyle>
          <a:p>
            <a:pPr lvl="0"/>
            <a:r>
              <a:rPr lang="en-US" dirty="0"/>
              <a:t>Insert subtitle here (75 characters maximum)</a:t>
            </a:r>
          </a:p>
        </p:txBody>
      </p:sp>
    </p:spTree>
    <p:extLst>
      <p:ext uri="{BB962C8B-B14F-4D97-AF65-F5344CB8AC3E}">
        <p14:creationId xmlns:p14="http://schemas.microsoft.com/office/powerpoint/2010/main" val="30166748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3.3">
    <p:spTree>
      <p:nvGrpSpPr>
        <p:cNvPr id="1" name=""/>
        <p:cNvGrpSpPr/>
        <p:nvPr/>
      </p:nvGrpSpPr>
      <p:grpSpPr>
        <a:xfrm>
          <a:off x="0" y="0"/>
          <a:ext cx="0" cy="0"/>
          <a:chOff x="0" y="0"/>
          <a:chExt cx="0" cy="0"/>
        </a:xfrm>
      </p:grpSpPr>
      <p:pic>
        <p:nvPicPr>
          <p:cNvPr id="23" name="Picture 22"/>
          <p:cNvPicPr>
            <a:picLocks noChangeAspect="1"/>
          </p:cNvPicPr>
          <p:nvPr userDrawn="1"/>
        </p:nvPicPr>
        <p:blipFill>
          <a:blip r:embed="rId2"/>
          <a:stretch>
            <a:fillRect/>
          </a:stretch>
        </p:blipFill>
        <p:spPr>
          <a:xfrm>
            <a:off x="0" y="0"/>
            <a:ext cx="12192000" cy="6857999"/>
          </a:xfrm>
          <a:prstGeom prst="rect">
            <a:avLst/>
          </a:prstGeom>
        </p:spPr>
      </p:pic>
      <p:sp>
        <p:nvSpPr>
          <p:cNvPr id="5" name="Title 4"/>
          <p:cNvSpPr>
            <a:spLocks noGrp="1"/>
          </p:cNvSpPr>
          <p:nvPr>
            <p:ph type="title" hasCustomPrompt="1"/>
          </p:nvPr>
        </p:nvSpPr>
        <p:spPr>
          <a:xfrm>
            <a:off x="416306" y="42394"/>
            <a:ext cx="10547350" cy="531346"/>
          </a:xfrm>
          <a:prstGeom prst="rect">
            <a:avLst/>
          </a:prstGeom>
        </p:spPr>
        <p:txBody>
          <a:bodyPr/>
          <a:lstStyle>
            <a:lvl1pPr>
              <a:defRPr>
                <a:solidFill>
                  <a:schemeClr val="bg1"/>
                </a:solidFill>
                <a:latin typeface="+mj-lt"/>
              </a:defRPr>
            </a:lvl1pPr>
          </a:lstStyle>
          <a:p>
            <a:r>
              <a:rPr lang="en-US" dirty="0"/>
              <a:t>Presenters Section Divider (no photo)</a:t>
            </a:r>
          </a:p>
        </p:txBody>
      </p:sp>
      <p:pic>
        <p:nvPicPr>
          <p:cNvPr id="26" name="Picture 2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22"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27" name="Text Placeholder 6"/>
          <p:cNvSpPr>
            <a:spLocks noGrp="1"/>
          </p:cNvSpPr>
          <p:nvPr>
            <p:ph type="body" sz="quarter" idx="12" hasCustomPrompt="1"/>
          </p:nvPr>
        </p:nvSpPr>
        <p:spPr>
          <a:xfrm>
            <a:off x="556890" y="1314783"/>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28" name="Text Placeholder 6"/>
          <p:cNvSpPr>
            <a:spLocks noGrp="1"/>
          </p:cNvSpPr>
          <p:nvPr>
            <p:ph type="body" sz="quarter" idx="14" hasCustomPrompt="1"/>
          </p:nvPr>
        </p:nvSpPr>
        <p:spPr>
          <a:xfrm>
            <a:off x="556890" y="2784995"/>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29" name="Text Placeholder 8"/>
          <p:cNvSpPr>
            <a:spLocks noGrp="1"/>
          </p:cNvSpPr>
          <p:nvPr>
            <p:ph type="body" sz="quarter" idx="16" hasCustomPrompt="1"/>
          </p:nvPr>
        </p:nvSpPr>
        <p:spPr>
          <a:xfrm>
            <a:off x="556890" y="1728243"/>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1" name="Text Placeholder 8"/>
          <p:cNvSpPr>
            <a:spLocks noGrp="1"/>
          </p:cNvSpPr>
          <p:nvPr>
            <p:ph type="body" sz="quarter" idx="17" hasCustomPrompt="1"/>
          </p:nvPr>
        </p:nvSpPr>
        <p:spPr>
          <a:xfrm>
            <a:off x="556890" y="3189491"/>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2" name="Text Placeholder 6"/>
          <p:cNvSpPr>
            <a:spLocks noGrp="1"/>
          </p:cNvSpPr>
          <p:nvPr>
            <p:ph type="body" sz="quarter" idx="18" hasCustomPrompt="1"/>
          </p:nvPr>
        </p:nvSpPr>
        <p:spPr>
          <a:xfrm>
            <a:off x="556890" y="4228313"/>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33" name="Text Placeholder 8"/>
          <p:cNvSpPr>
            <a:spLocks noGrp="1"/>
          </p:cNvSpPr>
          <p:nvPr>
            <p:ph type="body" sz="quarter" idx="19" hasCustomPrompt="1"/>
          </p:nvPr>
        </p:nvSpPr>
        <p:spPr>
          <a:xfrm>
            <a:off x="556890" y="4632809"/>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4" name="Oval 33"/>
          <p:cNvSpPr/>
          <p:nvPr userDrawn="1"/>
        </p:nvSpPr>
        <p:spPr>
          <a:xfrm>
            <a:off x="533670" y="585223"/>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5" name="Straight Connector 34"/>
          <p:cNvCxnSpPr/>
          <p:nvPr userDrawn="1"/>
        </p:nvCxnSpPr>
        <p:spPr>
          <a:xfrm flipH="1">
            <a:off x="3230" y="608083"/>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flipH="1">
            <a:off x="616656" y="608083"/>
            <a:ext cx="1157534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7" name="Oval 36"/>
          <p:cNvSpPr/>
          <p:nvPr userDrawn="1"/>
        </p:nvSpPr>
        <p:spPr>
          <a:xfrm>
            <a:off x="533670"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8" name="Straight Connector 37"/>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0" name="Oval 39"/>
          <p:cNvSpPr/>
          <p:nvPr userDrawn="1"/>
        </p:nvSpPr>
        <p:spPr>
          <a:xfrm flipH="1">
            <a:off x="11606949"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41" name="Straight Connector 40"/>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517843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3.4">
    <p:spTree>
      <p:nvGrpSpPr>
        <p:cNvPr id="1" name=""/>
        <p:cNvGrpSpPr/>
        <p:nvPr/>
      </p:nvGrpSpPr>
      <p:grpSpPr>
        <a:xfrm>
          <a:off x="0" y="0"/>
          <a:ext cx="0" cy="0"/>
          <a:chOff x="0" y="0"/>
          <a:chExt cx="0" cy="0"/>
        </a:xfrm>
      </p:grpSpPr>
      <p:pic>
        <p:nvPicPr>
          <p:cNvPr id="23" name="Picture 22"/>
          <p:cNvPicPr>
            <a:picLocks noChangeAspect="1"/>
          </p:cNvPicPr>
          <p:nvPr userDrawn="1"/>
        </p:nvPicPr>
        <p:blipFill>
          <a:blip r:embed="rId2"/>
          <a:stretch>
            <a:fillRect/>
          </a:stretch>
        </p:blipFill>
        <p:spPr>
          <a:xfrm>
            <a:off x="0" y="0"/>
            <a:ext cx="12192000" cy="6857999"/>
          </a:xfrm>
          <a:prstGeom prst="rect">
            <a:avLst/>
          </a:prstGeom>
        </p:spPr>
      </p:pic>
      <p:sp>
        <p:nvSpPr>
          <p:cNvPr id="5" name="Title 4"/>
          <p:cNvSpPr>
            <a:spLocks noGrp="1"/>
          </p:cNvSpPr>
          <p:nvPr>
            <p:ph type="title" hasCustomPrompt="1"/>
          </p:nvPr>
        </p:nvSpPr>
        <p:spPr>
          <a:xfrm>
            <a:off x="416306" y="42394"/>
            <a:ext cx="10547350" cy="531346"/>
          </a:xfrm>
          <a:prstGeom prst="rect">
            <a:avLst/>
          </a:prstGeom>
        </p:spPr>
        <p:txBody>
          <a:bodyPr/>
          <a:lstStyle>
            <a:lvl1pPr>
              <a:defRPr>
                <a:solidFill>
                  <a:schemeClr val="bg1"/>
                </a:solidFill>
                <a:latin typeface="+mj-lt"/>
              </a:defRPr>
            </a:lvl1pPr>
          </a:lstStyle>
          <a:p>
            <a:r>
              <a:rPr lang="en-US" dirty="0"/>
              <a:t>Presenters Section Divider (no photo)</a:t>
            </a:r>
          </a:p>
        </p:txBody>
      </p:sp>
      <p:pic>
        <p:nvPicPr>
          <p:cNvPr id="26" name="Picture 2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22"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27" name="Text Placeholder 6"/>
          <p:cNvSpPr>
            <a:spLocks noGrp="1"/>
          </p:cNvSpPr>
          <p:nvPr>
            <p:ph type="body" sz="quarter" idx="12" hasCustomPrompt="1"/>
          </p:nvPr>
        </p:nvSpPr>
        <p:spPr>
          <a:xfrm>
            <a:off x="556890" y="1314783"/>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28" name="Text Placeholder 6"/>
          <p:cNvSpPr>
            <a:spLocks noGrp="1"/>
          </p:cNvSpPr>
          <p:nvPr>
            <p:ph type="body" sz="quarter" idx="14" hasCustomPrompt="1"/>
          </p:nvPr>
        </p:nvSpPr>
        <p:spPr>
          <a:xfrm>
            <a:off x="556890" y="2784995"/>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29" name="Text Placeholder 8"/>
          <p:cNvSpPr>
            <a:spLocks noGrp="1"/>
          </p:cNvSpPr>
          <p:nvPr>
            <p:ph type="body" sz="quarter" idx="16" hasCustomPrompt="1"/>
          </p:nvPr>
        </p:nvSpPr>
        <p:spPr>
          <a:xfrm>
            <a:off x="556890" y="1728243"/>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1" name="Text Placeholder 8"/>
          <p:cNvSpPr>
            <a:spLocks noGrp="1"/>
          </p:cNvSpPr>
          <p:nvPr>
            <p:ph type="body" sz="quarter" idx="17" hasCustomPrompt="1"/>
          </p:nvPr>
        </p:nvSpPr>
        <p:spPr>
          <a:xfrm>
            <a:off x="556890" y="3189491"/>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2" name="Text Placeholder 6"/>
          <p:cNvSpPr>
            <a:spLocks noGrp="1"/>
          </p:cNvSpPr>
          <p:nvPr>
            <p:ph type="body" sz="quarter" idx="18" hasCustomPrompt="1"/>
          </p:nvPr>
        </p:nvSpPr>
        <p:spPr>
          <a:xfrm>
            <a:off x="556890" y="4228313"/>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33" name="Text Placeholder 8"/>
          <p:cNvSpPr>
            <a:spLocks noGrp="1"/>
          </p:cNvSpPr>
          <p:nvPr>
            <p:ph type="body" sz="quarter" idx="19" hasCustomPrompt="1"/>
          </p:nvPr>
        </p:nvSpPr>
        <p:spPr>
          <a:xfrm>
            <a:off x="556890" y="4632809"/>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4" name="Oval 33"/>
          <p:cNvSpPr/>
          <p:nvPr userDrawn="1"/>
        </p:nvSpPr>
        <p:spPr>
          <a:xfrm>
            <a:off x="533670" y="585223"/>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5" name="Straight Connector 34"/>
          <p:cNvCxnSpPr/>
          <p:nvPr userDrawn="1"/>
        </p:nvCxnSpPr>
        <p:spPr>
          <a:xfrm flipH="1">
            <a:off x="3230" y="608083"/>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flipH="1">
            <a:off x="616656" y="608083"/>
            <a:ext cx="1157534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7" name="Oval 36"/>
          <p:cNvSpPr/>
          <p:nvPr userDrawn="1"/>
        </p:nvSpPr>
        <p:spPr>
          <a:xfrm>
            <a:off x="533670"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8" name="Straight Connector 37"/>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0" name="Oval 39"/>
          <p:cNvSpPr/>
          <p:nvPr userDrawn="1"/>
        </p:nvSpPr>
        <p:spPr>
          <a:xfrm flipH="1">
            <a:off x="11606949"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41" name="Straight Connector 40"/>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21399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3.5">
    <p:spTree>
      <p:nvGrpSpPr>
        <p:cNvPr id="1" name=""/>
        <p:cNvGrpSpPr/>
        <p:nvPr/>
      </p:nvGrpSpPr>
      <p:grpSpPr>
        <a:xfrm>
          <a:off x="0" y="0"/>
          <a:ext cx="0" cy="0"/>
          <a:chOff x="0" y="0"/>
          <a:chExt cx="0" cy="0"/>
        </a:xfrm>
      </p:grpSpPr>
      <p:pic>
        <p:nvPicPr>
          <p:cNvPr id="23" name="Picture 22"/>
          <p:cNvPicPr>
            <a:picLocks noChangeAspect="1"/>
          </p:cNvPicPr>
          <p:nvPr userDrawn="1"/>
        </p:nvPicPr>
        <p:blipFill>
          <a:blip r:embed="rId2"/>
          <a:stretch>
            <a:fillRect/>
          </a:stretch>
        </p:blipFill>
        <p:spPr>
          <a:xfrm>
            <a:off x="0" y="0"/>
            <a:ext cx="12192000" cy="6857999"/>
          </a:xfrm>
          <a:prstGeom prst="rect">
            <a:avLst/>
          </a:prstGeom>
        </p:spPr>
      </p:pic>
      <p:sp>
        <p:nvSpPr>
          <p:cNvPr id="5" name="Title 4"/>
          <p:cNvSpPr>
            <a:spLocks noGrp="1"/>
          </p:cNvSpPr>
          <p:nvPr>
            <p:ph type="title" hasCustomPrompt="1"/>
          </p:nvPr>
        </p:nvSpPr>
        <p:spPr>
          <a:xfrm>
            <a:off x="416306" y="42394"/>
            <a:ext cx="10547350" cy="531346"/>
          </a:xfrm>
          <a:prstGeom prst="rect">
            <a:avLst/>
          </a:prstGeom>
        </p:spPr>
        <p:txBody>
          <a:bodyPr/>
          <a:lstStyle>
            <a:lvl1pPr>
              <a:defRPr>
                <a:solidFill>
                  <a:schemeClr val="bg1"/>
                </a:solidFill>
                <a:latin typeface="+mj-lt"/>
              </a:defRPr>
            </a:lvl1pPr>
          </a:lstStyle>
          <a:p>
            <a:r>
              <a:rPr lang="en-US" dirty="0"/>
              <a:t>Presenters Section Divider (no photo)</a:t>
            </a:r>
          </a:p>
        </p:txBody>
      </p:sp>
      <p:pic>
        <p:nvPicPr>
          <p:cNvPr id="26" name="Picture 2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22"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27" name="Text Placeholder 6"/>
          <p:cNvSpPr>
            <a:spLocks noGrp="1"/>
          </p:cNvSpPr>
          <p:nvPr>
            <p:ph type="body" sz="quarter" idx="12" hasCustomPrompt="1"/>
          </p:nvPr>
        </p:nvSpPr>
        <p:spPr>
          <a:xfrm>
            <a:off x="556890" y="1314783"/>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28" name="Text Placeholder 6"/>
          <p:cNvSpPr>
            <a:spLocks noGrp="1"/>
          </p:cNvSpPr>
          <p:nvPr>
            <p:ph type="body" sz="quarter" idx="14" hasCustomPrompt="1"/>
          </p:nvPr>
        </p:nvSpPr>
        <p:spPr>
          <a:xfrm>
            <a:off x="556890" y="2784995"/>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29" name="Text Placeholder 8"/>
          <p:cNvSpPr>
            <a:spLocks noGrp="1"/>
          </p:cNvSpPr>
          <p:nvPr>
            <p:ph type="body" sz="quarter" idx="16" hasCustomPrompt="1"/>
          </p:nvPr>
        </p:nvSpPr>
        <p:spPr>
          <a:xfrm>
            <a:off x="556890" y="1728243"/>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1" name="Text Placeholder 8"/>
          <p:cNvSpPr>
            <a:spLocks noGrp="1"/>
          </p:cNvSpPr>
          <p:nvPr>
            <p:ph type="body" sz="quarter" idx="17" hasCustomPrompt="1"/>
          </p:nvPr>
        </p:nvSpPr>
        <p:spPr>
          <a:xfrm>
            <a:off x="556890" y="3189491"/>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2" name="Text Placeholder 6"/>
          <p:cNvSpPr>
            <a:spLocks noGrp="1"/>
          </p:cNvSpPr>
          <p:nvPr>
            <p:ph type="body" sz="quarter" idx="18" hasCustomPrompt="1"/>
          </p:nvPr>
        </p:nvSpPr>
        <p:spPr>
          <a:xfrm>
            <a:off x="556890" y="4228313"/>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33" name="Text Placeholder 8"/>
          <p:cNvSpPr>
            <a:spLocks noGrp="1"/>
          </p:cNvSpPr>
          <p:nvPr>
            <p:ph type="body" sz="quarter" idx="19" hasCustomPrompt="1"/>
          </p:nvPr>
        </p:nvSpPr>
        <p:spPr>
          <a:xfrm>
            <a:off x="556890" y="4632809"/>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4" name="Oval 33"/>
          <p:cNvSpPr/>
          <p:nvPr userDrawn="1"/>
        </p:nvSpPr>
        <p:spPr>
          <a:xfrm>
            <a:off x="533670" y="585223"/>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5" name="Straight Connector 34"/>
          <p:cNvCxnSpPr/>
          <p:nvPr userDrawn="1"/>
        </p:nvCxnSpPr>
        <p:spPr>
          <a:xfrm flipH="1">
            <a:off x="3230" y="608083"/>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flipH="1">
            <a:off x="616656" y="608083"/>
            <a:ext cx="1157534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7" name="Oval 36"/>
          <p:cNvSpPr/>
          <p:nvPr userDrawn="1"/>
        </p:nvSpPr>
        <p:spPr>
          <a:xfrm>
            <a:off x="533670"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8" name="Straight Connector 37"/>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0" name="Oval 39"/>
          <p:cNvSpPr/>
          <p:nvPr userDrawn="1"/>
        </p:nvSpPr>
        <p:spPr>
          <a:xfrm flipH="1">
            <a:off x="11606949"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41" name="Straight Connector 40"/>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7388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3.6">
    <p:spTree>
      <p:nvGrpSpPr>
        <p:cNvPr id="1" name=""/>
        <p:cNvGrpSpPr/>
        <p:nvPr/>
      </p:nvGrpSpPr>
      <p:grpSpPr>
        <a:xfrm>
          <a:off x="0" y="0"/>
          <a:ext cx="0" cy="0"/>
          <a:chOff x="0" y="0"/>
          <a:chExt cx="0" cy="0"/>
        </a:xfrm>
      </p:grpSpPr>
      <p:pic>
        <p:nvPicPr>
          <p:cNvPr id="23" name="Picture 22"/>
          <p:cNvPicPr>
            <a:picLocks noChangeAspect="1"/>
          </p:cNvPicPr>
          <p:nvPr userDrawn="1"/>
        </p:nvPicPr>
        <p:blipFill>
          <a:blip r:embed="rId2"/>
          <a:stretch>
            <a:fillRect/>
          </a:stretch>
        </p:blipFill>
        <p:spPr>
          <a:xfrm>
            <a:off x="0" y="0"/>
            <a:ext cx="12192000" cy="6857999"/>
          </a:xfrm>
          <a:prstGeom prst="rect">
            <a:avLst/>
          </a:prstGeom>
        </p:spPr>
      </p:pic>
      <p:sp>
        <p:nvSpPr>
          <p:cNvPr id="5" name="Title 4"/>
          <p:cNvSpPr>
            <a:spLocks noGrp="1"/>
          </p:cNvSpPr>
          <p:nvPr>
            <p:ph type="title" hasCustomPrompt="1"/>
          </p:nvPr>
        </p:nvSpPr>
        <p:spPr>
          <a:xfrm>
            <a:off x="416306" y="42394"/>
            <a:ext cx="10547350" cy="531346"/>
          </a:xfrm>
          <a:prstGeom prst="rect">
            <a:avLst/>
          </a:prstGeom>
        </p:spPr>
        <p:txBody>
          <a:bodyPr/>
          <a:lstStyle>
            <a:lvl1pPr>
              <a:defRPr>
                <a:solidFill>
                  <a:schemeClr val="bg1"/>
                </a:solidFill>
                <a:latin typeface="+mj-lt"/>
              </a:defRPr>
            </a:lvl1pPr>
          </a:lstStyle>
          <a:p>
            <a:r>
              <a:rPr lang="en-US" dirty="0"/>
              <a:t>Presenters Section Divider (no photo)</a:t>
            </a:r>
          </a:p>
        </p:txBody>
      </p:sp>
      <p:pic>
        <p:nvPicPr>
          <p:cNvPr id="26" name="Picture 2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22"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27" name="Text Placeholder 6"/>
          <p:cNvSpPr>
            <a:spLocks noGrp="1"/>
          </p:cNvSpPr>
          <p:nvPr>
            <p:ph type="body" sz="quarter" idx="12" hasCustomPrompt="1"/>
          </p:nvPr>
        </p:nvSpPr>
        <p:spPr>
          <a:xfrm>
            <a:off x="556890" y="1314783"/>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28" name="Text Placeholder 6"/>
          <p:cNvSpPr>
            <a:spLocks noGrp="1"/>
          </p:cNvSpPr>
          <p:nvPr>
            <p:ph type="body" sz="quarter" idx="14" hasCustomPrompt="1"/>
          </p:nvPr>
        </p:nvSpPr>
        <p:spPr>
          <a:xfrm>
            <a:off x="556890" y="2784995"/>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29" name="Text Placeholder 8"/>
          <p:cNvSpPr>
            <a:spLocks noGrp="1"/>
          </p:cNvSpPr>
          <p:nvPr>
            <p:ph type="body" sz="quarter" idx="16" hasCustomPrompt="1"/>
          </p:nvPr>
        </p:nvSpPr>
        <p:spPr>
          <a:xfrm>
            <a:off x="556890" y="1728243"/>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1" name="Text Placeholder 8"/>
          <p:cNvSpPr>
            <a:spLocks noGrp="1"/>
          </p:cNvSpPr>
          <p:nvPr>
            <p:ph type="body" sz="quarter" idx="17" hasCustomPrompt="1"/>
          </p:nvPr>
        </p:nvSpPr>
        <p:spPr>
          <a:xfrm>
            <a:off x="556890" y="3189491"/>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2" name="Text Placeholder 6"/>
          <p:cNvSpPr>
            <a:spLocks noGrp="1"/>
          </p:cNvSpPr>
          <p:nvPr>
            <p:ph type="body" sz="quarter" idx="18" hasCustomPrompt="1"/>
          </p:nvPr>
        </p:nvSpPr>
        <p:spPr>
          <a:xfrm>
            <a:off x="556890" y="4228313"/>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33" name="Text Placeholder 8"/>
          <p:cNvSpPr>
            <a:spLocks noGrp="1"/>
          </p:cNvSpPr>
          <p:nvPr>
            <p:ph type="body" sz="quarter" idx="19" hasCustomPrompt="1"/>
          </p:nvPr>
        </p:nvSpPr>
        <p:spPr>
          <a:xfrm>
            <a:off x="556890" y="4632809"/>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4" name="Oval 33"/>
          <p:cNvSpPr/>
          <p:nvPr userDrawn="1"/>
        </p:nvSpPr>
        <p:spPr>
          <a:xfrm>
            <a:off x="533670" y="585223"/>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5" name="Straight Connector 34"/>
          <p:cNvCxnSpPr/>
          <p:nvPr userDrawn="1"/>
        </p:nvCxnSpPr>
        <p:spPr>
          <a:xfrm flipH="1">
            <a:off x="3230" y="608083"/>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flipH="1">
            <a:off x="616656" y="608083"/>
            <a:ext cx="1157534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7" name="Oval 36"/>
          <p:cNvSpPr/>
          <p:nvPr userDrawn="1"/>
        </p:nvSpPr>
        <p:spPr>
          <a:xfrm>
            <a:off x="533670"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8" name="Straight Connector 37"/>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0" name="Oval 39"/>
          <p:cNvSpPr/>
          <p:nvPr userDrawn="1"/>
        </p:nvSpPr>
        <p:spPr>
          <a:xfrm flipH="1">
            <a:off x="11606949"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41" name="Straight Connector 40"/>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50208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3.7">
    <p:spTree>
      <p:nvGrpSpPr>
        <p:cNvPr id="1" name=""/>
        <p:cNvGrpSpPr/>
        <p:nvPr/>
      </p:nvGrpSpPr>
      <p:grpSpPr>
        <a:xfrm>
          <a:off x="0" y="0"/>
          <a:ext cx="0" cy="0"/>
          <a:chOff x="0" y="0"/>
          <a:chExt cx="0" cy="0"/>
        </a:xfrm>
      </p:grpSpPr>
      <p:pic>
        <p:nvPicPr>
          <p:cNvPr id="23" name="Picture 22"/>
          <p:cNvPicPr>
            <a:picLocks noChangeAspect="1"/>
          </p:cNvPicPr>
          <p:nvPr userDrawn="1"/>
        </p:nvPicPr>
        <p:blipFill>
          <a:blip r:embed="rId2"/>
          <a:stretch>
            <a:fillRect/>
          </a:stretch>
        </p:blipFill>
        <p:spPr>
          <a:xfrm>
            <a:off x="0" y="0"/>
            <a:ext cx="12192000" cy="6857999"/>
          </a:xfrm>
          <a:prstGeom prst="rect">
            <a:avLst/>
          </a:prstGeom>
        </p:spPr>
      </p:pic>
      <p:sp>
        <p:nvSpPr>
          <p:cNvPr id="5" name="Title 4"/>
          <p:cNvSpPr>
            <a:spLocks noGrp="1"/>
          </p:cNvSpPr>
          <p:nvPr>
            <p:ph type="title" hasCustomPrompt="1"/>
          </p:nvPr>
        </p:nvSpPr>
        <p:spPr>
          <a:xfrm>
            <a:off x="416306" y="42394"/>
            <a:ext cx="10547350" cy="531346"/>
          </a:xfrm>
          <a:prstGeom prst="rect">
            <a:avLst/>
          </a:prstGeom>
        </p:spPr>
        <p:txBody>
          <a:bodyPr/>
          <a:lstStyle>
            <a:lvl1pPr>
              <a:defRPr>
                <a:solidFill>
                  <a:schemeClr val="bg1"/>
                </a:solidFill>
                <a:latin typeface="+mj-lt"/>
              </a:defRPr>
            </a:lvl1pPr>
          </a:lstStyle>
          <a:p>
            <a:r>
              <a:rPr lang="en-US" dirty="0"/>
              <a:t>Presenters Section Divider (no photo)</a:t>
            </a:r>
          </a:p>
        </p:txBody>
      </p:sp>
      <p:pic>
        <p:nvPicPr>
          <p:cNvPr id="26" name="Picture 2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8425" y="6462763"/>
            <a:ext cx="365760" cy="291830"/>
          </a:xfrm>
          <a:prstGeom prst="rect">
            <a:avLst/>
          </a:prstGeom>
        </p:spPr>
      </p:pic>
      <p:sp>
        <p:nvSpPr>
          <p:cNvPr id="22"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27" name="Text Placeholder 6"/>
          <p:cNvSpPr>
            <a:spLocks noGrp="1"/>
          </p:cNvSpPr>
          <p:nvPr>
            <p:ph type="body" sz="quarter" idx="12" hasCustomPrompt="1"/>
          </p:nvPr>
        </p:nvSpPr>
        <p:spPr>
          <a:xfrm>
            <a:off x="556890" y="1314783"/>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28" name="Text Placeholder 6"/>
          <p:cNvSpPr>
            <a:spLocks noGrp="1"/>
          </p:cNvSpPr>
          <p:nvPr>
            <p:ph type="body" sz="quarter" idx="14" hasCustomPrompt="1"/>
          </p:nvPr>
        </p:nvSpPr>
        <p:spPr>
          <a:xfrm>
            <a:off x="556890" y="2784995"/>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29" name="Text Placeholder 8"/>
          <p:cNvSpPr>
            <a:spLocks noGrp="1"/>
          </p:cNvSpPr>
          <p:nvPr>
            <p:ph type="body" sz="quarter" idx="16" hasCustomPrompt="1"/>
          </p:nvPr>
        </p:nvSpPr>
        <p:spPr>
          <a:xfrm>
            <a:off x="556890" y="1728243"/>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1" name="Text Placeholder 8"/>
          <p:cNvSpPr>
            <a:spLocks noGrp="1"/>
          </p:cNvSpPr>
          <p:nvPr>
            <p:ph type="body" sz="quarter" idx="17" hasCustomPrompt="1"/>
          </p:nvPr>
        </p:nvSpPr>
        <p:spPr>
          <a:xfrm>
            <a:off x="556890" y="3189491"/>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2" name="Text Placeholder 6"/>
          <p:cNvSpPr>
            <a:spLocks noGrp="1"/>
          </p:cNvSpPr>
          <p:nvPr>
            <p:ph type="body" sz="quarter" idx="18" hasCustomPrompt="1"/>
          </p:nvPr>
        </p:nvSpPr>
        <p:spPr>
          <a:xfrm>
            <a:off x="556890" y="4228313"/>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33" name="Text Placeholder 8"/>
          <p:cNvSpPr>
            <a:spLocks noGrp="1"/>
          </p:cNvSpPr>
          <p:nvPr>
            <p:ph type="body" sz="quarter" idx="19" hasCustomPrompt="1"/>
          </p:nvPr>
        </p:nvSpPr>
        <p:spPr>
          <a:xfrm>
            <a:off x="556890" y="4632809"/>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4" name="Oval 33"/>
          <p:cNvSpPr/>
          <p:nvPr userDrawn="1"/>
        </p:nvSpPr>
        <p:spPr>
          <a:xfrm>
            <a:off x="533670" y="585223"/>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5" name="Straight Connector 34"/>
          <p:cNvCxnSpPr/>
          <p:nvPr userDrawn="1"/>
        </p:nvCxnSpPr>
        <p:spPr>
          <a:xfrm flipH="1">
            <a:off x="3230" y="608083"/>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flipH="1">
            <a:off x="616656" y="608083"/>
            <a:ext cx="1157534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7" name="Oval 36"/>
          <p:cNvSpPr/>
          <p:nvPr userDrawn="1"/>
        </p:nvSpPr>
        <p:spPr>
          <a:xfrm>
            <a:off x="533670"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8" name="Straight Connector 37"/>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0" name="Oval 39"/>
          <p:cNvSpPr/>
          <p:nvPr userDrawn="1"/>
        </p:nvSpPr>
        <p:spPr>
          <a:xfrm flipH="1">
            <a:off x="11606949"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41" name="Straight Connector 40"/>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24312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Presenters Divider 3.8">
    <p:spTree>
      <p:nvGrpSpPr>
        <p:cNvPr id="1" name=""/>
        <p:cNvGrpSpPr/>
        <p:nvPr/>
      </p:nvGrpSpPr>
      <p:grpSpPr>
        <a:xfrm>
          <a:off x="0" y="0"/>
          <a:ext cx="0" cy="0"/>
          <a:chOff x="0" y="0"/>
          <a:chExt cx="0" cy="0"/>
        </a:xfrm>
      </p:grpSpPr>
      <p:pic>
        <p:nvPicPr>
          <p:cNvPr id="23" name="Picture 22"/>
          <p:cNvPicPr>
            <a:picLocks noChangeAspect="1"/>
          </p:cNvPicPr>
          <p:nvPr userDrawn="1"/>
        </p:nvPicPr>
        <p:blipFill>
          <a:blip r:embed="rId2"/>
          <a:stretch>
            <a:fillRect/>
          </a:stretch>
        </p:blipFill>
        <p:spPr>
          <a:xfrm>
            <a:off x="-3" y="-1"/>
            <a:ext cx="12192000" cy="6857999"/>
          </a:xfrm>
          <a:prstGeom prst="rect">
            <a:avLst/>
          </a:prstGeom>
        </p:spPr>
      </p:pic>
      <p:sp>
        <p:nvSpPr>
          <p:cNvPr id="5" name="Title 4"/>
          <p:cNvSpPr>
            <a:spLocks noGrp="1"/>
          </p:cNvSpPr>
          <p:nvPr>
            <p:ph type="title" hasCustomPrompt="1"/>
          </p:nvPr>
        </p:nvSpPr>
        <p:spPr>
          <a:xfrm>
            <a:off x="416306" y="42394"/>
            <a:ext cx="10547350" cy="531346"/>
          </a:xfrm>
          <a:prstGeom prst="rect">
            <a:avLst/>
          </a:prstGeom>
        </p:spPr>
        <p:txBody>
          <a:bodyPr/>
          <a:lstStyle>
            <a:lvl1pPr>
              <a:defRPr>
                <a:solidFill>
                  <a:schemeClr val="bg1"/>
                </a:solidFill>
                <a:latin typeface="+mj-lt"/>
              </a:defRPr>
            </a:lvl1pPr>
          </a:lstStyle>
          <a:p>
            <a:r>
              <a:rPr lang="en-US" dirty="0"/>
              <a:t>Presenters Section Divider (no photo)</a:t>
            </a:r>
          </a:p>
        </p:txBody>
      </p:sp>
      <p:pic>
        <p:nvPicPr>
          <p:cNvPr id="26" name="Picture 2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5760" y="6462763"/>
            <a:ext cx="365760" cy="291830"/>
          </a:xfrm>
          <a:prstGeom prst="rect">
            <a:avLst/>
          </a:prstGeom>
        </p:spPr>
      </p:pic>
      <p:sp>
        <p:nvSpPr>
          <p:cNvPr id="22"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27" name="Text Placeholder 6"/>
          <p:cNvSpPr>
            <a:spLocks noGrp="1"/>
          </p:cNvSpPr>
          <p:nvPr>
            <p:ph type="body" sz="quarter" idx="12" hasCustomPrompt="1"/>
          </p:nvPr>
        </p:nvSpPr>
        <p:spPr>
          <a:xfrm>
            <a:off x="556890" y="1314783"/>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28" name="Text Placeholder 6"/>
          <p:cNvSpPr>
            <a:spLocks noGrp="1"/>
          </p:cNvSpPr>
          <p:nvPr>
            <p:ph type="body" sz="quarter" idx="14" hasCustomPrompt="1"/>
          </p:nvPr>
        </p:nvSpPr>
        <p:spPr>
          <a:xfrm>
            <a:off x="556890" y="2784995"/>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29" name="Text Placeholder 8"/>
          <p:cNvSpPr>
            <a:spLocks noGrp="1"/>
          </p:cNvSpPr>
          <p:nvPr>
            <p:ph type="body" sz="quarter" idx="16" hasCustomPrompt="1"/>
          </p:nvPr>
        </p:nvSpPr>
        <p:spPr>
          <a:xfrm>
            <a:off x="556890" y="1728243"/>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1" name="Text Placeholder 8"/>
          <p:cNvSpPr>
            <a:spLocks noGrp="1"/>
          </p:cNvSpPr>
          <p:nvPr>
            <p:ph type="body" sz="quarter" idx="17" hasCustomPrompt="1"/>
          </p:nvPr>
        </p:nvSpPr>
        <p:spPr>
          <a:xfrm>
            <a:off x="556890" y="3189491"/>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2" name="Text Placeholder 6"/>
          <p:cNvSpPr>
            <a:spLocks noGrp="1"/>
          </p:cNvSpPr>
          <p:nvPr>
            <p:ph type="body" sz="quarter" idx="18" hasCustomPrompt="1"/>
          </p:nvPr>
        </p:nvSpPr>
        <p:spPr>
          <a:xfrm>
            <a:off x="556890" y="4228313"/>
            <a:ext cx="9399909" cy="394877"/>
          </a:xfrm>
          <a:prstGeom prst="rect">
            <a:avLst/>
          </a:prstGeom>
        </p:spPr>
        <p:txBody>
          <a:bodyPr/>
          <a:lstStyle>
            <a:lvl1pPr marL="0" indent="0">
              <a:spcBef>
                <a:spcPts val="0"/>
              </a:spcBef>
              <a:buNone/>
              <a:defRPr sz="2400" b="1">
                <a:solidFill>
                  <a:schemeClr val="bg1"/>
                </a:solidFill>
              </a:defRPr>
            </a:lvl1pPr>
            <a:lvl2pPr marL="0" indent="0">
              <a:spcBef>
                <a:spcPts val="0"/>
              </a:spcBef>
              <a:buNone/>
              <a:defRPr sz="2400"/>
            </a:lvl2pPr>
            <a:lvl3pPr marL="914400" indent="0">
              <a:buNone/>
              <a:defRPr sz="1800"/>
            </a:lvl3pPr>
            <a:lvl4pPr marL="1371600" indent="0">
              <a:buNone/>
              <a:defRPr sz="1600"/>
            </a:lvl4pPr>
            <a:lvl5pPr marL="1828800" indent="0">
              <a:buNone/>
              <a:defRPr sz="1600"/>
            </a:lvl5pPr>
          </a:lstStyle>
          <a:p>
            <a:pPr lvl="0"/>
            <a:r>
              <a:rPr lang="en-US" dirty="0"/>
              <a:t>First Last Name</a:t>
            </a:r>
          </a:p>
        </p:txBody>
      </p:sp>
      <p:sp>
        <p:nvSpPr>
          <p:cNvPr id="33" name="Text Placeholder 8"/>
          <p:cNvSpPr>
            <a:spLocks noGrp="1"/>
          </p:cNvSpPr>
          <p:nvPr>
            <p:ph type="body" sz="quarter" idx="19" hasCustomPrompt="1"/>
          </p:nvPr>
        </p:nvSpPr>
        <p:spPr>
          <a:xfrm>
            <a:off x="556890" y="4632809"/>
            <a:ext cx="9399909" cy="914400"/>
          </a:xfrm>
          <a:prstGeom prst="rect">
            <a:avLst/>
          </a:prstGeom>
        </p:spPr>
        <p:txBody>
          <a:bodyPr tIns="0" bIns="0"/>
          <a:lstStyle>
            <a:lvl1pPr marL="0" indent="0">
              <a:spcBef>
                <a:spcPts val="0"/>
              </a:spcBef>
              <a:buFontTx/>
              <a:buNone/>
              <a:defRPr sz="2400">
                <a:solidFill>
                  <a:schemeClr val="bg1"/>
                </a:solidFill>
              </a:defRPr>
            </a:lvl1pPr>
            <a:lvl2pPr marL="0" indent="0">
              <a:spcBef>
                <a:spcPts val="0"/>
              </a:spcBef>
              <a:buNone/>
              <a:defRPr sz="2400">
                <a:solidFill>
                  <a:schemeClr val="bg1"/>
                </a:solidFill>
              </a:defRPr>
            </a:lvl2pPr>
            <a:lvl3pPr marL="914400" indent="0">
              <a:buNone/>
              <a:defRPr/>
            </a:lvl3pPr>
          </a:lstStyle>
          <a:p>
            <a:pPr lvl="0"/>
            <a:r>
              <a:rPr lang="en-US" dirty="0"/>
              <a:t>Title</a:t>
            </a:r>
            <a:br>
              <a:rPr lang="en-US" dirty="0"/>
            </a:br>
            <a:r>
              <a:rPr lang="en-US" dirty="0" err="1"/>
              <a:t>Title</a:t>
            </a:r>
            <a:r>
              <a:rPr lang="en-US" dirty="0"/>
              <a:t> line 2</a:t>
            </a:r>
          </a:p>
        </p:txBody>
      </p:sp>
      <p:sp>
        <p:nvSpPr>
          <p:cNvPr id="34" name="Oval 33"/>
          <p:cNvSpPr/>
          <p:nvPr userDrawn="1"/>
        </p:nvSpPr>
        <p:spPr>
          <a:xfrm>
            <a:off x="533670" y="585223"/>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5" name="Straight Connector 34"/>
          <p:cNvCxnSpPr/>
          <p:nvPr userDrawn="1"/>
        </p:nvCxnSpPr>
        <p:spPr>
          <a:xfrm flipH="1">
            <a:off x="3230" y="608083"/>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flipH="1">
            <a:off x="616656" y="608083"/>
            <a:ext cx="1157534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7" name="Oval 36"/>
          <p:cNvSpPr/>
          <p:nvPr userDrawn="1"/>
        </p:nvSpPr>
        <p:spPr>
          <a:xfrm>
            <a:off x="533670"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8" name="Straight Connector 37"/>
          <p:cNvCxnSpPr/>
          <p:nvPr userDrawn="1"/>
        </p:nvCxnSpPr>
        <p:spPr>
          <a:xfrm flipH="1">
            <a:off x="3230"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userDrawn="1"/>
        </p:nvCxnSpPr>
        <p:spPr>
          <a:xfrm flipH="1">
            <a:off x="616655" y="6320547"/>
            <a:ext cx="109572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0" name="Oval 39"/>
          <p:cNvSpPr/>
          <p:nvPr userDrawn="1"/>
        </p:nvSpPr>
        <p:spPr>
          <a:xfrm flipH="1">
            <a:off x="11606949" y="6297687"/>
            <a:ext cx="45720" cy="45720"/>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41" name="Straight Connector 40"/>
          <p:cNvCxnSpPr/>
          <p:nvPr userDrawn="1"/>
        </p:nvCxnSpPr>
        <p:spPr>
          <a:xfrm>
            <a:off x="11696282" y="6320547"/>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38687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gage with ICANN White">
    <p:spTree>
      <p:nvGrpSpPr>
        <p:cNvPr id="1" name=""/>
        <p:cNvGrpSpPr/>
        <p:nvPr/>
      </p:nvGrpSpPr>
      <p:grpSpPr>
        <a:xfrm>
          <a:off x="0" y="0"/>
          <a:ext cx="0" cy="0"/>
          <a:chOff x="0" y="0"/>
          <a:chExt cx="0" cy="0"/>
        </a:xfrm>
      </p:grpSpPr>
      <p:sp>
        <p:nvSpPr>
          <p:cNvPr id="3" name="Rectangle 2"/>
          <p:cNvSpPr/>
          <p:nvPr userDrawn="1"/>
        </p:nvSpPr>
        <p:spPr>
          <a:xfrm>
            <a:off x="3084875" y="685225"/>
            <a:ext cx="9107124" cy="18649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1350" dirty="0">
              <a:solidFill>
                <a:prstClr val="white"/>
              </a:solidFill>
              <a:cs typeface="Arial"/>
            </a:endParaRPr>
          </a:p>
        </p:txBody>
      </p:sp>
      <p:sp>
        <p:nvSpPr>
          <p:cNvPr id="4" name="Text Placeholder 32"/>
          <p:cNvSpPr txBox="1">
            <a:spLocks/>
          </p:cNvSpPr>
          <p:nvPr userDrawn="1"/>
        </p:nvSpPr>
        <p:spPr bwMode="auto">
          <a:xfrm>
            <a:off x="3391319" y="1552703"/>
            <a:ext cx="8800679" cy="3298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685800">
              <a:defRPr>
                <a:solidFill>
                  <a:schemeClr val="tx1"/>
                </a:solidFill>
                <a:latin typeface="Calibri" charset="0"/>
                <a:ea typeface="ＭＳ Ｐゴシック" charset="0"/>
              </a:defRPr>
            </a:lvl1pPr>
            <a:lvl2pPr marL="514350" indent="-171450" defTabSz="685800">
              <a:defRPr>
                <a:solidFill>
                  <a:schemeClr val="tx1"/>
                </a:solidFill>
                <a:latin typeface="Calibri" charset="0"/>
                <a:ea typeface="ＭＳ Ｐゴシック" charset="0"/>
              </a:defRPr>
            </a:lvl2pPr>
            <a:lvl3pPr marL="857250" indent="-171450" defTabSz="685800">
              <a:defRPr>
                <a:solidFill>
                  <a:schemeClr val="tx1"/>
                </a:solidFill>
                <a:latin typeface="Calibri" charset="0"/>
                <a:ea typeface="ＭＳ Ｐゴシック" charset="0"/>
              </a:defRPr>
            </a:lvl3pPr>
            <a:lvl4pPr marL="1200150" indent="-171450" defTabSz="685800">
              <a:defRPr>
                <a:solidFill>
                  <a:schemeClr val="tx1"/>
                </a:solidFill>
                <a:latin typeface="Calibri" charset="0"/>
                <a:ea typeface="ＭＳ Ｐゴシック" charset="0"/>
              </a:defRPr>
            </a:lvl4pPr>
            <a:lvl5pPr marL="1543050" indent="-171450" defTabSz="685800">
              <a:defRPr>
                <a:solidFill>
                  <a:schemeClr val="tx1"/>
                </a:solidFill>
                <a:latin typeface="Calibri" charset="0"/>
                <a:ea typeface="ＭＳ Ｐゴシック" charset="0"/>
              </a:defRPr>
            </a:lvl5pPr>
            <a:lvl6pPr marL="2000250" indent="-171450" defTabSz="685800" fontAlgn="base">
              <a:spcBef>
                <a:spcPct val="0"/>
              </a:spcBef>
              <a:spcAft>
                <a:spcPct val="0"/>
              </a:spcAft>
              <a:defRPr>
                <a:solidFill>
                  <a:schemeClr val="tx1"/>
                </a:solidFill>
                <a:latin typeface="Calibri" charset="0"/>
                <a:ea typeface="ＭＳ Ｐゴシック" charset="0"/>
              </a:defRPr>
            </a:lvl6pPr>
            <a:lvl7pPr marL="2457450" indent="-171450" defTabSz="685800" fontAlgn="base">
              <a:spcBef>
                <a:spcPct val="0"/>
              </a:spcBef>
              <a:spcAft>
                <a:spcPct val="0"/>
              </a:spcAft>
              <a:defRPr>
                <a:solidFill>
                  <a:schemeClr val="tx1"/>
                </a:solidFill>
                <a:latin typeface="Calibri" charset="0"/>
                <a:ea typeface="ＭＳ Ｐゴシック" charset="0"/>
              </a:defRPr>
            </a:lvl7pPr>
            <a:lvl8pPr marL="2914650" indent="-171450" defTabSz="685800" fontAlgn="base">
              <a:spcBef>
                <a:spcPct val="0"/>
              </a:spcBef>
              <a:spcAft>
                <a:spcPct val="0"/>
              </a:spcAft>
              <a:defRPr>
                <a:solidFill>
                  <a:schemeClr val="tx1"/>
                </a:solidFill>
                <a:latin typeface="Calibri" charset="0"/>
                <a:ea typeface="ＭＳ Ｐゴシック" charset="0"/>
              </a:defRPr>
            </a:lvl8pPr>
            <a:lvl9pPr marL="3371850" indent="-171450" defTabSz="685800" fontAlgn="base">
              <a:spcBef>
                <a:spcPct val="0"/>
              </a:spcBef>
              <a:spcAft>
                <a:spcPct val="0"/>
              </a:spcAft>
              <a:defRPr>
                <a:solidFill>
                  <a:schemeClr val="tx1"/>
                </a:solidFill>
                <a:latin typeface="Calibri" charset="0"/>
                <a:ea typeface="ＭＳ Ｐゴシック" charset="0"/>
              </a:defRPr>
            </a:lvl9pPr>
          </a:lstStyle>
          <a:p>
            <a:r>
              <a:rPr lang="en-US" sz="2000" dirty="0">
                <a:solidFill>
                  <a:schemeClr val="bg1"/>
                </a:solidFill>
                <a:latin typeface="+mn-lt"/>
                <a:cs typeface="Arial"/>
              </a:rPr>
              <a:t>Visit us at </a:t>
            </a:r>
            <a:r>
              <a:rPr lang="en-US" sz="2000" b="1" dirty="0" err="1">
                <a:solidFill>
                  <a:schemeClr val="bg1"/>
                </a:solidFill>
                <a:latin typeface="+mn-lt"/>
                <a:cs typeface="Arial"/>
              </a:rPr>
              <a:t>icann.org</a:t>
            </a:r>
            <a:endParaRPr lang="en-US" sz="2000" b="1" dirty="0">
              <a:solidFill>
                <a:schemeClr val="bg1"/>
              </a:solidFill>
              <a:latin typeface="+mn-lt"/>
              <a:cs typeface="Arial"/>
            </a:endParaRPr>
          </a:p>
        </p:txBody>
      </p:sp>
      <p:sp>
        <p:nvSpPr>
          <p:cNvPr id="5" name="Text Placeholder 33"/>
          <p:cNvSpPr txBox="1">
            <a:spLocks/>
          </p:cNvSpPr>
          <p:nvPr userDrawn="1"/>
        </p:nvSpPr>
        <p:spPr bwMode="auto">
          <a:xfrm>
            <a:off x="3391319" y="1049145"/>
            <a:ext cx="6974253" cy="3259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455613">
              <a:defRPr>
                <a:solidFill>
                  <a:schemeClr val="tx1"/>
                </a:solidFill>
                <a:latin typeface="Calibri" charset="0"/>
                <a:ea typeface="ＭＳ Ｐゴシック" charset="0"/>
              </a:defRPr>
            </a:lvl1pPr>
            <a:lvl2pPr marL="514350" indent="-171450" defTabSz="455613">
              <a:defRPr>
                <a:solidFill>
                  <a:schemeClr val="tx1"/>
                </a:solidFill>
                <a:latin typeface="Calibri" charset="0"/>
                <a:ea typeface="ＭＳ Ｐゴシック" charset="0"/>
              </a:defRPr>
            </a:lvl2pPr>
            <a:lvl3pPr marL="857250" indent="-171450" defTabSz="455613">
              <a:defRPr>
                <a:solidFill>
                  <a:schemeClr val="tx1"/>
                </a:solidFill>
                <a:latin typeface="Calibri" charset="0"/>
                <a:ea typeface="ＭＳ Ｐゴシック" charset="0"/>
              </a:defRPr>
            </a:lvl3pPr>
            <a:lvl4pPr marL="1200150" indent="-171450" defTabSz="455613">
              <a:defRPr>
                <a:solidFill>
                  <a:schemeClr val="tx1"/>
                </a:solidFill>
                <a:latin typeface="Calibri" charset="0"/>
                <a:ea typeface="ＭＳ Ｐゴシック" charset="0"/>
              </a:defRPr>
            </a:lvl4pPr>
            <a:lvl5pPr marL="1543050" indent="-171450" defTabSz="455613">
              <a:defRPr>
                <a:solidFill>
                  <a:schemeClr val="tx1"/>
                </a:solidFill>
                <a:latin typeface="Calibri" charset="0"/>
                <a:ea typeface="ＭＳ Ｐゴシック" charset="0"/>
              </a:defRPr>
            </a:lvl5pPr>
            <a:lvl6pPr marL="2000250" indent="-171450" defTabSz="455613" fontAlgn="base">
              <a:spcBef>
                <a:spcPct val="0"/>
              </a:spcBef>
              <a:spcAft>
                <a:spcPct val="0"/>
              </a:spcAft>
              <a:defRPr>
                <a:solidFill>
                  <a:schemeClr val="tx1"/>
                </a:solidFill>
                <a:latin typeface="Calibri" charset="0"/>
                <a:ea typeface="ＭＳ Ｐゴシック" charset="0"/>
              </a:defRPr>
            </a:lvl6pPr>
            <a:lvl7pPr marL="2457450" indent="-171450" defTabSz="455613" fontAlgn="base">
              <a:spcBef>
                <a:spcPct val="0"/>
              </a:spcBef>
              <a:spcAft>
                <a:spcPct val="0"/>
              </a:spcAft>
              <a:defRPr>
                <a:solidFill>
                  <a:schemeClr val="tx1"/>
                </a:solidFill>
                <a:latin typeface="Calibri" charset="0"/>
                <a:ea typeface="ＭＳ Ｐゴシック" charset="0"/>
              </a:defRPr>
            </a:lvl7pPr>
            <a:lvl8pPr marL="2914650" indent="-171450" defTabSz="455613" fontAlgn="base">
              <a:spcBef>
                <a:spcPct val="0"/>
              </a:spcBef>
              <a:spcAft>
                <a:spcPct val="0"/>
              </a:spcAft>
              <a:defRPr>
                <a:solidFill>
                  <a:schemeClr val="tx1"/>
                </a:solidFill>
                <a:latin typeface="Calibri" charset="0"/>
                <a:ea typeface="ＭＳ Ｐゴシック" charset="0"/>
              </a:defRPr>
            </a:lvl8pPr>
            <a:lvl9pPr marL="3371850" indent="-171450" defTabSz="455613" fontAlgn="base">
              <a:spcBef>
                <a:spcPct val="0"/>
              </a:spcBef>
              <a:spcAft>
                <a:spcPct val="0"/>
              </a:spcAft>
              <a:defRPr>
                <a:solidFill>
                  <a:schemeClr val="tx1"/>
                </a:solidFill>
                <a:latin typeface="Calibri" charset="0"/>
                <a:ea typeface="ＭＳ Ｐゴシック" charset="0"/>
              </a:defRPr>
            </a:lvl9pPr>
          </a:lstStyle>
          <a:p>
            <a:pPr>
              <a:lnSpc>
                <a:spcPct val="90000"/>
              </a:lnSpc>
              <a:spcBef>
                <a:spcPct val="20000"/>
              </a:spcBef>
            </a:pPr>
            <a:r>
              <a:rPr lang="en-AU" sz="2700" b="1" dirty="0">
                <a:solidFill>
                  <a:schemeClr val="bg1"/>
                </a:solidFill>
                <a:latin typeface="+mn-lt"/>
                <a:ea typeface="Segoe UI" charset="0"/>
                <a:cs typeface="Arial"/>
              </a:rPr>
              <a:t>Thank You and Questions</a:t>
            </a:r>
          </a:p>
        </p:txBody>
      </p:sp>
      <p:sp>
        <p:nvSpPr>
          <p:cNvPr id="6" name="Rectangle 5"/>
          <p:cNvSpPr/>
          <p:nvPr userDrawn="1"/>
        </p:nvSpPr>
        <p:spPr>
          <a:xfrm>
            <a:off x="2" y="685225"/>
            <a:ext cx="2977273" cy="18649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1350">
              <a:solidFill>
                <a:prstClr val="white"/>
              </a:solidFill>
              <a:cs typeface="Arial"/>
            </a:endParaRPr>
          </a:p>
        </p:txBody>
      </p:sp>
      <p:sp>
        <p:nvSpPr>
          <p:cNvPr id="30" name="Text Placeholder 29"/>
          <p:cNvSpPr>
            <a:spLocks noGrp="1"/>
          </p:cNvSpPr>
          <p:nvPr>
            <p:ph type="body" sz="quarter" idx="10" hasCustomPrompt="1"/>
          </p:nvPr>
        </p:nvSpPr>
        <p:spPr>
          <a:xfrm>
            <a:off x="3391319" y="1865312"/>
            <a:ext cx="7964599" cy="346541"/>
          </a:xfrm>
          <a:prstGeom prst="rect">
            <a:avLst/>
          </a:prstGeom>
        </p:spPr>
        <p:txBody>
          <a:bodyPr lIns="0" tIns="0" rIns="0" bIns="0"/>
          <a:lstStyle>
            <a:lvl1pPr marL="0" indent="0">
              <a:buFontTx/>
              <a:buNone/>
              <a:defRPr lang="en-US" sz="2000" kern="1200" dirty="0" smtClean="0">
                <a:solidFill>
                  <a:schemeClr val="bg1"/>
                </a:solidFill>
                <a:latin typeface="+mn-lt"/>
                <a:ea typeface="ＭＳ Ｐゴシック" charset="0"/>
                <a:cs typeface="Arial"/>
              </a:defRPr>
            </a:lvl1pPr>
            <a:lvl2pPr marL="457200" indent="0">
              <a:buFontTx/>
              <a:buNone/>
              <a:defRPr lang="en-US" sz="2000" kern="1200" dirty="0" smtClean="0">
                <a:solidFill>
                  <a:schemeClr val="bg1"/>
                </a:solidFill>
                <a:latin typeface="+mn-lt"/>
                <a:ea typeface="ＭＳ Ｐゴシック" charset="0"/>
                <a:cs typeface="Arial"/>
              </a:defRPr>
            </a:lvl2pPr>
            <a:lvl3pPr marL="914400" indent="0">
              <a:buFontTx/>
              <a:buNone/>
              <a:defRPr lang="en-US" sz="2000" kern="1200" dirty="0" smtClean="0">
                <a:solidFill>
                  <a:schemeClr val="bg1"/>
                </a:solidFill>
                <a:latin typeface="+mn-lt"/>
                <a:ea typeface="ＭＳ Ｐゴシック" charset="0"/>
                <a:cs typeface="Arial"/>
              </a:defRPr>
            </a:lvl3pPr>
            <a:lvl4pPr marL="1371600" indent="0">
              <a:buFontTx/>
              <a:buNone/>
              <a:defRPr lang="en-US" sz="2000" kern="1200" dirty="0" smtClean="0">
                <a:solidFill>
                  <a:schemeClr val="bg1"/>
                </a:solidFill>
                <a:latin typeface="+mn-lt"/>
                <a:ea typeface="ＭＳ Ｐゴシック" charset="0"/>
                <a:cs typeface="Arial"/>
              </a:defRPr>
            </a:lvl4pPr>
            <a:lvl5pPr marL="1828800" indent="0">
              <a:buFontTx/>
              <a:buNone/>
              <a:defRPr lang="en-US" sz="2000" kern="1200" dirty="0">
                <a:solidFill>
                  <a:schemeClr val="bg1"/>
                </a:solidFill>
                <a:latin typeface="+mn-lt"/>
                <a:ea typeface="ＭＳ Ｐゴシック" charset="0"/>
                <a:cs typeface="Arial"/>
              </a:defRPr>
            </a:lvl5pPr>
          </a:lstStyle>
          <a:p>
            <a:pPr lvl="0"/>
            <a:r>
              <a:rPr lang="en-US" dirty="0"/>
              <a:t>Email: email</a:t>
            </a:r>
          </a:p>
        </p:txBody>
      </p:sp>
      <p:sp>
        <p:nvSpPr>
          <p:cNvPr id="31" name="Title 4"/>
          <p:cNvSpPr>
            <a:spLocks noGrp="1"/>
          </p:cNvSpPr>
          <p:nvPr>
            <p:ph type="title" hasCustomPrompt="1"/>
          </p:nvPr>
        </p:nvSpPr>
        <p:spPr>
          <a:xfrm>
            <a:off x="420624" y="42394"/>
            <a:ext cx="10547350" cy="531346"/>
          </a:xfrm>
          <a:prstGeom prst="rect">
            <a:avLst/>
          </a:prstGeom>
          <a:noFill/>
        </p:spPr>
        <p:txBody>
          <a:bodyPr lIns="91440" tIns="45720" rIns="91440" bIns="45720"/>
          <a:lstStyle>
            <a:lvl1pPr>
              <a:defRPr>
                <a:solidFill>
                  <a:schemeClr val="accent6">
                    <a:lumMod val="50000"/>
                  </a:schemeClr>
                </a:solidFill>
              </a:defRPr>
            </a:lvl1pPr>
          </a:lstStyle>
          <a:p>
            <a:r>
              <a:rPr lang="en-US" dirty="0"/>
              <a:t>Engage with ICANN</a:t>
            </a:r>
          </a:p>
        </p:txBody>
      </p:sp>
      <p:pic>
        <p:nvPicPr>
          <p:cNvPr id="32" name="Picture 31" descr="ICANN_Logo_W.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7392" y="856105"/>
            <a:ext cx="1962493" cy="1523172"/>
          </a:xfrm>
          <a:prstGeom prst="rect">
            <a:avLst/>
          </a:prstGeom>
        </p:spPr>
      </p:pic>
      <p:grpSp>
        <p:nvGrpSpPr>
          <p:cNvPr id="54" name="Group 53"/>
          <p:cNvGrpSpPr/>
          <p:nvPr userDrawn="1"/>
        </p:nvGrpSpPr>
        <p:grpSpPr>
          <a:xfrm>
            <a:off x="3402135" y="4228306"/>
            <a:ext cx="3416667" cy="365760"/>
            <a:chOff x="5325979" y="4715893"/>
            <a:chExt cx="3416667" cy="365760"/>
          </a:xfrm>
        </p:grpSpPr>
        <p:sp>
          <p:nvSpPr>
            <p:cNvPr id="55" name="Text Placeholder 32"/>
            <p:cNvSpPr txBox="1">
              <a:spLocks/>
            </p:cNvSpPr>
            <p:nvPr/>
          </p:nvSpPr>
          <p:spPr>
            <a:xfrm>
              <a:off x="5793339" y="4734885"/>
              <a:ext cx="2949307" cy="339725"/>
            </a:xfrm>
            <a:prstGeom prst="rect">
              <a:avLst/>
            </a:prstGeom>
          </p:spPr>
          <p:txBody>
            <a:bodyPr lIns="0" tIns="0" rIns="0" bIns="0" anchor="ct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457082">
                <a:spcBef>
                  <a:spcPct val="20000"/>
                </a:spcBef>
                <a:buNone/>
                <a:defRPr/>
              </a:pPr>
              <a:r>
                <a:rPr lang="en-US" sz="1400" dirty="0" err="1">
                  <a:solidFill>
                    <a:srgbClr val="0A304B"/>
                  </a:solidFill>
                  <a:latin typeface="+mn-lt"/>
                  <a:ea typeface="Segoe UI" panose="020B0502040204020203" pitchFamily="34" charset="0"/>
                  <a:cs typeface="Arial"/>
                  <a:hlinkClick r:id="rId3"/>
                </a:rPr>
                <a:t>flickr.com</a:t>
              </a:r>
              <a:r>
                <a:rPr lang="en-US" sz="1400" dirty="0">
                  <a:solidFill>
                    <a:srgbClr val="0A304B"/>
                  </a:solidFill>
                  <a:latin typeface="+mn-lt"/>
                  <a:ea typeface="Segoe UI" panose="020B0502040204020203" pitchFamily="34" charset="0"/>
                  <a:cs typeface="Arial"/>
                  <a:hlinkClick r:id="rId3"/>
                </a:rPr>
                <a:t>/</a:t>
              </a:r>
              <a:r>
                <a:rPr lang="en-US" sz="1400" dirty="0" err="1">
                  <a:solidFill>
                    <a:srgbClr val="0A304B"/>
                  </a:solidFill>
                  <a:latin typeface="+mn-lt"/>
                  <a:ea typeface="Segoe UI" panose="020B0502040204020203" pitchFamily="34" charset="0"/>
                  <a:cs typeface="Arial"/>
                  <a:hlinkClick r:id="rId3"/>
                </a:rPr>
                <a:t>icann</a:t>
              </a:r>
              <a:endParaRPr lang="en-US" sz="1400" dirty="0">
                <a:solidFill>
                  <a:srgbClr val="0A304B"/>
                </a:solidFill>
                <a:latin typeface="+mn-lt"/>
                <a:ea typeface="Segoe UI" panose="020B0502040204020203" pitchFamily="34" charset="0"/>
                <a:cs typeface="Arial"/>
              </a:endParaRPr>
            </a:p>
          </p:txBody>
        </p:sp>
        <p:pic>
          <p:nvPicPr>
            <p:cNvPr id="56" name="Picture 55" descr="1420947842_social_style_3_flikr-128.png">
              <a:hlinkClick r:id="rId4" action="ppaction://hlinkfile"/>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325979" y="4715893"/>
              <a:ext cx="365760" cy="365760"/>
            </a:xfrm>
            <a:prstGeom prst="rect">
              <a:avLst/>
            </a:prstGeom>
          </p:spPr>
        </p:pic>
      </p:grpSp>
      <p:grpSp>
        <p:nvGrpSpPr>
          <p:cNvPr id="57" name="Group 56"/>
          <p:cNvGrpSpPr/>
          <p:nvPr userDrawn="1"/>
        </p:nvGrpSpPr>
        <p:grpSpPr>
          <a:xfrm>
            <a:off x="3402135" y="4726326"/>
            <a:ext cx="3636602" cy="365760"/>
            <a:chOff x="1235726" y="5571713"/>
            <a:chExt cx="3636602" cy="365760"/>
          </a:xfrm>
        </p:grpSpPr>
        <p:sp>
          <p:nvSpPr>
            <p:cNvPr id="58" name="Text Placeholder 32"/>
            <p:cNvSpPr txBox="1">
              <a:spLocks/>
            </p:cNvSpPr>
            <p:nvPr/>
          </p:nvSpPr>
          <p:spPr>
            <a:xfrm>
              <a:off x="1703086" y="5592033"/>
              <a:ext cx="3169242" cy="339725"/>
            </a:xfrm>
            <a:prstGeom prst="rect">
              <a:avLst/>
            </a:prstGeom>
          </p:spPr>
          <p:txBody>
            <a:bodyPr lIns="0" tIns="0" rIns="0" bIns="0" anchor="ct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457082">
                <a:spcBef>
                  <a:spcPct val="20000"/>
                </a:spcBef>
                <a:buNone/>
                <a:defRPr/>
              </a:pPr>
              <a:r>
                <a:rPr lang="en-US" sz="1400" dirty="0" err="1">
                  <a:solidFill>
                    <a:srgbClr val="0A304B"/>
                  </a:solidFill>
                  <a:latin typeface="+mn-lt"/>
                  <a:ea typeface="Segoe UI" panose="020B0502040204020203" pitchFamily="34" charset="0"/>
                  <a:cs typeface="Arial"/>
                  <a:hlinkClick r:id="rId6"/>
                </a:rPr>
                <a:t>linkedin</a:t>
              </a:r>
              <a:r>
                <a:rPr lang="en-US" sz="1400" dirty="0">
                  <a:solidFill>
                    <a:srgbClr val="0A304B"/>
                  </a:solidFill>
                  <a:latin typeface="+mn-lt"/>
                  <a:ea typeface="Segoe UI" panose="020B0502040204020203" pitchFamily="34" charset="0"/>
                  <a:cs typeface="Arial"/>
                  <a:hlinkClick r:id="rId6"/>
                </a:rPr>
                <a:t>/company/</a:t>
              </a:r>
              <a:r>
                <a:rPr lang="en-US" sz="1400" dirty="0" err="1">
                  <a:solidFill>
                    <a:srgbClr val="0A304B"/>
                  </a:solidFill>
                  <a:latin typeface="+mn-lt"/>
                  <a:ea typeface="Segoe UI" panose="020B0502040204020203" pitchFamily="34" charset="0"/>
                  <a:cs typeface="Arial"/>
                  <a:hlinkClick r:id="rId6"/>
                </a:rPr>
                <a:t>icann</a:t>
              </a:r>
              <a:endParaRPr lang="en-US" sz="1400" dirty="0">
                <a:solidFill>
                  <a:srgbClr val="0A304B"/>
                </a:solidFill>
                <a:latin typeface="+mn-lt"/>
                <a:ea typeface="Segoe UI" panose="020B0502040204020203" pitchFamily="34" charset="0"/>
                <a:cs typeface="Arial"/>
              </a:endParaRPr>
            </a:p>
          </p:txBody>
        </p:sp>
        <p:pic>
          <p:nvPicPr>
            <p:cNvPr id="59" name="Picture 58" descr="1420948164_social_style_3_in-128.png">
              <a:hlinkClick r:id="rId7" action="ppaction://hlinkfile"/>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235726" y="5571713"/>
              <a:ext cx="365760" cy="365760"/>
            </a:xfrm>
            <a:prstGeom prst="rect">
              <a:avLst/>
            </a:prstGeom>
          </p:spPr>
        </p:pic>
      </p:grpSp>
      <p:grpSp>
        <p:nvGrpSpPr>
          <p:cNvPr id="60" name="Group 59"/>
          <p:cNvGrpSpPr/>
          <p:nvPr userDrawn="1"/>
        </p:nvGrpSpPr>
        <p:grpSpPr>
          <a:xfrm>
            <a:off x="3402135" y="2734246"/>
            <a:ext cx="2809587" cy="365760"/>
            <a:chOff x="1235726" y="3073176"/>
            <a:chExt cx="2809587" cy="365760"/>
          </a:xfrm>
        </p:grpSpPr>
        <p:sp>
          <p:nvSpPr>
            <p:cNvPr id="61" name="Text Placeholder 32"/>
            <p:cNvSpPr txBox="1">
              <a:spLocks/>
            </p:cNvSpPr>
            <p:nvPr/>
          </p:nvSpPr>
          <p:spPr>
            <a:xfrm>
              <a:off x="1703087" y="3093496"/>
              <a:ext cx="2342226" cy="339725"/>
            </a:xfrm>
            <a:prstGeom prst="rect">
              <a:avLst/>
            </a:prstGeom>
          </p:spPr>
          <p:txBody>
            <a:bodyPr lIns="0" tIns="0" rIns="0" bIns="0" anchor="ct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457082">
                <a:spcBef>
                  <a:spcPct val="20000"/>
                </a:spcBef>
                <a:buNone/>
                <a:defRPr/>
              </a:pPr>
              <a:r>
                <a:rPr lang="en-US" sz="1400" dirty="0">
                  <a:solidFill>
                    <a:srgbClr val="0A304B"/>
                  </a:solidFill>
                  <a:latin typeface="+mn-lt"/>
                  <a:ea typeface="Segoe UI" panose="020B0502040204020203" pitchFamily="34" charset="0"/>
                  <a:cs typeface="Arial"/>
                  <a:hlinkClick r:id="rId9"/>
                </a:rPr>
                <a:t>@icann</a:t>
              </a:r>
              <a:endParaRPr lang="en-US" sz="1400" dirty="0">
                <a:solidFill>
                  <a:srgbClr val="0A304B"/>
                </a:solidFill>
                <a:latin typeface="+mn-lt"/>
                <a:ea typeface="Segoe UI" panose="020B0502040204020203" pitchFamily="34" charset="0"/>
                <a:cs typeface="Arial"/>
              </a:endParaRPr>
            </a:p>
          </p:txBody>
        </p:sp>
        <p:pic>
          <p:nvPicPr>
            <p:cNvPr id="62" name="Picture 61" descr="1420948433_social_style_3_twiter-128.png">
              <a:hlinkClick r:id="rId10" action="ppaction://hlinkfile"/>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235726" y="3073176"/>
              <a:ext cx="365760" cy="365760"/>
            </a:xfrm>
            <a:prstGeom prst="rect">
              <a:avLst/>
            </a:prstGeom>
          </p:spPr>
        </p:pic>
      </p:grpSp>
      <p:grpSp>
        <p:nvGrpSpPr>
          <p:cNvPr id="63" name="Group 62"/>
          <p:cNvGrpSpPr/>
          <p:nvPr userDrawn="1"/>
        </p:nvGrpSpPr>
        <p:grpSpPr>
          <a:xfrm>
            <a:off x="3402135" y="3232266"/>
            <a:ext cx="3730320" cy="365760"/>
            <a:chOff x="1235727" y="3892739"/>
            <a:chExt cx="3730320" cy="365760"/>
          </a:xfrm>
        </p:grpSpPr>
        <p:sp>
          <p:nvSpPr>
            <p:cNvPr id="64" name="Text Placeholder 32"/>
            <p:cNvSpPr txBox="1">
              <a:spLocks/>
            </p:cNvSpPr>
            <p:nvPr/>
          </p:nvSpPr>
          <p:spPr>
            <a:xfrm>
              <a:off x="1703086" y="3913059"/>
              <a:ext cx="3262961" cy="339725"/>
            </a:xfrm>
            <a:prstGeom prst="rect">
              <a:avLst/>
            </a:prstGeom>
          </p:spPr>
          <p:txBody>
            <a:bodyPr lIns="0" tIns="0" rIns="0" bIns="0" anchor="ct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457082">
                <a:spcBef>
                  <a:spcPct val="20000"/>
                </a:spcBef>
                <a:buNone/>
                <a:defRPr/>
              </a:pPr>
              <a:r>
                <a:rPr lang="en-US" sz="1400" dirty="0">
                  <a:solidFill>
                    <a:srgbClr val="0A304B"/>
                  </a:solidFill>
                  <a:latin typeface="+mn-lt"/>
                  <a:ea typeface="Segoe UI" panose="020B0502040204020203" pitchFamily="34" charset="0"/>
                  <a:cs typeface="Arial"/>
                  <a:hlinkClick r:id="rId12"/>
                </a:rPr>
                <a:t>facebook.com/</a:t>
              </a:r>
              <a:r>
                <a:rPr lang="en-US" sz="1400" dirty="0" err="1">
                  <a:solidFill>
                    <a:srgbClr val="0A304B"/>
                  </a:solidFill>
                  <a:latin typeface="+mn-lt"/>
                  <a:ea typeface="Segoe UI" panose="020B0502040204020203" pitchFamily="34" charset="0"/>
                  <a:cs typeface="Arial"/>
                  <a:hlinkClick r:id="rId12"/>
                </a:rPr>
                <a:t>icannorg</a:t>
              </a:r>
              <a:r>
                <a:rPr lang="en-US" sz="1400" dirty="0">
                  <a:solidFill>
                    <a:srgbClr val="0A304B"/>
                  </a:solidFill>
                  <a:latin typeface="+mn-lt"/>
                  <a:ea typeface="Segoe UI" panose="020B0502040204020203" pitchFamily="34" charset="0"/>
                  <a:cs typeface="Arial"/>
                  <a:hlinkClick r:id="rId12"/>
                </a:rPr>
                <a:t> </a:t>
              </a:r>
              <a:endParaRPr lang="en-US" sz="1400" dirty="0">
                <a:solidFill>
                  <a:srgbClr val="0A304B"/>
                </a:solidFill>
                <a:latin typeface="+mn-lt"/>
                <a:ea typeface="Segoe UI" panose="020B0502040204020203" pitchFamily="34" charset="0"/>
                <a:cs typeface="Arial"/>
              </a:endParaRPr>
            </a:p>
          </p:txBody>
        </p:sp>
        <p:pic>
          <p:nvPicPr>
            <p:cNvPr id="65" name="Picture 64" descr="1420948141_social_style_3_facebook-128.png">
              <a:hlinkClick r:id="rId13" action="ppaction://hlinkfile"/>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235727" y="3892739"/>
              <a:ext cx="365760" cy="365760"/>
            </a:xfrm>
            <a:prstGeom prst="rect">
              <a:avLst/>
            </a:prstGeom>
          </p:spPr>
        </p:pic>
      </p:grpSp>
      <p:grpSp>
        <p:nvGrpSpPr>
          <p:cNvPr id="66" name="Group 65"/>
          <p:cNvGrpSpPr/>
          <p:nvPr userDrawn="1"/>
        </p:nvGrpSpPr>
        <p:grpSpPr>
          <a:xfrm>
            <a:off x="3402135" y="3730286"/>
            <a:ext cx="3636602" cy="365760"/>
            <a:chOff x="1235726" y="4721075"/>
            <a:chExt cx="3636602" cy="365760"/>
          </a:xfrm>
        </p:grpSpPr>
        <p:pic>
          <p:nvPicPr>
            <p:cNvPr id="67" name="Picture 66" descr="1420948149_social_style_3_youtube-128.png">
              <a:hlinkClick r:id="rId15" action="ppaction://hlinkfile"/>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1235726" y="4721075"/>
              <a:ext cx="365760" cy="365760"/>
            </a:xfrm>
            <a:prstGeom prst="rect">
              <a:avLst/>
            </a:prstGeom>
          </p:spPr>
        </p:pic>
        <p:sp>
          <p:nvSpPr>
            <p:cNvPr id="68" name="Text Placeholder 32"/>
            <p:cNvSpPr txBox="1">
              <a:spLocks/>
            </p:cNvSpPr>
            <p:nvPr/>
          </p:nvSpPr>
          <p:spPr>
            <a:xfrm>
              <a:off x="1703086" y="4734885"/>
              <a:ext cx="3169242" cy="339725"/>
            </a:xfrm>
            <a:prstGeom prst="rect">
              <a:avLst/>
            </a:prstGeom>
          </p:spPr>
          <p:txBody>
            <a:bodyPr lIns="0" tIns="0" rIns="0" bIns="0" anchor="ct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457082">
                <a:spcBef>
                  <a:spcPct val="20000"/>
                </a:spcBef>
                <a:buNone/>
                <a:defRPr/>
              </a:pPr>
              <a:r>
                <a:rPr lang="en-US" sz="1400" dirty="0">
                  <a:solidFill>
                    <a:srgbClr val="0A304B"/>
                  </a:solidFill>
                  <a:latin typeface="+mn-lt"/>
                  <a:ea typeface="Segoe UI" panose="020B0502040204020203" pitchFamily="34" charset="0"/>
                  <a:cs typeface="Arial"/>
                  <a:hlinkClick r:id="rId17"/>
                </a:rPr>
                <a:t>youtube.com/</a:t>
              </a:r>
              <a:r>
                <a:rPr lang="en-US" sz="1400" dirty="0" err="1">
                  <a:solidFill>
                    <a:srgbClr val="0A304B"/>
                  </a:solidFill>
                  <a:latin typeface="+mn-lt"/>
                  <a:ea typeface="Segoe UI" panose="020B0502040204020203" pitchFamily="34" charset="0"/>
                  <a:cs typeface="Arial"/>
                  <a:hlinkClick r:id="rId17"/>
                </a:rPr>
                <a:t>icannnews</a:t>
              </a:r>
              <a:endParaRPr lang="en-US" sz="1400" dirty="0">
                <a:solidFill>
                  <a:srgbClr val="0A304B"/>
                </a:solidFill>
                <a:latin typeface="+mn-lt"/>
                <a:ea typeface="Segoe UI" panose="020B0502040204020203" pitchFamily="34" charset="0"/>
                <a:cs typeface="Arial"/>
              </a:endParaRPr>
            </a:p>
          </p:txBody>
        </p:sp>
      </p:grpSp>
      <p:grpSp>
        <p:nvGrpSpPr>
          <p:cNvPr id="69" name="Group 68"/>
          <p:cNvGrpSpPr/>
          <p:nvPr userDrawn="1"/>
        </p:nvGrpSpPr>
        <p:grpSpPr>
          <a:xfrm>
            <a:off x="3402135" y="5722367"/>
            <a:ext cx="2586167" cy="365760"/>
            <a:chOff x="5325979" y="3073176"/>
            <a:chExt cx="2586167" cy="365760"/>
          </a:xfrm>
        </p:grpSpPr>
        <p:sp>
          <p:nvSpPr>
            <p:cNvPr id="70" name="Text Placeholder 32"/>
            <p:cNvSpPr txBox="1">
              <a:spLocks/>
            </p:cNvSpPr>
            <p:nvPr/>
          </p:nvSpPr>
          <p:spPr>
            <a:xfrm>
              <a:off x="5793339" y="3093496"/>
              <a:ext cx="2118807" cy="339725"/>
            </a:xfrm>
            <a:prstGeom prst="rect">
              <a:avLst/>
            </a:prstGeom>
          </p:spPr>
          <p:txBody>
            <a:bodyPr lIns="0" tIns="0" rIns="0" bIns="0" anchor="ct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457082">
                <a:spcBef>
                  <a:spcPct val="20000"/>
                </a:spcBef>
                <a:buNone/>
                <a:defRPr/>
              </a:pPr>
              <a:r>
                <a:rPr lang="en-US" sz="1400" dirty="0" err="1">
                  <a:solidFill>
                    <a:srgbClr val="0A304B"/>
                  </a:solidFill>
                  <a:latin typeface="+mn-lt"/>
                  <a:ea typeface="Segoe UI" panose="020B0502040204020203" pitchFamily="34" charset="0"/>
                  <a:cs typeface="Arial"/>
                  <a:hlinkClick r:id="rId18"/>
                </a:rPr>
                <a:t>soundcloud</a:t>
              </a:r>
              <a:r>
                <a:rPr lang="en-US" sz="1400" dirty="0">
                  <a:solidFill>
                    <a:srgbClr val="0A304B"/>
                  </a:solidFill>
                  <a:latin typeface="+mn-lt"/>
                  <a:ea typeface="Segoe UI" panose="020B0502040204020203" pitchFamily="34" charset="0"/>
                  <a:cs typeface="Arial"/>
                  <a:hlinkClick r:id="rId18"/>
                </a:rPr>
                <a:t>/</a:t>
              </a:r>
              <a:r>
                <a:rPr lang="en-US" sz="1400" dirty="0" err="1">
                  <a:solidFill>
                    <a:srgbClr val="0A304B"/>
                  </a:solidFill>
                  <a:latin typeface="+mn-lt"/>
                  <a:ea typeface="Segoe UI" panose="020B0502040204020203" pitchFamily="34" charset="0"/>
                  <a:cs typeface="Arial"/>
                  <a:hlinkClick r:id="rId18"/>
                </a:rPr>
                <a:t>icann</a:t>
              </a:r>
              <a:endParaRPr lang="en-US" sz="1400" dirty="0">
                <a:solidFill>
                  <a:srgbClr val="0A304B"/>
                </a:solidFill>
                <a:latin typeface="+mn-lt"/>
                <a:ea typeface="Segoe UI" panose="020B0502040204020203" pitchFamily="34" charset="0"/>
                <a:cs typeface="Arial"/>
              </a:endParaRPr>
            </a:p>
          </p:txBody>
        </p:sp>
        <p:pic>
          <p:nvPicPr>
            <p:cNvPr id="71" name="Picture 70"/>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5325979" y="3073176"/>
              <a:ext cx="365760" cy="365760"/>
            </a:xfrm>
            <a:prstGeom prst="rect">
              <a:avLst/>
            </a:prstGeom>
          </p:spPr>
        </p:pic>
      </p:grpSp>
      <p:grpSp>
        <p:nvGrpSpPr>
          <p:cNvPr id="72" name="Group 71"/>
          <p:cNvGrpSpPr/>
          <p:nvPr userDrawn="1"/>
        </p:nvGrpSpPr>
        <p:grpSpPr>
          <a:xfrm>
            <a:off x="3402135" y="5224346"/>
            <a:ext cx="3416667" cy="365760"/>
            <a:chOff x="5325979" y="5571713"/>
            <a:chExt cx="3416667" cy="365760"/>
          </a:xfrm>
        </p:grpSpPr>
        <p:sp>
          <p:nvSpPr>
            <p:cNvPr id="73" name="Text Placeholder 32"/>
            <p:cNvSpPr txBox="1">
              <a:spLocks/>
            </p:cNvSpPr>
            <p:nvPr/>
          </p:nvSpPr>
          <p:spPr>
            <a:xfrm>
              <a:off x="5793339" y="5592033"/>
              <a:ext cx="2949307" cy="339725"/>
            </a:xfrm>
            <a:prstGeom prst="rect">
              <a:avLst/>
            </a:prstGeom>
          </p:spPr>
          <p:txBody>
            <a:bodyPr lIns="0" tIns="0" rIns="0" bIns="0" anchor="ct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457082">
                <a:spcBef>
                  <a:spcPct val="20000"/>
                </a:spcBef>
                <a:buNone/>
                <a:defRPr/>
              </a:pPr>
              <a:r>
                <a:rPr lang="en-US" sz="1400" dirty="0" err="1">
                  <a:solidFill>
                    <a:srgbClr val="0A304B"/>
                  </a:solidFill>
                  <a:latin typeface="+mn-lt"/>
                  <a:ea typeface="Segoe UI" panose="020B0502040204020203" pitchFamily="34" charset="0"/>
                  <a:cs typeface="Arial"/>
                  <a:hlinkClick r:id="rId20"/>
                </a:rPr>
                <a:t>slideshare</a:t>
              </a:r>
              <a:r>
                <a:rPr lang="en-US" sz="1400" dirty="0">
                  <a:solidFill>
                    <a:srgbClr val="0A304B"/>
                  </a:solidFill>
                  <a:latin typeface="+mn-lt"/>
                  <a:ea typeface="Segoe UI" panose="020B0502040204020203" pitchFamily="34" charset="0"/>
                  <a:cs typeface="Arial"/>
                  <a:hlinkClick r:id="rId20"/>
                </a:rPr>
                <a:t>/</a:t>
              </a:r>
              <a:r>
                <a:rPr lang="en-US" sz="1400" dirty="0" err="1">
                  <a:solidFill>
                    <a:srgbClr val="0A304B"/>
                  </a:solidFill>
                  <a:latin typeface="+mn-lt"/>
                  <a:ea typeface="Segoe UI" panose="020B0502040204020203" pitchFamily="34" charset="0"/>
                  <a:cs typeface="Arial"/>
                  <a:hlinkClick r:id="rId20"/>
                </a:rPr>
                <a:t>icannpresentations</a:t>
              </a:r>
              <a:endParaRPr lang="en-US" sz="1400" dirty="0">
                <a:solidFill>
                  <a:srgbClr val="0A304B"/>
                </a:solidFill>
                <a:latin typeface="+mn-lt"/>
                <a:ea typeface="Segoe UI" panose="020B0502040204020203" pitchFamily="34" charset="0"/>
                <a:cs typeface="Arial"/>
              </a:endParaRPr>
            </a:p>
          </p:txBody>
        </p:sp>
        <p:pic>
          <p:nvPicPr>
            <p:cNvPr id="74" name="Picture 73" descr="1420948164_social_style_3_in-128.png">
              <a:hlinkClick r:id="rId7" action="ppaction://hlinkfile"/>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325979" y="5571713"/>
              <a:ext cx="365760" cy="365760"/>
            </a:xfrm>
            <a:prstGeom prst="rect">
              <a:avLst/>
            </a:prstGeom>
          </p:spPr>
        </p:pic>
      </p:grpSp>
    </p:spTree>
    <p:extLst>
      <p:ext uri="{BB962C8B-B14F-4D97-AF65-F5344CB8AC3E}">
        <p14:creationId xmlns:p14="http://schemas.microsoft.com/office/powerpoint/2010/main" val="59725737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Engage with ICANN Blue">
    <p:spTree>
      <p:nvGrpSpPr>
        <p:cNvPr id="1" name=""/>
        <p:cNvGrpSpPr/>
        <p:nvPr/>
      </p:nvGrpSpPr>
      <p:grpSpPr>
        <a:xfrm>
          <a:off x="0" y="0"/>
          <a:ext cx="0" cy="0"/>
          <a:chOff x="0" y="0"/>
          <a:chExt cx="0" cy="0"/>
        </a:xfrm>
      </p:grpSpPr>
      <p:sp>
        <p:nvSpPr>
          <p:cNvPr id="29" name="Rectangle 28"/>
          <p:cNvSpPr/>
          <p:nvPr userDrawn="1"/>
        </p:nvSpPr>
        <p:spPr>
          <a:xfrm>
            <a:off x="0" y="0"/>
            <a:ext cx="12192000" cy="685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30" name="Text Placeholder 32"/>
          <p:cNvSpPr txBox="1">
            <a:spLocks/>
          </p:cNvSpPr>
          <p:nvPr userDrawn="1"/>
        </p:nvSpPr>
        <p:spPr bwMode="auto">
          <a:xfrm>
            <a:off x="2921748" y="2425013"/>
            <a:ext cx="8440953" cy="3470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685800">
              <a:defRPr>
                <a:solidFill>
                  <a:schemeClr val="tx1"/>
                </a:solidFill>
                <a:latin typeface="Calibri" charset="0"/>
                <a:ea typeface="ＭＳ Ｐゴシック" charset="0"/>
              </a:defRPr>
            </a:lvl1pPr>
            <a:lvl2pPr marL="514350" indent="-171450" defTabSz="685800">
              <a:defRPr>
                <a:solidFill>
                  <a:schemeClr val="tx1"/>
                </a:solidFill>
                <a:latin typeface="Calibri" charset="0"/>
                <a:ea typeface="ＭＳ Ｐゴシック" charset="0"/>
              </a:defRPr>
            </a:lvl2pPr>
            <a:lvl3pPr marL="857250" indent="-171450" defTabSz="685800">
              <a:defRPr>
                <a:solidFill>
                  <a:schemeClr val="tx1"/>
                </a:solidFill>
                <a:latin typeface="Calibri" charset="0"/>
                <a:ea typeface="ＭＳ Ｐゴシック" charset="0"/>
              </a:defRPr>
            </a:lvl3pPr>
            <a:lvl4pPr marL="1200150" indent="-171450" defTabSz="685800">
              <a:defRPr>
                <a:solidFill>
                  <a:schemeClr val="tx1"/>
                </a:solidFill>
                <a:latin typeface="Calibri" charset="0"/>
                <a:ea typeface="ＭＳ Ｐゴシック" charset="0"/>
              </a:defRPr>
            </a:lvl4pPr>
            <a:lvl5pPr marL="1543050" indent="-171450" defTabSz="685800">
              <a:defRPr>
                <a:solidFill>
                  <a:schemeClr val="tx1"/>
                </a:solidFill>
                <a:latin typeface="Calibri" charset="0"/>
                <a:ea typeface="ＭＳ Ｐゴシック" charset="0"/>
              </a:defRPr>
            </a:lvl5pPr>
            <a:lvl6pPr marL="2000250" indent="-171450" defTabSz="685800" fontAlgn="base">
              <a:spcBef>
                <a:spcPct val="0"/>
              </a:spcBef>
              <a:spcAft>
                <a:spcPct val="0"/>
              </a:spcAft>
              <a:defRPr>
                <a:solidFill>
                  <a:schemeClr val="tx1"/>
                </a:solidFill>
                <a:latin typeface="Calibri" charset="0"/>
                <a:ea typeface="ＭＳ Ｐゴシック" charset="0"/>
              </a:defRPr>
            </a:lvl6pPr>
            <a:lvl7pPr marL="2457450" indent="-171450" defTabSz="685800" fontAlgn="base">
              <a:spcBef>
                <a:spcPct val="0"/>
              </a:spcBef>
              <a:spcAft>
                <a:spcPct val="0"/>
              </a:spcAft>
              <a:defRPr>
                <a:solidFill>
                  <a:schemeClr val="tx1"/>
                </a:solidFill>
                <a:latin typeface="Calibri" charset="0"/>
                <a:ea typeface="ＭＳ Ｐゴシック" charset="0"/>
              </a:defRPr>
            </a:lvl7pPr>
            <a:lvl8pPr marL="2914650" indent="-171450" defTabSz="685800" fontAlgn="base">
              <a:spcBef>
                <a:spcPct val="0"/>
              </a:spcBef>
              <a:spcAft>
                <a:spcPct val="0"/>
              </a:spcAft>
              <a:defRPr>
                <a:solidFill>
                  <a:schemeClr val="tx1"/>
                </a:solidFill>
                <a:latin typeface="Calibri" charset="0"/>
                <a:ea typeface="ＭＳ Ｐゴシック" charset="0"/>
              </a:defRPr>
            </a:lvl8pPr>
            <a:lvl9pPr marL="3371850" indent="-171450" defTabSz="685800" fontAlgn="base">
              <a:spcBef>
                <a:spcPct val="0"/>
              </a:spcBef>
              <a:spcAft>
                <a:spcPct val="0"/>
              </a:spcAft>
              <a:defRPr>
                <a:solidFill>
                  <a:schemeClr val="tx1"/>
                </a:solidFill>
                <a:latin typeface="Calibri" charset="0"/>
                <a:ea typeface="ＭＳ Ｐゴシック" charset="0"/>
              </a:defRPr>
            </a:lvl9pPr>
          </a:lstStyle>
          <a:p>
            <a:r>
              <a:rPr lang="en-US" sz="1500" dirty="0">
                <a:solidFill>
                  <a:schemeClr val="bg1"/>
                </a:solidFill>
                <a:latin typeface="+mn-lt"/>
                <a:cs typeface="Arial"/>
              </a:rPr>
              <a:t>Visit us at </a:t>
            </a:r>
            <a:r>
              <a:rPr lang="en-US" sz="1500" b="1" dirty="0" err="1">
                <a:solidFill>
                  <a:schemeClr val="bg1"/>
                </a:solidFill>
                <a:latin typeface="+mn-lt"/>
                <a:cs typeface="Arial"/>
              </a:rPr>
              <a:t>icann.org</a:t>
            </a:r>
            <a:endParaRPr lang="en-US" sz="1500" b="1" dirty="0">
              <a:solidFill>
                <a:schemeClr val="bg1"/>
              </a:solidFill>
              <a:latin typeface="+mn-lt"/>
              <a:cs typeface="Arial"/>
            </a:endParaRPr>
          </a:p>
        </p:txBody>
      </p:sp>
      <p:sp>
        <p:nvSpPr>
          <p:cNvPr id="31" name="Text Placeholder 33"/>
          <p:cNvSpPr txBox="1">
            <a:spLocks/>
          </p:cNvSpPr>
          <p:nvPr userDrawn="1"/>
        </p:nvSpPr>
        <p:spPr bwMode="auto">
          <a:xfrm>
            <a:off x="498950" y="862602"/>
            <a:ext cx="9870957" cy="3931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455613">
              <a:defRPr>
                <a:solidFill>
                  <a:schemeClr val="tx1"/>
                </a:solidFill>
                <a:latin typeface="Calibri" charset="0"/>
                <a:ea typeface="ＭＳ Ｐゴシック" charset="0"/>
              </a:defRPr>
            </a:lvl1pPr>
            <a:lvl2pPr marL="514350" indent="-171450" defTabSz="455613">
              <a:defRPr>
                <a:solidFill>
                  <a:schemeClr val="tx1"/>
                </a:solidFill>
                <a:latin typeface="Calibri" charset="0"/>
                <a:ea typeface="ＭＳ Ｐゴシック" charset="0"/>
              </a:defRPr>
            </a:lvl2pPr>
            <a:lvl3pPr marL="857250" indent="-171450" defTabSz="455613">
              <a:defRPr>
                <a:solidFill>
                  <a:schemeClr val="tx1"/>
                </a:solidFill>
                <a:latin typeface="Calibri" charset="0"/>
                <a:ea typeface="ＭＳ Ｐゴシック" charset="0"/>
              </a:defRPr>
            </a:lvl3pPr>
            <a:lvl4pPr marL="1200150" indent="-171450" defTabSz="455613">
              <a:defRPr>
                <a:solidFill>
                  <a:schemeClr val="tx1"/>
                </a:solidFill>
                <a:latin typeface="Calibri" charset="0"/>
                <a:ea typeface="ＭＳ Ｐゴシック" charset="0"/>
              </a:defRPr>
            </a:lvl4pPr>
            <a:lvl5pPr marL="1543050" indent="-171450" defTabSz="455613">
              <a:defRPr>
                <a:solidFill>
                  <a:schemeClr val="tx1"/>
                </a:solidFill>
                <a:latin typeface="Calibri" charset="0"/>
                <a:ea typeface="ＭＳ Ｐゴシック" charset="0"/>
              </a:defRPr>
            </a:lvl5pPr>
            <a:lvl6pPr marL="2000250" indent="-171450" defTabSz="455613" fontAlgn="base">
              <a:spcBef>
                <a:spcPct val="0"/>
              </a:spcBef>
              <a:spcAft>
                <a:spcPct val="0"/>
              </a:spcAft>
              <a:defRPr>
                <a:solidFill>
                  <a:schemeClr val="tx1"/>
                </a:solidFill>
                <a:latin typeface="Calibri" charset="0"/>
                <a:ea typeface="ＭＳ Ｐゴシック" charset="0"/>
              </a:defRPr>
            </a:lvl6pPr>
            <a:lvl7pPr marL="2457450" indent="-171450" defTabSz="455613" fontAlgn="base">
              <a:spcBef>
                <a:spcPct val="0"/>
              </a:spcBef>
              <a:spcAft>
                <a:spcPct val="0"/>
              </a:spcAft>
              <a:defRPr>
                <a:solidFill>
                  <a:schemeClr val="tx1"/>
                </a:solidFill>
                <a:latin typeface="Calibri" charset="0"/>
                <a:ea typeface="ＭＳ Ｐゴシック" charset="0"/>
              </a:defRPr>
            </a:lvl7pPr>
            <a:lvl8pPr marL="2914650" indent="-171450" defTabSz="455613" fontAlgn="base">
              <a:spcBef>
                <a:spcPct val="0"/>
              </a:spcBef>
              <a:spcAft>
                <a:spcPct val="0"/>
              </a:spcAft>
              <a:defRPr>
                <a:solidFill>
                  <a:schemeClr val="tx1"/>
                </a:solidFill>
                <a:latin typeface="Calibri" charset="0"/>
                <a:ea typeface="ＭＳ Ｐゴシック" charset="0"/>
              </a:defRPr>
            </a:lvl8pPr>
            <a:lvl9pPr marL="3371850" indent="-171450" defTabSz="455613" fontAlgn="base">
              <a:spcBef>
                <a:spcPct val="0"/>
              </a:spcBef>
              <a:spcAft>
                <a:spcPct val="0"/>
              </a:spcAft>
              <a:defRPr>
                <a:solidFill>
                  <a:schemeClr val="tx1"/>
                </a:solidFill>
                <a:latin typeface="Calibri" charset="0"/>
                <a:ea typeface="ＭＳ Ｐゴシック" charset="0"/>
              </a:defRPr>
            </a:lvl9pPr>
          </a:lstStyle>
          <a:p>
            <a:pPr>
              <a:lnSpc>
                <a:spcPct val="90000"/>
              </a:lnSpc>
              <a:spcBef>
                <a:spcPct val="20000"/>
              </a:spcBef>
            </a:pPr>
            <a:endParaRPr lang="en-AU" sz="2700" b="1" dirty="0">
              <a:solidFill>
                <a:schemeClr val="bg1"/>
              </a:solidFill>
              <a:latin typeface="+mn-lt"/>
              <a:ea typeface="Segoe UI" charset="0"/>
              <a:cs typeface="Arial"/>
            </a:endParaRPr>
          </a:p>
        </p:txBody>
      </p:sp>
      <p:sp>
        <p:nvSpPr>
          <p:cNvPr id="33" name="Oval 32"/>
          <p:cNvSpPr/>
          <p:nvPr userDrawn="1"/>
        </p:nvSpPr>
        <p:spPr>
          <a:xfrm>
            <a:off x="527320" y="585223"/>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latin typeface="+mn-lt"/>
            </a:endParaRPr>
          </a:p>
        </p:txBody>
      </p:sp>
      <p:cxnSp>
        <p:nvCxnSpPr>
          <p:cNvPr id="34" name="Straight Connector 33"/>
          <p:cNvCxnSpPr/>
          <p:nvPr userDrawn="1"/>
        </p:nvCxnSpPr>
        <p:spPr>
          <a:xfrm flipH="1">
            <a:off x="3230" y="608083"/>
            <a:ext cx="49571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userDrawn="1"/>
        </p:nvCxnSpPr>
        <p:spPr>
          <a:xfrm flipH="1">
            <a:off x="616656" y="608083"/>
            <a:ext cx="1157534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7" name="Oval 36"/>
          <p:cNvSpPr/>
          <p:nvPr userDrawn="1"/>
        </p:nvSpPr>
        <p:spPr>
          <a:xfrm>
            <a:off x="2421943" y="6297593"/>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8" name="Straight Connector 37"/>
          <p:cNvCxnSpPr/>
          <p:nvPr userDrawn="1"/>
        </p:nvCxnSpPr>
        <p:spPr>
          <a:xfrm flipH="1">
            <a:off x="1" y="6320453"/>
            <a:ext cx="2387223"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userDrawn="1"/>
        </p:nvCxnSpPr>
        <p:spPr>
          <a:xfrm flipH="1">
            <a:off x="2504929" y="6320453"/>
            <a:ext cx="9065823"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0" name="Oval 39"/>
          <p:cNvSpPr/>
          <p:nvPr userDrawn="1"/>
        </p:nvSpPr>
        <p:spPr>
          <a:xfrm flipH="1">
            <a:off x="11615191" y="6297593"/>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42" name="Straight Connector 41"/>
          <p:cNvCxnSpPr>
            <a:endCxn id="43" idx="0"/>
          </p:cNvCxnSpPr>
          <p:nvPr userDrawn="1"/>
        </p:nvCxnSpPr>
        <p:spPr>
          <a:xfrm flipV="1">
            <a:off x="2446072" y="2281331"/>
            <a:ext cx="0" cy="3976594"/>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3" name="Arc 42"/>
          <p:cNvSpPr/>
          <p:nvPr userDrawn="1"/>
        </p:nvSpPr>
        <p:spPr>
          <a:xfrm rot="16200000">
            <a:off x="2444626" y="2221895"/>
            <a:ext cx="121764" cy="118872"/>
          </a:xfrm>
          <a:prstGeom prst="arc">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800">
              <a:latin typeface="+mn-lt"/>
            </a:endParaRPr>
          </a:p>
        </p:txBody>
      </p:sp>
      <p:cxnSp>
        <p:nvCxnSpPr>
          <p:cNvPr id="44" name="Straight Connector 43"/>
          <p:cNvCxnSpPr/>
          <p:nvPr userDrawn="1"/>
        </p:nvCxnSpPr>
        <p:spPr>
          <a:xfrm flipH="1">
            <a:off x="2504929" y="2220449"/>
            <a:ext cx="9065823"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userDrawn="1"/>
        </p:nvCxnSpPr>
        <p:spPr>
          <a:xfrm flipH="1">
            <a:off x="11700996" y="6320453"/>
            <a:ext cx="4941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1" name="Title 4"/>
          <p:cNvSpPr>
            <a:spLocks noGrp="1"/>
          </p:cNvSpPr>
          <p:nvPr>
            <p:ph type="title" hasCustomPrompt="1"/>
          </p:nvPr>
        </p:nvSpPr>
        <p:spPr>
          <a:xfrm>
            <a:off x="420624" y="42394"/>
            <a:ext cx="11808013" cy="531346"/>
          </a:xfrm>
          <a:prstGeom prst="rect">
            <a:avLst/>
          </a:prstGeom>
        </p:spPr>
        <p:txBody>
          <a:bodyPr lIns="91440" tIns="45720" rIns="91440" bIns="45720"/>
          <a:lstStyle>
            <a:lvl1pPr>
              <a:defRPr lang="en-US" smtClean="0">
                <a:solidFill>
                  <a:schemeClr val="bg1"/>
                </a:solidFill>
                <a:ea typeface="Segoe UI" charset="0"/>
              </a:defRPr>
            </a:lvl1pPr>
          </a:lstStyle>
          <a:p>
            <a:r>
              <a:rPr lang="en-US" dirty="0">
                <a:solidFill>
                  <a:schemeClr val="bg1"/>
                </a:solidFill>
                <a:latin typeface="+mn-lt"/>
              </a:rPr>
              <a:t>Engage with ICANN – </a:t>
            </a:r>
            <a:r>
              <a:rPr lang="en-US" dirty="0">
                <a:solidFill>
                  <a:schemeClr val="bg1"/>
                </a:solidFill>
                <a:latin typeface="+mn-lt"/>
                <a:ea typeface="Segoe UI" charset="0"/>
              </a:rPr>
              <a:t>Thank You and Questions</a:t>
            </a:r>
            <a:endParaRPr lang="en-US" dirty="0"/>
          </a:p>
        </p:txBody>
      </p:sp>
      <p:pic>
        <p:nvPicPr>
          <p:cNvPr id="22" name="Picture 21"/>
          <p:cNvPicPr>
            <a:picLocks noChangeAspect="1"/>
          </p:cNvPicPr>
          <p:nvPr userDrawn="1"/>
        </p:nvPicPr>
        <p:blipFill>
          <a:blip r:embed="rId2"/>
          <a:stretch>
            <a:fillRect/>
          </a:stretch>
        </p:blipFill>
        <p:spPr>
          <a:xfrm>
            <a:off x="2826932" y="1039938"/>
            <a:ext cx="4287549" cy="760694"/>
          </a:xfrm>
          <a:prstGeom prst="rect">
            <a:avLst/>
          </a:prstGeom>
        </p:spPr>
      </p:pic>
      <p:pic>
        <p:nvPicPr>
          <p:cNvPr id="23" name="Picture 22"/>
          <p:cNvPicPr>
            <a:picLocks noChangeAspect="1"/>
          </p:cNvPicPr>
          <p:nvPr userDrawn="1"/>
        </p:nvPicPr>
        <p:blipFill>
          <a:blip r:embed="rId3"/>
          <a:stretch>
            <a:fillRect/>
          </a:stretch>
        </p:blipFill>
        <p:spPr>
          <a:xfrm>
            <a:off x="2919709" y="2853692"/>
            <a:ext cx="3149229" cy="3236708"/>
          </a:xfrm>
          <a:prstGeom prst="rect">
            <a:avLst/>
          </a:prstGeom>
        </p:spPr>
      </p:pic>
      <p:sp>
        <p:nvSpPr>
          <p:cNvPr id="24"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rial"/>
                <a:cs typeface="Arial"/>
              </a:rPr>
              <a:t>   | </a:t>
            </a:r>
            <a:fld id="{D43A6F16-D3CF-4F46-B6D9-B3CAB1B87938}" type="slidenum">
              <a:rPr lang="en-US" sz="1200" smtClean="0">
                <a:solidFill>
                  <a:schemeClr val="bg1"/>
                </a:solidFill>
                <a:latin typeface="Arial"/>
                <a:cs typeface="Arial"/>
              </a:rPr>
              <a:pPr algn="l"/>
              <a:t>‹#›</a:t>
            </a:fld>
            <a:endParaRPr lang="en-US" sz="1200" dirty="0">
              <a:solidFill>
                <a:schemeClr val="bg1"/>
              </a:solidFill>
              <a:latin typeface="Arial"/>
              <a:cs typeface="Arial"/>
            </a:endParaRPr>
          </a:p>
        </p:txBody>
      </p:sp>
      <p:sp>
        <p:nvSpPr>
          <p:cNvPr id="51" name="Oval 50"/>
          <p:cNvSpPr/>
          <p:nvPr userDrawn="1"/>
        </p:nvSpPr>
        <p:spPr>
          <a:xfrm flipH="1">
            <a:off x="11615191" y="2196678"/>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52" name="Straight Connector 51"/>
          <p:cNvCxnSpPr/>
          <p:nvPr userDrawn="1"/>
        </p:nvCxnSpPr>
        <p:spPr>
          <a:xfrm flipH="1">
            <a:off x="11700996" y="2219538"/>
            <a:ext cx="494179"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85021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Full-Width Photo">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6764" y="616645"/>
            <a:ext cx="12225528" cy="5696712"/>
          </a:xfrm>
          <a:prstGeom prst="rect">
            <a:avLst/>
          </a:prstGeom>
          <a:ln w="19050">
            <a:solidFill>
              <a:schemeClr val="accent6">
                <a:lumMod val="50000"/>
              </a:schemeClr>
            </a:solidFill>
          </a:ln>
        </p:spPr>
        <p:txBody>
          <a:bodyPr/>
          <a:lstStyle>
            <a:lvl1pPr marL="0" indent="0">
              <a:buFontTx/>
              <a:buNone/>
              <a:defRPr/>
            </a:lvl1pPr>
          </a:lstStyle>
          <a:p>
            <a:r>
              <a:rPr lang="en-US"/>
              <a:t>Drag picture to placeholder or click icon to add</a:t>
            </a:r>
            <a:endParaRPr lang="en-US" dirty="0"/>
          </a:p>
        </p:txBody>
      </p:sp>
      <p:sp>
        <p:nvSpPr>
          <p:cNvPr id="35" name="Title 19"/>
          <p:cNvSpPr>
            <a:spLocks noGrp="1"/>
          </p:cNvSpPr>
          <p:nvPr>
            <p:ph type="title" hasCustomPrompt="1"/>
          </p:nvPr>
        </p:nvSpPr>
        <p:spPr>
          <a:xfrm>
            <a:off x="420624" y="48278"/>
            <a:ext cx="10847121" cy="434888"/>
          </a:xfrm>
          <a:prstGeom prst="rect">
            <a:avLst/>
          </a:prstGeom>
        </p:spPr>
        <p:txBody>
          <a:bodyPr lIns="91440" tIns="45720" rIns="91440" bIns="45720"/>
          <a:lstStyle>
            <a:lvl1pPr>
              <a:defRPr lang="en-US" dirty="0">
                <a:latin typeface="+mj-lt"/>
              </a:defRPr>
            </a:lvl1pPr>
          </a:lstStyle>
          <a:p>
            <a:pPr lvl="0"/>
            <a:r>
              <a:rPr lang="en-US" dirty="0"/>
              <a:t>Click to edit title</a:t>
            </a:r>
          </a:p>
        </p:txBody>
      </p:sp>
      <p:pic>
        <p:nvPicPr>
          <p:cNvPr id="8" name="Picture 7"/>
          <p:cNvPicPr>
            <a:picLocks noChangeAspect="1"/>
          </p:cNvPicPr>
          <p:nvPr userDrawn="1"/>
        </p:nvPicPr>
        <p:blipFill>
          <a:blip r:embed="rId2"/>
          <a:stretch>
            <a:fillRect/>
          </a:stretch>
        </p:blipFill>
        <p:spPr>
          <a:xfrm>
            <a:off x="365760" y="6464808"/>
            <a:ext cx="390801" cy="312641"/>
          </a:xfrm>
          <a:prstGeom prst="rect">
            <a:avLst/>
          </a:prstGeom>
        </p:spPr>
      </p:pic>
      <p:sp>
        <p:nvSpPr>
          <p:cNvPr id="9"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rgbClr val="002B49"/>
                </a:solidFill>
                <a:latin typeface="Arial"/>
                <a:cs typeface="Arial"/>
              </a:rPr>
              <a:t>   | </a:t>
            </a:r>
            <a:fld id="{D43A6F16-D3CF-4F46-B6D9-B3CAB1B87938}" type="slidenum">
              <a:rPr lang="en-US" sz="1200" smtClean="0">
                <a:solidFill>
                  <a:srgbClr val="002B49"/>
                </a:solidFill>
                <a:latin typeface="Arial"/>
                <a:cs typeface="Arial"/>
              </a:rPr>
              <a:pPr algn="l"/>
              <a:t>‹#›</a:t>
            </a:fld>
            <a:endParaRPr lang="en-US" sz="1200" dirty="0">
              <a:solidFill>
                <a:srgbClr val="002B49"/>
              </a:solidFill>
              <a:latin typeface="Arial"/>
              <a:cs typeface="Arial"/>
            </a:endParaRPr>
          </a:p>
        </p:txBody>
      </p:sp>
    </p:spTree>
    <p:extLst>
      <p:ext uri="{BB962C8B-B14F-4D97-AF65-F5344CB8AC3E}">
        <p14:creationId xmlns:p14="http://schemas.microsoft.com/office/powerpoint/2010/main" val="8736017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Engage with ICANN White">
    <p:spTree>
      <p:nvGrpSpPr>
        <p:cNvPr id="1" name=""/>
        <p:cNvGrpSpPr/>
        <p:nvPr/>
      </p:nvGrpSpPr>
      <p:grpSpPr>
        <a:xfrm>
          <a:off x="0" y="0"/>
          <a:ext cx="0" cy="0"/>
          <a:chOff x="0" y="0"/>
          <a:chExt cx="0" cy="0"/>
        </a:xfrm>
      </p:grpSpPr>
      <p:sp>
        <p:nvSpPr>
          <p:cNvPr id="3" name="Rectangle 2"/>
          <p:cNvSpPr/>
          <p:nvPr userDrawn="1"/>
        </p:nvSpPr>
        <p:spPr>
          <a:xfrm>
            <a:off x="3084875" y="685225"/>
            <a:ext cx="9107124" cy="18649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1350" dirty="0">
              <a:solidFill>
                <a:prstClr val="white"/>
              </a:solidFill>
              <a:cs typeface="Arial"/>
            </a:endParaRPr>
          </a:p>
        </p:txBody>
      </p:sp>
      <p:sp>
        <p:nvSpPr>
          <p:cNvPr id="6" name="Rectangle 5"/>
          <p:cNvSpPr/>
          <p:nvPr userDrawn="1"/>
        </p:nvSpPr>
        <p:spPr>
          <a:xfrm>
            <a:off x="2" y="685225"/>
            <a:ext cx="2977273" cy="18649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1350">
              <a:solidFill>
                <a:prstClr val="white"/>
              </a:solidFill>
              <a:cs typeface="Arial"/>
            </a:endParaRPr>
          </a:p>
        </p:txBody>
      </p:sp>
      <p:sp>
        <p:nvSpPr>
          <p:cNvPr id="31" name="Title 4"/>
          <p:cNvSpPr>
            <a:spLocks noGrp="1"/>
          </p:cNvSpPr>
          <p:nvPr>
            <p:ph type="title" hasCustomPrompt="1"/>
          </p:nvPr>
        </p:nvSpPr>
        <p:spPr>
          <a:xfrm>
            <a:off x="420624" y="42394"/>
            <a:ext cx="10547350" cy="531346"/>
          </a:xfrm>
          <a:prstGeom prst="rect">
            <a:avLst/>
          </a:prstGeom>
          <a:noFill/>
        </p:spPr>
        <p:txBody>
          <a:bodyPr lIns="91440" tIns="45720" rIns="91440" bIns="45720"/>
          <a:lstStyle>
            <a:lvl1pPr>
              <a:defRPr>
                <a:solidFill>
                  <a:schemeClr val="accent6">
                    <a:lumMod val="50000"/>
                  </a:schemeClr>
                </a:solidFill>
              </a:defRPr>
            </a:lvl1pPr>
          </a:lstStyle>
          <a:p>
            <a:r>
              <a:rPr lang="en-US" dirty="0"/>
              <a:t>Engage with ICANN</a:t>
            </a:r>
          </a:p>
        </p:txBody>
      </p:sp>
      <p:pic>
        <p:nvPicPr>
          <p:cNvPr id="32" name="Picture 31" descr="ICANN_Logo_W.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7392" y="856105"/>
            <a:ext cx="1962493" cy="1523172"/>
          </a:xfrm>
          <a:prstGeom prst="rect">
            <a:avLst/>
          </a:prstGeom>
        </p:spPr>
      </p:pic>
    </p:spTree>
    <p:extLst>
      <p:ext uri="{BB962C8B-B14F-4D97-AF65-F5344CB8AC3E}">
        <p14:creationId xmlns:p14="http://schemas.microsoft.com/office/powerpoint/2010/main" val="2524462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2 Decorativ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ext Placeholder 4"/>
          <p:cNvSpPr>
            <a:spLocks noGrp="1"/>
          </p:cNvSpPr>
          <p:nvPr>
            <p:ph type="body" sz="quarter" idx="10" hasCustomPrompt="1"/>
          </p:nvPr>
        </p:nvSpPr>
        <p:spPr>
          <a:xfrm>
            <a:off x="2228479" y="4617720"/>
            <a:ext cx="9295500" cy="575112"/>
          </a:xfrm>
          <a:prstGeom prst="rect">
            <a:avLst/>
          </a:prstGeom>
        </p:spPr>
        <p:txBody>
          <a:bodyPr lIns="0" tIns="0" rIns="0" bIns="0">
            <a:normAutofit/>
          </a:bodyPr>
          <a:lstStyle>
            <a:lvl1pPr marL="0" indent="0" algn="l">
              <a:spcBef>
                <a:spcPts val="0"/>
              </a:spcBef>
              <a:buNone/>
              <a:defRPr sz="1800">
                <a:solidFill>
                  <a:schemeClr val="bg1"/>
                </a:solidFill>
              </a:defRPr>
            </a:lvl1pPr>
          </a:lstStyle>
          <a:p>
            <a:pPr lvl="0"/>
            <a:r>
              <a:rPr lang="en-US" dirty="0"/>
              <a:t>Name of Presenter</a:t>
            </a:r>
          </a:p>
        </p:txBody>
      </p:sp>
      <p:sp>
        <p:nvSpPr>
          <p:cNvPr id="11" name="Text Placeholder 4"/>
          <p:cNvSpPr>
            <a:spLocks noGrp="1"/>
          </p:cNvSpPr>
          <p:nvPr>
            <p:ph type="body" sz="quarter" idx="11" hasCustomPrompt="1"/>
          </p:nvPr>
        </p:nvSpPr>
        <p:spPr>
          <a:xfrm>
            <a:off x="2228479" y="5199656"/>
            <a:ext cx="9295500" cy="390521"/>
          </a:xfrm>
          <a:prstGeom prst="rect">
            <a:avLst/>
          </a:prstGeom>
        </p:spPr>
        <p:txBody>
          <a:bodyPr lIns="0" tIns="0" rIns="0" bIns="0" anchor="b" anchorCtr="0">
            <a:normAutofit/>
          </a:bodyPr>
          <a:lstStyle>
            <a:lvl1pPr marL="0" indent="0" algn="l">
              <a:spcBef>
                <a:spcPts val="0"/>
              </a:spcBef>
              <a:buNone/>
              <a:defRPr sz="1800">
                <a:solidFill>
                  <a:schemeClr val="bg1"/>
                </a:solidFill>
              </a:defRPr>
            </a:lvl1pPr>
          </a:lstStyle>
          <a:p>
            <a:pPr lvl="0"/>
            <a:r>
              <a:rPr lang="en-US" dirty="0"/>
              <a:t>Event Name</a:t>
            </a:r>
          </a:p>
        </p:txBody>
      </p:sp>
      <p:sp>
        <p:nvSpPr>
          <p:cNvPr id="12" name="Text Placeholder 4"/>
          <p:cNvSpPr>
            <a:spLocks noGrp="1"/>
          </p:cNvSpPr>
          <p:nvPr>
            <p:ph type="body" sz="quarter" idx="12" hasCustomPrompt="1"/>
          </p:nvPr>
        </p:nvSpPr>
        <p:spPr>
          <a:xfrm>
            <a:off x="2228479" y="5602567"/>
            <a:ext cx="9299448" cy="403785"/>
          </a:xfrm>
          <a:prstGeom prst="rect">
            <a:avLst/>
          </a:prstGeom>
        </p:spPr>
        <p:txBody>
          <a:bodyPr lIns="0" tIns="0" rIns="0" bIns="0">
            <a:normAutofit/>
          </a:bodyPr>
          <a:lstStyle>
            <a:lvl1pPr marL="0" indent="0" algn="l">
              <a:spcBef>
                <a:spcPts val="0"/>
              </a:spcBef>
              <a:buNone/>
              <a:defRPr sz="1800">
                <a:solidFill>
                  <a:schemeClr val="bg1"/>
                </a:solidFill>
              </a:defRPr>
            </a:lvl1pPr>
          </a:lstStyle>
          <a:p>
            <a:pPr lvl="0"/>
            <a:r>
              <a:rPr lang="en-US" dirty="0"/>
              <a:t>DD Month 2017</a:t>
            </a:r>
          </a:p>
        </p:txBody>
      </p:sp>
      <p:pic>
        <p:nvPicPr>
          <p:cNvPr id="9" name="Picture 8"/>
          <p:cNvPicPr>
            <a:picLocks noChangeAspect="1"/>
          </p:cNvPicPr>
          <p:nvPr userDrawn="1"/>
        </p:nvPicPr>
        <p:blipFill>
          <a:blip r:embed="rId3"/>
          <a:stretch>
            <a:fillRect/>
          </a:stretch>
        </p:blipFill>
        <p:spPr>
          <a:xfrm>
            <a:off x="326044" y="4878445"/>
            <a:ext cx="1193800" cy="952500"/>
          </a:xfrm>
          <a:prstGeom prst="rect">
            <a:avLst/>
          </a:prstGeom>
        </p:spPr>
      </p:pic>
      <p:sp>
        <p:nvSpPr>
          <p:cNvPr id="13" name="Oval 12"/>
          <p:cNvSpPr/>
          <p:nvPr userDrawn="1"/>
        </p:nvSpPr>
        <p:spPr>
          <a:xfrm>
            <a:off x="1825043" y="6101651"/>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cxnSp>
        <p:nvCxnSpPr>
          <p:cNvPr id="14" name="Straight Connector 13"/>
          <p:cNvCxnSpPr/>
          <p:nvPr userDrawn="1"/>
        </p:nvCxnSpPr>
        <p:spPr>
          <a:xfrm flipH="1">
            <a:off x="0" y="6124669"/>
            <a:ext cx="1793872"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flipH="1">
            <a:off x="1892734" y="6124511"/>
            <a:ext cx="9720781"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6" name="Oval 15"/>
          <p:cNvSpPr/>
          <p:nvPr userDrawn="1"/>
        </p:nvSpPr>
        <p:spPr>
          <a:xfrm flipH="1">
            <a:off x="11642081" y="6101651"/>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sp>
        <p:nvSpPr>
          <p:cNvPr id="17" name="Oval 16"/>
          <p:cNvSpPr/>
          <p:nvPr userDrawn="1"/>
        </p:nvSpPr>
        <p:spPr>
          <a:xfrm flipH="1">
            <a:off x="11642081" y="3470373"/>
            <a:ext cx="45720" cy="457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0"/>
              </a:spcBef>
            </a:pPr>
            <a:endParaRPr lang="en-US" sz="1800"/>
          </a:p>
        </p:txBody>
      </p:sp>
      <p:cxnSp>
        <p:nvCxnSpPr>
          <p:cNvPr id="18" name="Straight Connector 17"/>
          <p:cNvCxnSpPr/>
          <p:nvPr userDrawn="1"/>
        </p:nvCxnSpPr>
        <p:spPr>
          <a:xfrm flipV="1">
            <a:off x="1849172" y="3552825"/>
            <a:ext cx="0" cy="2529959"/>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Arc 18"/>
          <p:cNvSpPr/>
          <p:nvPr userDrawn="1"/>
        </p:nvSpPr>
        <p:spPr>
          <a:xfrm rot="16200000">
            <a:off x="1847726" y="3495590"/>
            <a:ext cx="121764" cy="118872"/>
          </a:xfrm>
          <a:prstGeom prst="arc">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spcBef>
                <a:spcPts val="0"/>
              </a:spcBef>
            </a:pPr>
            <a:endParaRPr lang="en-US" sz="1800"/>
          </a:p>
        </p:txBody>
      </p:sp>
      <p:cxnSp>
        <p:nvCxnSpPr>
          <p:cNvPr id="20" name="Straight Connector 19"/>
          <p:cNvCxnSpPr/>
          <p:nvPr userDrawn="1"/>
        </p:nvCxnSpPr>
        <p:spPr>
          <a:xfrm flipH="1">
            <a:off x="1899083" y="3494144"/>
            <a:ext cx="9714432"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3" name="Title 2"/>
          <p:cNvSpPr>
            <a:spLocks noGrp="1"/>
          </p:cNvSpPr>
          <p:nvPr>
            <p:ph type="title" hasCustomPrompt="1"/>
          </p:nvPr>
        </p:nvSpPr>
        <p:spPr>
          <a:xfrm>
            <a:off x="2228479" y="2020824"/>
            <a:ext cx="9295500" cy="1325563"/>
          </a:xfrm>
          <a:prstGeom prst="rect">
            <a:avLst/>
          </a:prstGeom>
        </p:spPr>
        <p:txBody>
          <a:bodyPr lIns="0" tIns="0" rIns="0" bIns="0" anchor="b" anchorCtr="0">
            <a:normAutofit/>
          </a:bodyPr>
          <a:lstStyle>
            <a:lvl1pPr algn="l">
              <a:spcBef>
                <a:spcPts val="0"/>
              </a:spcBef>
              <a:defRPr sz="3600" b="1">
                <a:solidFill>
                  <a:schemeClr val="bg1"/>
                </a:solidFill>
                <a:latin typeface="+mj-lt"/>
              </a:defRPr>
            </a:lvl1pPr>
          </a:lstStyle>
          <a:p>
            <a:r>
              <a:rPr lang="en-US" dirty="0"/>
              <a:t>Insert Title Here</a:t>
            </a:r>
            <a:br>
              <a:rPr lang="en-US" dirty="0"/>
            </a:br>
            <a:r>
              <a:rPr lang="en-US" dirty="0"/>
              <a:t>(75 characters maximum) </a:t>
            </a:r>
          </a:p>
        </p:txBody>
      </p:sp>
      <p:sp>
        <p:nvSpPr>
          <p:cNvPr id="21" name="Text Placeholder 4"/>
          <p:cNvSpPr>
            <a:spLocks noGrp="1"/>
          </p:cNvSpPr>
          <p:nvPr>
            <p:ph type="body" sz="quarter" idx="14" hasCustomPrompt="1"/>
          </p:nvPr>
        </p:nvSpPr>
        <p:spPr>
          <a:xfrm>
            <a:off x="2228478" y="3666744"/>
            <a:ext cx="9299448" cy="576072"/>
          </a:xfrm>
          <a:prstGeom prst="rect">
            <a:avLst/>
          </a:prstGeom>
        </p:spPr>
        <p:txBody>
          <a:bodyPr lIns="0" tIns="0" rIns="0" bIns="0">
            <a:normAutofit/>
          </a:bodyPr>
          <a:lstStyle>
            <a:lvl1pPr marL="0" indent="0" algn="l">
              <a:spcBef>
                <a:spcPts val="0"/>
              </a:spcBef>
              <a:buNone/>
              <a:defRPr sz="1800" b="1">
                <a:solidFill>
                  <a:schemeClr val="bg1"/>
                </a:solidFill>
              </a:defRPr>
            </a:lvl1pPr>
          </a:lstStyle>
          <a:p>
            <a:pPr lvl="0"/>
            <a:r>
              <a:rPr lang="en-US" dirty="0"/>
              <a:t>Insert subtitle here (75 characters maximum)</a:t>
            </a:r>
          </a:p>
        </p:txBody>
      </p:sp>
    </p:spTree>
    <p:extLst>
      <p:ext uri="{BB962C8B-B14F-4D97-AF65-F5344CB8AC3E}">
        <p14:creationId xmlns:p14="http://schemas.microsoft.com/office/powerpoint/2010/main" val="3620340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Background Slide">
    <p:spTree>
      <p:nvGrpSpPr>
        <p:cNvPr id="1" name=""/>
        <p:cNvGrpSpPr/>
        <p:nvPr/>
      </p:nvGrpSpPr>
      <p:grpSpPr>
        <a:xfrm>
          <a:off x="0" y="0"/>
          <a:ext cx="0" cy="0"/>
          <a:chOff x="0" y="0"/>
          <a:chExt cx="0" cy="0"/>
        </a:xfrm>
      </p:grpSpPr>
      <p:sp>
        <p:nvSpPr>
          <p:cNvPr id="2" name="Title 1"/>
          <p:cNvSpPr>
            <a:spLocks noGrp="1"/>
          </p:cNvSpPr>
          <p:nvPr>
            <p:ph type="title"/>
          </p:nvPr>
        </p:nvSpPr>
        <p:spPr>
          <a:xfrm>
            <a:off x="420624" y="46180"/>
            <a:ext cx="10847122" cy="450663"/>
          </a:xfrm>
          <a:prstGeom prst="rect">
            <a:avLst/>
          </a:prstGeom>
        </p:spPr>
        <p:txBody>
          <a:bodyPr lIns="91440" tIns="45720" rIns="91440" bIns="45720"/>
          <a:lstStyle>
            <a:lvl1pPr>
              <a:defRPr>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2147082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ull-Width Photo">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616645"/>
            <a:ext cx="12192000" cy="5696712"/>
          </a:xfrm>
          <a:prstGeom prst="rect">
            <a:avLst/>
          </a:prstGeom>
        </p:spPr>
        <p:txBody>
          <a:bodyPr/>
          <a:lstStyle>
            <a:lvl1pPr marL="0" indent="0">
              <a:buFontTx/>
              <a:buNone/>
              <a:defRPr/>
            </a:lvl1pPr>
          </a:lstStyle>
          <a:p>
            <a:r>
              <a:rPr lang="en-US"/>
              <a:t>Drag picture to placeholder or click icon to add</a:t>
            </a:r>
            <a:endParaRPr lang="en-US" dirty="0"/>
          </a:p>
        </p:txBody>
      </p:sp>
      <p:sp>
        <p:nvSpPr>
          <p:cNvPr id="35" name="Title 19"/>
          <p:cNvSpPr>
            <a:spLocks noGrp="1"/>
          </p:cNvSpPr>
          <p:nvPr>
            <p:ph type="title" hasCustomPrompt="1"/>
          </p:nvPr>
        </p:nvSpPr>
        <p:spPr>
          <a:xfrm>
            <a:off x="420624" y="48278"/>
            <a:ext cx="10847121" cy="434888"/>
          </a:xfrm>
          <a:prstGeom prst="rect">
            <a:avLst/>
          </a:prstGeom>
        </p:spPr>
        <p:txBody>
          <a:bodyPr lIns="91440" tIns="45720" rIns="91440" bIns="45720"/>
          <a:lstStyle>
            <a:lvl1pPr>
              <a:defRPr lang="en-US" dirty="0">
                <a:latin typeface="+mj-lt"/>
              </a:defRPr>
            </a:lvl1pPr>
          </a:lstStyle>
          <a:p>
            <a:pPr lvl="0"/>
            <a:r>
              <a:rPr lang="en-US" dirty="0"/>
              <a:t>Click to edit title</a:t>
            </a:r>
          </a:p>
        </p:txBody>
      </p:sp>
      <p:cxnSp>
        <p:nvCxnSpPr>
          <p:cNvPr id="22" name="Straight Connector 21"/>
          <p:cNvCxnSpPr/>
          <p:nvPr userDrawn="1"/>
        </p:nvCxnSpPr>
        <p:spPr>
          <a:xfrm flipH="1">
            <a:off x="0" y="608083"/>
            <a:ext cx="12192000" cy="0"/>
          </a:xfrm>
          <a:prstGeom prst="line">
            <a:avLst/>
          </a:prstGeom>
          <a:ln w="1905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userDrawn="1"/>
        </p:nvCxnSpPr>
        <p:spPr>
          <a:xfrm flipH="1">
            <a:off x="0" y="6320547"/>
            <a:ext cx="12192000" cy="0"/>
          </a:xfrm>
          <a:prstGeom prst="line">
            <a:avLst/>
          </a:prstGeom>
          <a:ln w="1905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cxnSp>
      <p:pic>
        <p:nvPicPr>
          <p:cNvPr id="8" name="Picture 7"/>
          <p:cNvPicPr>
            <a:picLocks noChangeAspect="1"/>
          </p:cNvPicPr>
          <p:nvPr userDrawn="1"/>
        </p:nvPicPr>
        <p:blipFill>
          <a:blip r:embed="rId2"/>
          <a:stretch>
            <a:fillRect/>
          </a:stretch>
        </p:blipFill>
        <p:spPr>
          <a:xfrm>
            <a:off x="365760" y="6464808"/>
            <a:ext cx="390801" cy="312641"/>
          </a:xfrm>
          <a:prstGeom prst="rect">
            <a:avLst/>
          </a:prstGeom>
        </p:spPr>
      </p:pic>
      <p:sp>
        <p:nvSpPr>
          <p:cNvPr id="9"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rgbClr val="002B49"/>
                </a:solidFill>
                <a:latin typeface="Arial"/>
                <a:cs typeface="Arial"/>
              </a:rPr>
              <a:t>   | </a:t>
            </a:r>
            <a:fld id="{D43A6F16-D3CF-4F46-B6D9-B3CAB1B87938}" type="slidenum">
              <a:rPr lang="en-US" sz="1200" smtClean="0">
                <a:solidFill>
                  <a:srgbClr val="002B49"/>
                </a:solidFill>
                <a:latin typeface="Arial"/>
                <a:cs typeface="Arial"/>
              </a:rPr>
              <a:pPr algn="l"/>
              <a:t>‹#›</a:t>
            </a:fld>
            <a:endParaRPr lang="en-US" sz="1200" dirty="0">
              <a:solidFill>
                <a:srgbClr val="002B49"/>
              </a:solidFill>
              <a:latin typeface="Arial"/>
              <a:cs typeface="Arial"/>
            </a:endParaRPr>
          </a:p>
        </p:txBody>
      </p:sp>
    </p:spTree>
    <p:extLst>
      <p:ext uri="{BB962C8B-B14F-4D97-AF65-F5344CB8AC3E}">
        <p14:creationId xmlns:p14="http://schemas.microsoft.com/office/powerpoint/2010/main" val="277628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lank (No Header/Footer)">
    <p:spTree>
      <p:nvGrpSpPr>
        <p:cNvPr id="1" name=""/>
        <p:cNvGrpSpPr/>
        <p:nvPr/>
      </p:nvGrpSpPr>
      <p:grpSpPr>
        <a:xfrm>
          <a:off x="0" y="0"/>
          <a:ext cx="0" cy="0"/>
          <a:chOff x="0" y="0"/>
          <a:chExt cx="0" cy="0"/>
        </a:xfrm>
      </p:grpSpPr>
      <p:sp>
        <p:nvSpPr>
          <p:cNvPr id="35" name="Title 19"/>
          <p:cNvSpPr>
            <a:spLocks noGrp="1"/>
          </p:cNvSpPr>
          <p:nvPr>
            <p:ph type="title" hasCustomPrompt="1"/>
          </p:nvPr>
        </p:nvSpPr>
        <p:spPr>
          <a:xfrm>
            <a:off x="420624" y="48278"/>
            <a:ext cx="10847121" cy="434888"/>
          </a:xfrm>
          <a:prstGeom prst="rect">
            <a:avLst/>
          </a:prstGeom>
        </p:spPr>
        <p:txBody>
          <a:bodyPr lIns="91440" tIns="45720" rIns="91440" bIns="45720"/>
          <a:lstStyle>
            <a:lvl1pPr>
              <a:defRPr lang="en-US" dirty="0">
                <a:latin typeface="+mj-lt"/>
              </a:defRPr>
            </a:lvl1pPr>
          </a:lstStyle>
          <a:p>
            <a:pPr lvl="0"/>
            <a:r>
              <a:rPr lang="en-US" dirty="0"/>
              <a:t>Click to edit title</a:t>
            </a:r>
          </a:p>
        </p:txBody>
      </p:sp>
      <p:pic>
        <p:nvPicPr>
          <p:cNvPr id="8" name="Picture 7"/>
          <p:cNvPicPr>
            <a:picLocks noChangeAspect="1"/>
          </p:cNvPicPr>
          <p:nvPr userDrawn="1"/>
        </p:nvPicPr>
        <p:blipFill>
          <a:blip r:embed="rId2"/>
          <a:stretch>
            <a:fillRect/>
          </a:stretch>
        </p:blipFill>
        <p:spPr>
          <a:xfrm>
            <a:off x="365760" y="6464808"/>
            <a:ext cx="390801" cy="312641"/>
          </a:xfrm>
          <a:prstGeom prst="rect">
            <a:avLst/>
          </a:prstGeom>
        </p:spPr>
      </p:pic>
      <p:sp>
        <p:nvSpPr>
          <p:cNvPr id="9"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rgbClr val="002B49"/>
                </a:solidFill>
                <a:latin typeface="Arial"/>
                <a:cs typeface="Arial"/>
              </a:rPr>
              <a:t>   | </a:t>
            </a:r>
            <a:fld id="{D43A6F16-D3CF-4F46-B6D9-B3CAB1B87938}" type="slidenum">
              <a:rPr lang="en-US" sz="1200" smtClean="0">
                <a:solidFill>
                  <a:srgbClr val="002B49"/>
                </a:solidFill>
                <a:latin typeface="Arial"/>
                <a:cs typeface="Arial"/>
              </a:rPr>
              <a:pPr algn="l"/>
              <a:t>‹#›</a:t>
            </a:fld>
            <a:endParaRPr lang="en-US" sz="1200" dirty="0">
              <a:solidFill>
                <a:srgbClr val="002B49"/>
              </a:solidFill>
              <a:latin typeface="Arial"/>
              <a:cs typeface="Arial"/>
            </a:endParaRPr>
          </a:p>
        </p:txBody>
      </p:sp>
    </p:spTree>
    <p:extLst>
      <p:ext uri="{BB962C8B-B14F-4D97-AF65-F5344CB8AC3E}">
        <p14:creationId xmlns:p14="http://schemas.microsoft.com/office/powerpoint/2010/main" val="4058077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half page image">
    <p:spTree>
      <p:nvGrpSpPr>
        <p:cNvPr id="1" name=""/>
        <p:cNvGrpSpPr/>
        <p:nvPr/>
      </p:nvGrpSpPr>
      <p:grpSpPr>
        <a:xfrm>
          <a:off x="0" y="0"/>
          <a:ext cx="0" cy="0"/>
          <a:chOff x="0" y="0"/>
          <a:chExt cx="0" cy="0"/>
        </a:xfrm>
      </p:grpSpPr>
      <p:sp>
        <p:nvSpPr>
          <p:cNvPr id="4" name="Rectangle 3"/>
          <p:cNvSpPr/>
          <p:nvPr userDrawn="1"/>
        </p:nvSpPr>
        <p:spPr>
          <a:xfrm>
            <a:off x="0" y="6329943"/>
            <a:ext cx="12192000" cy="5280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22" name="Straight Connector 21"/>
          <p:cNvCxnSpPr/>
          <p:nvPr userDrawn="1"/>
        </p:nvCxnSpPr>
        <p:spPr>
          <a:xfrm flipH="1">
            <a:off x="0" y="608083"/>
            <a:ext cx="12192000" cy="0"/>
          </a:xfrm>
          <a:prstGeom prst="line">
            <a:avLst/>
          </a:prstGeom>
          <a:ln w="1270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3" name="Picture Placeholder 2"/>
          <p:cNvSpPr>
            <a:spLocks noGrp="1"/>
          </p:cNvSpPr>
          <p:nvPr>
            <p:ph type="pic" sz="quarter" idx="10"/>
          </p:nvPr>
        </p:nvSpPr>
        <p:spPr>
          <a:xfrm>
            <a:off x="8965" y="614512"/>
            <a:ext cx="4655184" cy="5696712"/>
          </a:xfrm>
          <a:prstGeom prst="rect">
            <a:avLst/>
          </a:prstGeom>
        </p:spPr>
        <p:txBody>
          <a:bodyPr/>
          <a:lstStyle>
            <a:lvl1pPr marL="0" indent="0">
              <a:buFont typeface="Arial" panose="020B0604020202020204" pitchFamily="34" charset="0"/>
              <a:buNone/>
              <a:defRPr/>
            </a:lvl1pPr>
          </a:lstStyle>
          <a:p>
            <a:r>
              <a:rPr lang="en-US"/>
              <a:t>Drag picture to placeholder or click icon to add</a:t>
            </a:r>
            <a:endParaRPr lang="en-US" dirty="0"/>
          </a:p>
        </p:txBody>
      </p:sp>
      <p:pic>
        <p:nvPicPr>
          <p:cNvPr id="9" name="Picture 8"/>
          <p:cNvPicPr>
            <a:picLocks noChangeAspect="1"/>
          </p:cNvPicPr>
          <p:nvPr userDrawn="1"/>
        </p:nvPicPr>
        <p:blipFill>
          <a:blip r:embed="rId2"/>
          <a:stretch>
            <a:fillRect/>
          </a:stretch>
        </p:blipFill>
        <p:spPr>
          <a:xfrm>
            <a:off x="365760" y="6464808"/>
            <a:ext cx="390801" cy="312641"/>
          </a:xfrm>
          <a:prstGeom prst="rect">
            <a:avLst/>
          </a:prstGeom>
        </p:spPr>
      </p:pic>
      <p:sp>
        <p:nvSpPr>
          <p:cNvPr id="12" name="Title 19"/>
          <p:cNvSpPr>
            <a:spLocks noGrp="1"/>
          </p:cNvSpPr>
          <p:nvPr>
            <p:ph type="title" hasCustomPrompt="1"/>
          </p:nvPr>
        </p:nvSpPr>
        <p:spPr>
          <a:xfrm>
            <a:off x="420624" y="48278"/>
            <a:ext cx="10847121" cy="434888"/>
          </a:xfrm>
          <a:prstGeom prst="rect">
            <a:avLst/>
          </a:prstGeom>
        </p:spPr>
        <p:txBody>
          <a:bodyPr lIns="91440" tIns="45720" rIns="91440" bIns="45720"/>
          <a:lstStyle>
            <a:lvl1pPr>
              <a:defRPr lang="en-US" dirty="0">
                <a:latin typeface="+mj-lt"/>
              </a:defRPr>
            </a:lvl1pPr>
          </a:lstStyle>
          <a:p>
            <a:pPr lvl="0"/>
            <a:r>
              <a:rPr lang="en-US" dirty="0"/>
              <a:t>Click to edit title</a:t>
            </a:r>
          </a:p>
        </p:txBody>
      </p:sp>
      <p:cxnSp>
        <p:nvCxnSpPr>
          <p:cNvPr id="23" name="Straight Connector 22"/>
          <p:cNvCxnSpPr/>
          <p:nvPr userDrawn="1"/>
        </p:nvCxnSpPr>
        <p:spPr>
          <a:xfrm flipH="1">
            <a:off x="0" y="6320547"/>
            <a:ext cx="12192000" cy="0"/>
          </a:xfrm>
          <a:prstGeom prst="line">
            <a:avLst/>
          </a:prstGeom>
          <a:ln w="1270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rgbClr val="002B49"/>
                </a:solidFill>
                <a:latin typeface="Arial"/>
                <a:cs typeface="Arial"/>
              </a:rPr>
              <a:t>   | </a:t>
            </a:r>
            <a:fld id="{D43A6F16-D3CF-4F46-B6D9-B3CAB1B87938}" type="slidenum">
              <a:rPr lang="en-US" sz="1200" smtClean="0">
                <a:solidFill>
                  <a:srgbClr val="002B49"/>
                </a:solidFill>
                <a:latin typeface="Arial"/>
                <a:cs typeface="Arial"/>
              </a:rPr>
              <a:pPr algn="l"/>
              <a:t>‹#›</a:t>
            </a:fld>
            <a:endParaRPr lang="en-US" sz="1200" dirty="0">
              <a:solidFill>
                <a:srgbClr val="002B49"/>
              </a:solidFill>
              <a:latin typeface="Arial"/>
              <a:cs typeface="Arial"/>
            </a:endParaRPr>
          </a:p>
        </p:txBody>
      </p:sp>
    </p:spTree>
    <p:extLst>
      <p:ext uri="{BB962C8B-B14F-4D97-AF65-F5344CB8AC3E}">
        <p14:creationId xmlns:p14="http://schemas.microsoft.com/office/powerpoint/2010/main" val="155430487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1.emf"/><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 name="Slide Number Placeholder 5"/>
          <p:cNvSpPr txBox="1">
            <a:spLocks/>
          </p:cNvSpPr>
          <p:nvPr userDrawn="1"/>
        </p:nvSpPr>
        <p:spPr>
          <a:xfrm>
            <a:off x="11483788" y="6445466"/>
            <a:ext cx="708212" cy="365125"/>
          </a:xfrm>
          <a:prstGeom prst="rect">
            <a:avLst/>
          </a:prstGeom>
        </p:spPr>
        <p:txBody>
          <a:bodyPr lIns="0" r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dirty="0">
                <a:solidFill>
                  <a:srgbClr val="002B49"/>
                </a:solidFill>
                <a:latin typeface="Arial"/>
                <a:cs typeface="Arial"/>
              </a:rPr>
              <a:t>   | </a:t>
            </a:r>
            <a:fld id="{D43A6F16-D3CF-4F46-B6D9-B3CAB1B87938}" type="slidenum">
              <a:rPr lang="en-US" sz="1200" smtClean="0">
                <a:solidFill>
                  <a:srgbClr val="002B49"/>
                </a:solidFill>
                <a:latin typeface="Arial"/>
                <a:cs typeface="Arial"/>
              </a:rPr>
              <a:pPr algn="l"/>
              <a:t>‹#›</a:t>
            </a:fld>
            <a:endParaRPr lang="en-US" sz="1200" dirty="0">
              <a:solidFill>
                <a:srgbClr val="002B49"/>
              </a:solidFill>
              <a:latin typeface="Arial"/>
              <a:cs typeface="Arial"/>
            </a:endParaRPr>
          </a:p>
        </p:txBody>
      </p:sp>
      <p:pic>
        <p:nvPicPr>
          <p:cNvPr id="21" name="Picture 20"/>
          <p:cNvPicPr>
            <a:picLocks noChangeAspect="1"/>
          </p:cNvPicPr>
          <p:nvPr userDrawn="1"/>
        </p:nvPicPr>
        <p:blipFill>
          <a:blip r:embed="rId51"/>
          <a:stretch>
            <a:fillRect/>
          </a:stretch>
        </p:blipFill>
        <p:spPr>
          <a:xfrm>
            <a:off x="365760" y="6464808"/>
            <a:ext cx="390801" cy="312641"/>
          </a:xfrm>
          <a:prstGeom prst="rect">
            <a:avLst/>
          </a:prstGeom>
        </p:spPr>
      </p:pic>
      <p:sp>
        <p:nvSpPr>
          <p:cNvPr id="31" name="Oval 30"/>
          <p:cNvSpPr/>
          <p:nvPr userDrawn="1"/>
        </p:nvSpPr>
        <p:spPr>
          <a:xfrm>
            <a:off x="533670" y="585223"/>
            <a:ext cx="45720" cy="45720"/>
          </a:xfrm>
          <a:prstGeom prst="ellipse">
            <a:avLst/>
          </a:prstGeom>
          <a:solidFill>
            <a:schemeClr val="accent6">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2" name="Straight Connector 31"/>
          <p:cNvCxnSpPr/>
          <p:nvPr userDrawn="1"/>
        </p:nvCxnSpPr>
        <p:spPr>
          <a:xfrm flipH="1">
            <a:off x="3230" y="608083"/>
            <a:ext cx="495719" cy="0"/>
          </a:xfrm>
          <a:prstGeom prst="line">
            <a:avLst/>
          </a:prstGeom>
          <a:ln w="1270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userDrawn="1"/>
        </p:nvCxnSpPr>
        <p:spPr>
          <a:xfrm flipH="1">
            <a:off x="616656" y="608083"/>
            <a:ext cx="11575344" cy="0"/>
          </a:xfrm>
          <a:prstGeom prst="line">
            <a:avLst/>
          </a:prstGeom>
          <a:ln w="1270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34" name="Oval 33"/>
          <p:cNvSpPr/>
          <p:nvPr userDrawn="1"/>
        </p:nvSpPr>
        <p:spPr>
          <a:xfrm>
            <a:off x="533670" y="6297687"/>
            <a:ext cx="45720" cy="45720"/>
          </a:xfrm>
          <a:prstGeom prst="ellipse">
            <a:avLst/>
          </a:prstGeom>
          <a:solidFill>
            <a:schemeClr val="accent6">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5" name="Straight Connector 34"/>
          <p:cNvCxnSpPr/>
          <p:nvPr userDrawn="1"/>
        </p:nvCxnSpPr>
        <p:spPr>
          <a:xfrm flipH="1">
            <a:off x="3230" y="6320547"/>
            <a:ext cx="495719" cy="0"/>
          </a:xfrm>
          <a:prstGeom prst="line">
            <a:avLst/>
          </a:prstGeom>
          <a:ln w="1270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flipH="1">
            <a:off x="616655" y="6320547"/>
            <a:ext cx="10957279" cy="0"/>
          </a:xfrm>
          <a:prstGeom prst="line">
            <a:avLst/>
          </a:prstGeom>
          <a:ln w="1270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37" name="Oval 36"/>
          <p:cNvSpPr/>
          <p:nvPr userDrawn="1"/>
        </p:nvSpPr>
        <p:spPr>
          <a:xfrm flipH="1">
            <a:off x="11606949" y="6297687"/>
            <a:ext cx="45720" cy="45720"/>
          </a:xfrm>
          <a:prstGeom prst="ellipse">
            <a:avLst/>
          </a:prstGeom>
          <a:solidFill>
            <a:schemeClr val="accent6">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38" name="Straight Connector 37"/>
          <p:cNvCxnSpPr/>
          <p:nvPr userDrawn="1"/>
        </p:nvCxnSpPr>
        <p:spPr>
          <a:xfrm>
            <a:off x="11696282" y="6320547"/>
            <a:ext cx="495719" cy="0"/>
          </a:xfrm>
          <a:prstGeom prst="line">
            <a:avLst/>
          </a:prstGeom>
          <a:ln w="12700">
            <a:solidFill>
              <a:schemeClr val="accent6">
                <a:lumMod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271243"/>
      </p:ext>
    </p:extLst>
  </p:cSld>
  <p:clrMap bg1="lt1" tx1="dk1" bg2="lt2" tx2="dk2" accent1="accent1" accent2="accent2" accent3="accent3" accent4="accent4" accent5="accent5" accent6="accent6" hlink="hlink" folHlink="folHlink"/>
  <p:sldLayoutIdLst>
    <p:sldLayoutId id="2147483666" r:id="rId1"/>
    <p:sldLayoutId id="2147483669" r:id="rId2"/>
    <p:sldLayoutId id="2147483671" r:id="rId3"/>
    <p:sldLayoutId id="2147483672" r:id="rId4"/>
    <p:sldLayoutId id="2147483649" r:id="rId5"/>
    <p:sldLayoutId id="2147483673" r:id="rId6"/>
    <p:sldLayoutId id="2147483714" r:id="rId7"/>
    <p:sldLayoutId id="2147483752" r:id="rId8"/>
    <p:sldLayoutId id="2147483715" r:id="rId9"/>
    <p:sldLayoutId id="2147483660" r:id="rId10"/>
    <p:sldLayoutId id="2147483676" r:id="rId11"/>
    <p:sldLayoutId id="2147483675" r:id="rId12"/>
    <p:sldLayoutId id="2147483651" r:id="rId13"/>
    <p:sldLayoutId id="2147483704" r:id="rId14"/>
    <p:sldLayoutId id="2147483705" r:id="rId15"/>
    <p:sldLayoutId id="2147483706" r:id="rId16"/>
    <p:sldLayoutId id="2147483707" r:id="rId17"/>
    <p:sldLayoutId id="2147483708" r:id="rId18"/>
    <p:sldLayoutId id="2147483655" r:id="rId19"/>
    <p:sldLayoutId id="2147483718" r:id="rId20"/>
    <p:sldLayoutId id="2147483719" r:id="rId21"/>
    <p:sldLayoutId id="2147483679" r:id="rId22"/>
    <p:sldLayoutId id="2147483727" r:id="rId23"/>
    <p:sldLayoutId id="2147483728" r:id="rId24"/>
    <p:sldLayoutId id="2147483730" r:id="rId25"/>
    <p:sldLayoutId id="2147483731" r:id="rId26"/>
    <p:sldLayoutId id="2147483732" r:id="rId27"/>
    <p:sldLayoutId id="2147483729" r:id="rId28"/>
    <p:sldLayoutId id="2147483734" r:id="rId29"/>
    <p:sldLayoutId id="2147483688" r:id="rId30"/>
    <p:sldLayoutId id="2147483743" r:id="rId31"/>
    <p:sldLayoutId id="2147483744" r:id="rId32"/>
    <p:sldLayoutId id="2147483745" r:id="rId33"/>
    <p:sldLayoutId id="2147483746" r:id="rId34"/>
    <p:sldLayoutId id="2147483747" r:id="rId35"/>
    <p:sldLayoutId id="2147483748" r:id="rId36"/>
    <p:sldLayoutId id="2147483750" r:id="rId37"/>
    <p:sldLayoutId id="2147483687" r:id="rId38"/>
    <p:sldLayoutId id="2147483735" r:id="rId39"/>
    <p:sldLayoutId id="2147483736" r:id="rId40"/>
    <p:sldLayoutId id="2147483737" r:id="rId41"/>
    <p:sldLayoutId id="2147483738" r:id="rId42"/>
    <p:sldLayoutId id="2147483739" r:id="rId43"/>
    <p:sldLayoutId id="2147483740" r:id="rId44"/>
    <p:sldLayoutId id="2147483742" r:id="rId45"/>
    <p:sldLayoutId id="2147483716" r:id="rId46"/>
    <p:sldLayoutId id="2147483717" r:id="rId47"/>
    <p:sldLayoutId id="2147483751" r:id="rId48"/>
    <p:sldLayoutId id="2147483753" r:id="rId49"/>
  </p:sldLayoutIdLst>
  <p:hf hdr="0" ftr="0" dt="0"/>
  <p:txStyles>
    <p:titleStyle>
      <a:lvl1pPr marL="0" indent="0" algn="l" defTabSz="457200" rtl="0" eaLnBrk="1" latinLnBrk="0" hangingPunct="1">
        <a:spcBef>
          <a:spcPct val="0"/>
        </a:spcBef>
        <a:buNone/>
        <a:defRPr lang="en-US" sz="2800" b="1" i="0" kern="1200" baseline="0" smtClean="0">
          <a:solidFill>
            <a:schemeClr val="accent6">
              <a:lumMod val="50000"/>
            </a:schemeClr>
          </a:solidFill>
          <a:effectLst/>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7153" userDrawn="1">
          <p15:clr>
            <a:srgbClr val="F26B43"/>
          </p15:clr>
        </p15:guide>
        <p15:guide id="4" pos="512" userDrawn="1">
          <p15:clr>
            <a:srgbClr val="F26B43"/>
          </p15:clr>
        </p15:guide>
        <p15:guide id="5" pos="347" userDrawn="1">
          <p15:clr>
            <a:srgbClr val="F26B43"/>
          </p15:clr>
        </p15:guide>
        <p15:guide id="6" pos="7324" userDrawn="1">
          <p15:clr>
            <a:srgbClr val="F26B43"/>
          </p15:clr>
        </p15:guide>
        <p15:guide id="7" orient="horz" pos="4105" userDrawn="1">
          <p15:clr>
            <a:srgbClr val="F26B43"/>
          </p15:clr>
        </p15:guide>
        <p15:guide id="8" orient="horz" pos="384" userDrawn="1">
          <p15:clr>
            <a:srgbClr val="F26B43"/>
          </p15:clr>
        </p15:guide>
        <p15:guide id="9" orient="horz" pos="398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8" Type="http://schemas.openxmlformats.org/officeDocument/2006/relationships/hyperlink" Target="https://www.twitter.com/icann" TargetMode="External"/><Relationship Id="rId13" Type="http://schemas.openxmlformats.org/officeDocument/2006/relationships/image" Target="../media/image22.png"/><Relationship Id="rId18" Type="http://schemas.openxmlformats.org/officeDocument/2006/relationships/image" Target="../media/image24.png"/><Relationship Id="rId3" Type="http://schemas.openxmlformats.org/officeDocument/2006/relationships/hyperlink" Target="flickr.com/photos/icann" TargetMode="External"/><Relationship Id="rId7" Type="http://schemas.openxmlformats.org/officeDocument/2006/relationships/image" Target="../media/image20.png"/><Relationship Id="rId12" Type="http://schemas.openxmlformats.org/officeDocument/2006/relationships/hyperlink" Target="facebook.com/icannorg" TargetMode="External"/><Relationship Id="rId17" Type="http://schemas.openxmlformats.org/officeDocument/2006/relationships/hyperlink" Target="https://soundcloud.com/icann" TargetMode="External"/><Relationship Id="rId2" Type="http://schemas.openxmlformats.org/officeDocument/2006/relationships/hyperlink" Target="https://www.flickr.com/photos/icann" TargetMode="External"/><Relationship Id="rId16" Type="http://schemas.openxmlformats.org/officeDocument/2006/relationships/hyperlink" Target="https://www.youtube.com/user/ICANNnews" TargetMode="External"/><Relationship Id="rId1" Type="http://schemas.openxmlformats.org/officeDocument/2006/relationships/slideLayout" Target="../slideLayouts/slideLayout49.xml"/><Relationship Id="rId6" Type="http://schemas.openxmlformats.org/officeDocument/2006/relationships/hyperlink" Target="linkedin.com/company/icann" TargetMode="External"/><Relationship Id="rId11" Type="http://schemas.openxmlformats.org/officeDocument/2006/relationships/hyperlink" Target="https://www.facebook.com/icannorg" TargetMode="External"/><Relationship Id="rId5" Type="http://schemas.openxmlformats.org/officeDocument/2006/relationships/hyperlink" Target="https://www.linkedin.com/company/icann" TargetMode="External"/><Relationship Id="rId15" Type="http://schemas.openxmlformats.org/officeDocument/2006/relationships/image" Target="../media/image23.png"/><Relationship Id="rId10" Type="http://schemas.openxmlformats.org/officeDocument/2006/relationships/image" Target="../media/image21.png"/><Relationship Id="rId19" Type="http://schemas.openxmlformats.org/officeDocument/2006/relationships/hyperlink" Target="https://www.slideshare.net/icannpresentations" TargetMode="External"/><Relationship Id="rId4" Type="http://schemas.openxmlformats.org/officeDocument/2006/relationships/image" Target="../media/image19.png"/><Relationship Id="rId9" Type="http://schemas.openxmlformats.org/officeDocument/2006/relationships/hyperlink" Target="twitter.com/icann" TargetMode="External"/><Relationship Id="rId14" Type="http://schemas.openxmlformats.org/officeDocument/2006/relationships/hyperlink" Target="youtube.com/user/ICANNnew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urldefense.com/v3/__https:/gnso.icann.org/sites/default/files/policy/2025/draft/issue-report-dns-abuse-mitigation-04dec25-en.pdf__;!!PtGJab4!68rlHtMq9V5BO2rZe-l9nBfybF3vUO6iaX8UpUsKueyv_r66UGJFC06CrS5_7zpIuWG0hZ63CIzcWba2gCUm7yDE8mILOgd_dlG6awM$" TargetMode="External"/><Relationship Id="rId2" Type="http://schemas.openxmlformats.org/officeDocument/2006/relationships/hyperlink" Target="https://urldefense.com/v3/__https:/gnso.icann.org/sites/default/files/policy/2025/draft/dns-abuse-small-team-report-04aug25-en.pdf__;!!PtGJab4!68rlHtMq9V5BO2rZe-l9nBfybF3vUO6iaX8UpUsKueyv_r66UGJFC06CrS5_7zpIuWG0hZ63CIzcWba2gCUm7yDE8mILOgd_96uDF24$" TargetMode="External"/><Relationship Id="rId1" Type="http://schemas.openxmlformats.org/officeDocument/2006/relationships/slideLayout" Target="../slideLayouts/slideLayout6.xml"/><Relationship Id="rId4" Type="http://schemas.openxmlformats.org/officeDocument/2006/relationships/hyperlink" Target="https://urldefense.com/v3/__https:/gnso.icann.org/sites/default/files/policy/2025/correspondence/tpr-team-to-gnso-council-04feb25-en.pdf__;!!PtGJab4!68rlHtMq9V5BO2rZe-l9nBfybF3vUO6iaX8UpUsKueyv_r66UGJFC06CrS5_7zpIuWG0hZ63CIzcWba2gCUm7yDE8mILOgd_rBiOLTk$"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le 32"/>
          <p:cNvSpPr>
            <a:spLocks noGrp="1"/>
          </p:cNvSpPr>
          <p:nvPr>
            <p:ph type="title"/>
          </p:nvPr>
        </p:nvSpPr>
        <p:spPr>
          <a:xfrm>
            <a:off x="2228479" y="2020824"/>
            <a:ext cx="7939649" cy="1325880"/>
          </a:xfrm>
        </p:spPr>
        <p:txBody>
          <a:bodyPr>
            <a:normAutofit/>
          </a:bodyPr>
          <a:lstStyle/>
          <a:p>
            <a:r>
              <a:rPr lang="en-US" dirty="0"/>
              <a:t>ICANN87</a:t>
            </a:r>
            <a:br>
              <a:rPr lang="en-US" dirty="0"/>
            </a:br>
            <a:r>
              <a:rPr lang="en-US" dirty="0"/>
              <a:t>Production Planning Call No. 2</a:t>
            </a:r>
          </a:p>
        </p:txBody>
      </p:sp>
      <p:sp>
        <p:nvSpPr>
          <p:cNvPr id="12" name="Text Placeholder 11">
            <a:extLst>
              <a:ext uri="{FF2B5EF4-FFF2-40B4-BE49-F238E27FC236}">
                <a16:creationId xmlns:a16="http://schemas.microsoft.com/office/drawing/2014/main" id="{D45FD323-8526-4FE4-FAEC-70E8FA3F9A91}"/>
              </a:ext>
            </a:extLst>
          </p:cNvPr>
          <p:cNvSpPr>
            <a:spLocks noGrp="1"/>
          </p:cNvSpPr>
          <p:nvPr>
            <p:ph type="body" sz="quarter" idx="12"/>
          </p:nvPr>
        </p:nvSpPr>
        <p:spPr>
          <a:xfrm>
            <a:off x="2228479" y="5113999"/>
            <a:ext cx="9299448" cy="403785"/>
          </a:xfrm>
        </p:spPr>
        <p:txBody>
          <a:bodyPr>
            <a:normAutofit/>
          </a:bodyPr>
          <a:lstStyle/>
          <a:p>
            <a:r>
              <a:rPr lang="en-US" sz="2000" dirty="0"/>
              <a:t>16 July@ 17:00 UTC</a:t>
            </a:r>
          </a:p>
        </p:txBody>
      </p:sp>
      <p:sp>
        <p:nvSpPr>
          <p:cNvPr id="13" name="Text Placeholder 12">
            <a:extLst>
              <a:ext uri="{FF2B5EF4-FFF2-40B4-BE49-F238E27FC236}">
                <a16:creationId xmlns:a16="http://schemas.microsoft.com/office/drawing/2014/main" id="{3414707C-F73C-EAED-6A9C-E48726E67F19}"/>
              </a:ext>
            </a:extLst>
          </p:cNvPr>
          <p:cNvSpPr>
            <a:spLocks noGrp="1"/>
          </p:cNvSpPr>
          <p:nvPr>
            <p:ph type="body" sz="quarter" idx="14"/>
          </p:nvPr>
        </p:nvSpPr>
        <p:spPr>
          <a:xfrm>
            <a:off x="2228479" y="4043262"/>
            <a:ext cx="9299448" cy="576072"/>
          </a:xfrm>
        </p:spPr>
        <p:txBody>
          <a:bodyPr>
            <a:normAutofit/>
          </a:bodyPr>
          <a:lstStyle/>
          <a:p>
            <a:endParaRPr lang="en-US" sz="2400" dirty="0"/>
          </a:p>
        </p:txBody>
      </p:sp>
    </p:spTree>
    <p:extLst>
      <p:ext uri="{BB962C8B-B14F-4D97-AF65-F5344CB8AC3E}">
        <p14:creationId xmlns:p14="http://schemas.microsoft.com/office/powerpoint/2010/main" val="775495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BAB63A-F120-5DCC-F794-B51BDDE8D344}"/>
              </a:ext>
            </a:extLst>
          </p:cNvPr>
          <p:cNvSpPr>
            <a:spLocks noGrp="1"/>
          </p:cNvSpPr>
          <p:nvPr>
            <p:ph type="title"/>
          </p:nvPr>
        </p:nvSpPr>
        <p:spPr>
          <a:xfrm>
            <a:off x="420624" y="46180"/>
            <a:ext cx="10805055" cy="450663"/>
          </a:xfrm>
        </p:spPr>
        <p:txBody>
          <a:bodyPr>
            <a:normAutofit/>
          </a:bodyPr>
          <a:lstStyle/>
          <a:p>
            <a:pPr>
              <a:lnSpc>
                <a:spcPct val="90000"/>
              </a:lnSpc>
            </a:pPr>
            <a:r>
              <a:rPr lang="en-US" sz="2600"/>
              <a:t>Summary of results</a:t>
            </a:r>
          </a:p>
        </p:txBody>
      </p:sp>
      <p:pic>
        <p:nvPicPr>
          <p:cNvPr id="11" name="Content Placeholder 10">
            <a:extLst>
              <a:ext uri="{FF2B5EF4-FFF2-40B4-BE49-F238E27FC236}">
                <a16:creationId xmlns:a16="http://schemas.microsoft.com/office/drawing/2014/main" id="{91717D0E-CDED-B6A0-1225-A45071DA2E45}"/>
              </a:ext>
            </a:extLst>
          </p:cNvPr>
          <p:cNvPicPr>
            <a:picLocks noGrp="1" noChangeAspect="1"/>
          </p:cNvPicPr>
          <p:nvPr>
            <p:ph sz="quarter" idx="10"/>
          </p:nvPr>
        </p:nvPicPr>
        <p:blipFill>
          <a:blip r:embed="rId2"/>
          <a:stretch>
            <a:fillRect/>
          </a:stretch>
        </p:blipFill>
        <p:spPr>
          <a:xfrm>
            <a:off x="253237" y="2610678"/>
            <a:ext cx="11873949" cy="2332383"/>
          </a:xfrm>
          <a:prstGeom prst="rect">
            <a:avLst/>
          </a:prstGeom>
        </p:spPr>
      </p:pic>
    </p:spTree>
    <p:extLst>
      <p:ext uri="{BB962C8B-B14F-4D97-AF65-F5344CB8AC3E}">
        <p14:creationId xmlns:p14="http://schemas.microsoft.com/office/powerpoint/2010/main" val="2339931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A09653-CB7D-8A7D-EEA7-5CCEB3BA3F4D}"/>
              </a:ext>
            </a:extLst>
          </p:cNvPr>
          <p:cNvSpPr>
            <a:spLocks noGrp="1"/>
          </p:cNvSpPr>
          <p:nvPr>
            <p:ph type="title"/>
          </p:nvPr>
        </p:nvSpPr>
        <p:spPr>
          <a:xfrm>
            <a:off x="420624" y="46180"/>
            <a:ext cx="10805055" cy="450663"/>
          </a:xfrm>
        </p:spPr>
        <p:txBody>
          <a:bodyPr anchor="ctr">
            <a:normAutofit/>
          </a:bodyPr>
          <a:lstStyle/>
          <a:p>
            <a:pPr>
              <a:lnSpc>
                <a:spcPct val="90000"/>
              </a:lnSpc>
            </a:pPr>
            <a:r>
              <a:rPr lang="en-US" sz="2600"/>
              <a:t>GNSO results aggregated</a:t>
            </a:r>
          </a:p>
        </p:txBody>
      </p:sp>
      <p:sp>
        <p:nvSpPr>
          <p:cNvPr id="6" name="TextBox 5">
            <a:extLst>
              <a:ext uri="{FF2B5EF4-FFF2-40B4-BE49-F238E27FC236}">
                <a16:creationId xmlns:a16="http://schemas.microsoft.com/office/drawing/2014/main" id="{A933BC99-8AB0-662E-4B66-DF7A4F6AA074}"/>
              </a:ext>
            </a:extLst>
          </p:cNvPr>
          <p:cNvSpPr txBox="1"/>
          <p:nvPr/>
        </p:nvSpPr>
        <p:spPr>
          <a:xfrm>
            <a:off x="4109085" y="1470213"/>
            <a:ext cx="7246831" cy="4571813"/>
          </a:xfrm>
          <a:prstGeom prst="rect">
            <a:avLst/>
          </a:prstGeom>
        </p:spPr>
        <p:txBody>
          <a:bodyPr lIns="0" tIns="0" rIns="0" bIns="0" rtlCol="0">
            <a:normAutofit/>
          </a:bodyPr>
          <a:lstStyle/>
          <a:p>
            <a:pPr marL="342900" indent="-342900">
              <a:spcBef>
                <a:spcPts val="2000"/>
              </a:spcBef>
              <a:buClr>
                <a:srgbClr val="000000"/>
              </a:buClr>
              <a:buSzPct val="75000"/>
              <a:buFont typeface="Wingdings" panose="05000000000000000000" pitchFamily="2" charset="2"/>
              <a:buChar char=""/>
            </a:pPr>
            <a:r>
              <a:rPr lang="en-US" sz="1900" b="1" kern="1200" dirty="0">
                <a:solidFill>
                  <a:srgbClr val="000000"/>
                </a:solidFill>
              </a:rPr>
              <a:t>3 GNSO votes submitted for Option C (NCSG, NPOC, RrSG) 2 votes for Option A (BC and IPC), 1 vote for Option A (ISPCP)</a:t>
            </a:r>
          </a:p>
        </p:txBody>
      </p:sp>
      <p:pic>
        <p:nvPicPr>
          <p:cNvPr id="16" name="Picture Placeholder 15">
            <a:extLst>
              <a:ext uri="{FF2B5EF4-FFF2-40B4-BE49-F238E27FC236}">
                <a16:creationId xmlns:a16="http://schemas.microsoft.com/office/drawing/2014/main" id="{C8D53BEC-EE23-836B-0A66-719F7554205F}"/>
              </a:ext>
            </a:extLst>
          </p:cNvPr>
          <p:cNvPicPr>
            <a:picLocks noGrp="1" noChangeAspect="1"/>
          </p:cNvPicPr>
          <p:nvPr>
            <p:ph type="pic" sz="quarter" idx="4294967295"/>
          </p:nvPr>
        </p:nvPicPr>
        <p:blipFill>
          <a:blip r:embed="rId2"/>
          <a:srcRect r="3" b="5344"/>
          <a:stretch>
            <a:fillRect/>
          </a:stretch>
        </p:blipFill>
        <p:spPr>
          <a:xfrm>
            <a:off x="812800" y="1470213"/>
            <a:ext cx="3105785" cy="4571813"/>
          </a:xfrm>
          <a:prstGeom prst="rect">
            <a:avLst/>
          </a:prstGeom>
          <a:noFill/>
        </p:spPr>
      </p:pic>
    </p:spTree>
    <p:extLst>
      <p:ext uri="{BB962C8B-B14F-4D97-AF65-F5344CB8AC3E}">
        <p14:creationId xmlns:p14="http://schemas.microsoft.com/office/powerpoint/2010/main" val="214526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26C28-6C79-F32E-3B9D-E39FFFD5E419}"/>
              </a:ext>
            </a:extLst>
          </p:cNvPr>
          <p:cNvSpPr>
            <a:spLocks noGrp="1"/>
          </p:cNvSpPr>
          <p:nvPr>
            <p:ph type="title"/>
          </p:nvPr>
        </p:nvSpPr>
        <p:spPr/>
        <p:txBody>
          <a:bodyPr/>
          <a:lstStyle/>
          <a:p>
            <a:r>
              <a:rPr lang="en-US" dirty="0"/>
              <a:t>Additional comments received</a:t>
            </a:r>
          </a:p>
        </p:txBody>
      </p:sp>
      <p:sp>
        <p:nvSpPr>
          <p:cNvPr id="3" name="TextBox 2">
            <a:extLst>
              <a:ext uri="{FF2B5EF4-FFF2-40B4-BE49-F238E27FC236}">
                <a16:creationId xmlns:a16="http://schemas.microsoft.com/office/drawing/2014/main" id="{B1886C91-CBAB-458D-9CFF-9CC71FEDA2E1}"/>
              </a:ext>
            </a:extLst>
          </p:cNvPr>
          <p:cNvSpPr txBox="1"/>
          <p:nvPr/>
        </p:nvSpPr>
        <p:spPr>
          <a:xfrm>
            <a:off x="177800" y="850900"/>
            <a:ext cx="11836400" cy="276999"/>
          </a:xfrm>
          <a:prstGeom prst="rect">
            <a:avLst/>
          </a:prstGeom>
          <a:noFill/>
        </p:spPr>
        <p:txBody>
          <a:bodyPr wrap="square" lIns="0" tIns="0" rIns="0" bIns="0" rtlCol="0">
            <a:spAutoFit/>
          </a:bodyPr>
          <a:lstStyle/>
          <a:p>
            <a:r>
              <a:rPr lang="en-US" dirty="0">
                <a:cs typeface="Source Sans Pro"/>
              </a:rPr>
              <a:t>ccnso: GAC proposal community session to take place on Monday block 2</a:t>
            </a:r>
          </a:p>
        </p:txBody>
      </p:sp>
    </p:spTree>
    <p:extLst>
      <p:ext uri="{BB962C8B-B14F-4D97-AF65-F5344CB8AC3E}">
        <p14:creationId xmlns:p14="http://schemas.microsoft.com/office/powerpoint/2010/main" val="4141164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A16D9-A630-CCD0-BC5D-D6147CF963F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36F9FDB-6BCA-44C3-B35A-BF65A8F6C086}"/>
              </a:ext>
            </a:extLst>
          </p:cNvPr>
          <p:cNvSpPr>
            <a:spLocks noGrp="1"/>
          </p:cNvSpPr>
          <p:nvPr>
            <p:ph type="title"/>
          </p:nvPr>
        </p:nvSpPr>
        <p:spPr/>
        <p:txBody>
          <a:bodyPr/>
          <a:lstStyle/>
          <a:p>
            <a:r>
              <a:rPr lang="en-US" dirty="0"/>
              <a:t>3. </a:t>
            </a:r>
            <a:r>
              <a:rPr lang="en-US" sz="3600" b="1" dirty="0">
                <a:effectLst/>
                <a:latin typeface="Calibri" panose="020F0502020204030204" pitchFamily="34" charset="0"/>
                <a:ea typeface="Times New Roman" panose="02020603050405020304" pitchFamily="18" charset="0"/>
                <a:cs typeface="Times New Roman" panose="02020603050405020304" pitchFamily="18" charset="0"/>
              </a:rPr>
              <a:t>Discussion and finalization Block Schedule</a:t>
            </a:r>
            <a:br>
              <a:rPr lang="en-US" sz="3600" b="1" dirty="0">
                <a:solidFill>
                  <a:srgbClr val="FCD481"/>
                </a:solidFill>
                <a:effectLst/>
                <a:latin typeface="Aptos" panose="020B0004020202020204" pitchFamily="34" charset="0"/>
                <a:ea typeface="Aptos" panose="020B0004020202020204" pitchFamily="34" charset="0"/>
                <a:cs typeface="Times New Roman" panose="02020603050405020304" pitchFamily="18" charset="0"/>
              </a:rPr>
            </a:br>
            <a:endParaRPr lang="en-US" dirty="0"/>
          </a:p>
        </p:txBody>
      </p:sp>
    </p:spTree>
    <p:extLst>
      <p:ext uri="{BB962C8B-B14F-4D97-AF65-F5344CB8AC3E}">
        <p14:creationId xmlns:p14="http://schemas.microsoft.com/office/powerpoint/2010/main" val="2512533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93F19-D839-85FF-B51C-C5A776460E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A12271-56E7-9BBC-567F-F79EBA2D967D}"/>
              </a:ext>
            </a:extLst>
          </p:cNvPr>
          <p:cNvSpPr>
            <a:spLocks noGrp="1"/>
          </p:cNvSpPr>
          <p:nvPr>
            <p:ph type="title"/>
          </p:nvPr>
        </p:nvSpPr>
        <p:spPr/>
        <p:txBody>
          <a:bodyPr/>
          <a:lstStyle/>
          <a:p>
            <a:r>
              <a:rPr lang="en-BE" dirty="0"/>
              <a:t>Draft Block </a:t>
            </a:r>
            <a:r>
              <a:rPr lang="en-BE"/>
              <a:t>Schedule ICANN8</a:t>
            </a:r>
            <a:r>
              <a:rPr lang="en-US" dirty="0"/>
              <a:t>7</a:t>
            </a:r>
            <a:endParaRPr lang="en-BE" dirty="0"/>
          </a:p>
        </p:txBody>
      </p:sp>
      <p:sp>
        <p:nvSpPr>
          <p:cNvPr id="4" name="TextBox 3">
            <a:extLst>
              <a:ext uri="{FF2B5EF4-FFF2-40B4-BE49-F238E27FC236}">
                <a16:creationId xmlns:a16="http://schemas.microsoft.com/office/drawing/2014/main" id="{00458CEC-313B-08EC-B8B0-984B5813698E}"/>
              </a:ext>
            </a:extLst>
          </p:cNvPr>
          <p:cNvSpPr txBox="1"/>
          <p:nvPr/>
        </p:nvSpPr>
        <p:spPr>
          <a:xfrm>
            <a:off x="609600" y="1111624"/>
            <a:ext cx="65" cy="276999"/>
          </a:xfrm>
          <a:prstGeom prst="rect">
            <a:avLst/>
          </a:prstGeom>
          <a:noFill/>
        </p:spPr>
        <p:txBody>
          <a:bodyPr wrap="none" lIns="0" tIns="0" rIns="0" bIns="0" rtlCol="0">
            <a:spAutoFit/>
          </a:bodyPr>
          <a:lstStyle/>
          <a:p>
            <a:endParaRPr lang="en-BE" dirty="0" err="1">
              <a:cs typeface="Source Sans Pro"/>
            </a:endParaRPr>
          </a:p>
        </p:txBody>
      </p:sp>
      <p:sp>
        <p:nvSpPr>
          <p:cNvPr id="7" name="TextBox 6">
            <a:extLst>
              <a:ext uri="{FF2B5EF4-FFF2-40B4-BE49-F238E27FC236}">
                <a16:creationId xmlns:a16="http://schemas.microsoft.com/office/drawing/2014/main" id="{B8A3D317-6C2A-5DA6-F6C0-AF99E63D487B}"/>
              </a:ext>
            </a:extLst>
          </p:cNvPr>
          <p:cNvSpPr txBox="1"/>
          <p:nvPr/>
        </p:nvSpPr>
        <p:spPr>
          <a:xfrm>
            <a:off x="1039906" y="1398494"/>
            <a:ext cx="65" cy="276999"/>
          </a:xfrm>
          <a:prstGeom prst="rect">
            <a:avLst/>
          </a:prstGeom>
          <a:noFill/>
        </p:spPr>
        <p:txBody>
          <a:bodyPr wrap="none" lIns="0" tIns="0" rIns="0" bIns="0" rtlCol="0">
            <a:spAutoFit/>
          </a:bodyPr>
          <a:lstStyle/>
          <a:p>
            <a:endParaRPr lang="en-BE" dirty="0" err="1">
              <a:cs typeface="Source Sans Pro"/>
            </a:endParaRPr>
          </a:p>
        </p:txBody>
      </p:sp>
      <p:pic>
        <p:nvPicPr>
          <p:cNvPr id="11" name="Picture 10">
            <a:extLst>
              <a:ext uri="{FF2B5EF4-FFF2-40B4-BE49-F238E27FC236}">
                <a16:creationId xmlns:a16="http://schemas.microsoft.com/office/drawing/2014/main" id="{2B7B5D55-DEC6-1161-4C1B-D6A22EDC62D9}"/>
              </a:ext>
            </a:extLst>
          </p:cNvPr>
          <p:cNvPicPr>
            <a:picLocks noChangeAspect="1"/>
          </p:cNvPicPr>
          <p:nvPr/>
        </p:nvPicPr>
        <p:blipFill>
          <a:blip r:embed="rId3"/>
          <a:stretch>
            <a:fillRect/>
          </a:stretch>
        </p:blipFill>
        <p:spPr>
          <a:xfrm>
            <a:off x="420624" y="819497"/>
            <a:ext cx="11475802" cy="5276503"/>
          </a:xfrm>
          <a:prstGeom prst="rect">
            <a:avLst/>
          </a:prstGeom>
        </p:spPr>
      </p:pic>
    </p:spTree>
    <p:extLst>
      <p:ext uri="{BB962C8B-B14F-4D97-AF65-F5344CB8AC3E}">
        <p14:creationId xmlns:p14="http://schemas.microsoft.com/office/powerpoint/2010/main" val="251131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A518A-7CCD-2060-D7C3-3F0EE3C156D4}"/>
              </a:ext>
            </a:extLst>
          </p:cNvPr>
          <p:cNvSpPr>
            <a:spLocks noGrp="1"/>
          </p:cNvSpPr>
          <p:nvPr>
            <p:ph type="title"/>
          </p:nvPr>
        </p:nvSpPr>
        <p:spPr>
          <a:xfrm>
            <a:off x="420624" y="48278"/>
            <a:ext cx="10847121" cy="434888"/>
          </a:xfrm>
        </p:spPr>
        <p:txBody>
          <a:bodyPr>
            <a:normAutofit/>
          </a:bodyPr>
          <a:lstStyle/>
          <a:p>
            <a:pPr>
              <a:lnSpc>
                <a:spcPct val="90000"/>
              </a:lnSpc>
            </a:pPr>
            <a:r>
              <a:rPr lang="en-US" sz="2400" dirty="0"/>
              <a:t>ICANN87 Production Timeline</a:t>
            </a:r>
            <a:endParaRPr lang="en-BE" sz="2400" dirty="0"/>
          </a:p>
        </p:txBody>
      </p:sp>
      <p:sp>
        <p:nvSpPr>
          <p:cNvPr id="4" name="TextBox 3">
            <a:extLst>
              <a:ext uri="{FF2B5EF4-FFF2-40B4-BE49-F238E27FC236}">
                <a16:creationId xmlns:a16="http://schemas.microsoft.com/office/drawing/2014/main" id="{5CEA5A0D-92F3-E8F3-B052-C69B3366C5FE}"/>
              </a:ext>
            </a:extLst>
          </p:cNvPr>
          <p:cNvSpPr txBox="1"/>
          <p:nvPr/>
        </p:nvSpPr>
        <p:spPr>
          <a:xfrm>
            <a:off x="3052482" y="3239852"/>
            <a:ext cx="6104964" cy="369332"/>
          </a:xfrm>
          <a:prstGeom prst="rect">
            <a:avLst/>
          </a:prstGeom>
          <a:noFill/>
        </p:spPr>
        <p:txBody>
          <a:bodyPr wrap="square">
            <a:spAutoFit/>
          </a:bodyPr>
          <a:lstStyle/>
          <a:p>
            <a:endParaRPr lang="en-BE" dirty="0"/>
          </a:p>
        </p:txBody>
      </p:sp>
      <p:pic>
        <p:nvPicPr>
          <p:cNvPr id="5" name="Picture 4">
            <a:extLst>
              <a:ext uri="{FF2B5EF4-FFF2-40B4-BE49-F238E27FC236}">
                <a16:creationId xmlns:a16="http://schemas.microsoft.com/office/drawing/2014/main" id="{88DD4E0E-DC64-C05D-1F82-AF935000A440}"/>
              </a:ext>
            </a:extLst>
          </p:cNvPr>
          <p:cNvPicPr>
            <a:picLocks noChangeAspect="1"/>
          </p:cNvPicPr>
          <p:nvPr/>
        </p:nvPicPr>
        <p:blipFill>
          <a:blip r:embed="rId3"/>
          <a:stretch>
            <a:fillRect/>
          </a:stretch>
        </p:blipFill>
        <p:spPr>
          <a:xfrm>
            <a:off x="649357" y="655113"/>
            <a:ext cx="10735450" cy="5467391"/>
          </a:xfrm>
          <a:prstGeom prst="rect">
            <a:avLst/>
          </a:prstGeom>
        </p:spPr>
      </p:pic>
    </p:spTree>
    <p:extLst>
      <p:ext uri="{BB962C8B-B14F-4D97-AF65-F5344CB8AC3E}">
        <p14:creationId xmlns:p14="http://schemas.microsoft.com/office/powerpoint/2010/main" val="3587158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4. </a:t>
            </a:r>
            <a:r>
              <a:rPr lang="en-US" sz="3600" dirty="0"/>
              <a:t>AOB</a:t>
            </a:r>
            <a:endParaRPr lang="en-US" dirty="0"/>
          </a:p>
        </p:txBody>
      </p:sp>
    </p:spTree>
    <p:extLst>
      <p:ext uri="{BB962C8B-B14F-4D97-AF65-F5344CB8AC3E}">
        <p14:creationId xmlns:p14="http://schemas.microsoft.com/office/powerpoint/2010/main" val="547749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Engage with ICANN</a:t>
            </a:r>
            <a:endParaRPr lang="en-US" dirty="0"/>
          </a:p>
        </p:txBody>
      </p:sp>
      <p:sp>
        <p:nvSpPr>
          <p:cNvPr id="29" name="Text Placeholder 32"/>
          <p:cNvSpPr txBox="1">
            <a:spLocks/>
          </p:cNvSpPr>
          <p:nvPr/>
        </p:nvSpPr>
        <p:spPr bwMode="auto">
          <a:xfrm>
            <a:off x="3391319" y="1552703"/>
            <a:ext cx="8800679" cy="3298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685800">
              <a:defRPr>
                <a:solidFill>
                  <a:schemeClr val="tx1"/>
                </a:solidFill>
                <a:latin typeface="Calibri" charset="0"/>
                <a:ea typeface="ＭＳ Ｐゴシック" charset="0"/>
              </a:defRPr>
            </a:lvl1pPr>
            <a:lvl2pPr marL="514350" indent="-171450" defTabSz="685800">
              <a:defRPr>
                <a:solidFill>
                  <a:schemeClr val="tx1"/>
                </a:solidFill>
                <a:latin typeface="Calibri" charset="0"/>
                <a:ea typeface="ＭＳ Ｐゴシック" charset="0"/>
              </a:defRPr>
            </a:lvl2pPr>
            <a:lvl3pPr marL="857250" indent="-171450" defTabSz="685800">
              <a:defRPr>
                <a:solidFill>
                  <a:schemeClr val="tx1"/>
                </a:solidFill>
                <a:latin typeface="Calibri" charset="0"/>
                <a:ea typeface="ＭＳ Ｐゴシック" charset="0"/>
              </a:defRPr>
            </a:lvl3pPr>
            <a:lvl4pPr marL="1200150" indent="-171450" defTabSz="685800">
              <a:defRPr>
                <a:solidFill>
                  <a:schemeClr val="tx1"/>
                </a:solidFill>
                <a:latin typeface="Calibri" charset="0"/>
                <a:ea typeface="ＭＳ Ｐゴシック" charset="0"/>
              </a:defRPr>
            </a:lvl4pPr>
            <a:lvl5pPr marL="1543050" indent="-171450" defTabSz="685800">
              <a:defRPr>
                <a:solidFill>
                  <a:schemeClr val="tx1"/>
                </a:solidFill>
                <a:latin typeface="Calibri" charset="0"/>
                <a:ea typeface="ＭＳ Ｐゴシック" charset="0"/>
              </a:defRPr>
            </a:lvl5pPr>
            <a:lvl6pPr marL="2000250" indent="-171450" defTabSz="685800" fontAlgn="base">
              <a:spcBef>
                <a:spcPct val="0"/>
              </a:spcBef>
              <a:spcAft>
                <a:spcPct val="0"/>
              </a:spcAft>
              <a:defRPr>
                <a:solidFill>
                  <a:schemeClr val="tx1"/>
                </a:solidFill>
                <a:latin typeface="Calibri" charset="0"/>
                <a:ea typeface="ＭＳ Ｐゴシック" charset="0"/>
              </a:defRPr>
            </a:lvl6pPr>
            <a:lvl7pPr marL="2457450" indent="-171450" defTabSz="685800" fontAlgn="base">
              <a:spcBef>
                <a:spcPct val="0"/>
              </a:spcBef>
              <a:spcAft>
                <a:spcPct val="0"/>
              </a:spcAft>
              <a:defRPr>
                <a:solidFill>
                  <a:schemeClr val="tx1"/>
                </a:solidFill>
                <a:latin typeface="Calibri" charset="0"/>
                <a:ea typeface="ＭＳ Ｐゴシック" charset="0"/>
              </a:defRPr>
            </a:lvl7pPr>
            <a:lvl8pPr marL="2914650" indent="-171450" defTabSz="685800" fontAlgn="base">
              <a:spcBef>
                <a:spcPct val="0"/>
              </a:spcBef>
              <a:spcAft>
                <a:spcPct val="0"/>
              </a:spcAft>
              <a:defRPr>
                <a:solidFill>
                  <a:schemeClr val="tx1"/>
                </a:solidFill>
                <a:latin typeface="Calibri" charset="0"/>
                <a:ea typeface="ＭＳ Ｐゴシック" charset="0"/>
              </a:defRPr>
            </a:lvl8pPr>
            <a:lvl9pPr marL="3371850" indent="-171450" defTabSz="685800" fontAlgn="base">
              <a:spcBef>
                <a:spcPct val="0"/>
              </a:spcBef>
              <a:spcAft>
                <a:spcPct val="0"/>
              </a:spcAft>
              <a:defRPr>
                <a:solidFill>
                  <a:schemeClr val="tx1"/>
                </a:solidFill>
                <a:latin typeface="Calibri" charset="0"/>
                <a:ea typeface="ＭＳ Ｐゴシック" charset="0"/>
              </a:defRPr>
            </a:lvl9pPr>
          </a:lstStyle>
          <a:p>
            <a:r>
              <a:rPr lang="en-US" sz="2000" dirty="0">
                <a:solidFill>
                  <a:schemeClr val="bg1"/>
                </a:solidFill>
                <a:latin typeface="+mn-lt"/>
                <a:cs typeface="Arial"/>
              </a:rPr>
              <a:t>Visit us at </a:t>
            </a:r>
            <a:r>
              <a:rPr lang="en-US" sz="2000" b="1" dirty="0" err="1">
                <a:solidFill>
                  <a:schemeClr val="bg1"/>
                </a:solidFill>
                <a:latin typeface="+mn-lt"/>
                <a:cs typeface="Arial"/>
              </a:rPr>
              <a:t>icann.org</a:t>
            </a:r>
            <a:endParaRPr lang="en-US" sz="2000" b="1" dirty="0">
              <a:solidFill>
                <a:schemeClr val="bg1"/>
              </a:solidFill>
              <a:latin typeface="+mn-lt"/>
              <a:cs typeface="Arial"/>
            </a:endParaRPr>
          </a:p>
        </p:txBody>
      </p:sp>
      <p:sp>
        <p:nvSpPr>
          <p:cNvPr id="30" name="Text Placeholder 33"/>
          <p:cNvSpPr txBox="1">
            <a:spLocks/>
          </p:cNvSpPr>
          <p:nvPr/>
        </p:nvSpPr>
        <p:spPr bwMode="auto">
          <a:xfrm>
            <a:off x="3391319" y="1049145"/>
            <a:ext cx="6974253" cy="32594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455613">
              <a:defRPr>
                <a:solidFill>
                  <a:schemeClr val="tx1"/>
                </a:solidFill>
                <a:latin typeface="Calibri" charset="0"/>
                <a:ea typeface="ＭＳ Ｐゴシック" charset="0"/>
              </a:defRPr>
            </a:lvl1pPr>
            <a:lvl2pPr marL="514350" indent="-171450" defTabSz="455613">
              <a:defRPr>
                <a:solidFill>
                  <a:schemeClr val="tx1"/>
                </a:solidFill>
                <a:latin typeface="Calibri" charset="0"/>
                <a:ea typeface="ＭＳ Ｐゴシック" charset="0"/>
              </a:defRPr>
            </a:lvl2pPr>
            <a:lvl3pPr marL="857250" indent="-171450" defTabSz="455613">
              <a:defRPr>
                <a:solidFill>
                  <a:schemeClr val="tx1"/>
                </a:solidFill>
                <a:latin typeface="Calibri" charset="0"/>
                <a:ea typeface="ＭＳ Ｐゴシック" charset="0"/>
              </a:defRPr>
            </a:lvl3pPr>
            <a:lvl4pPr marL="1200150" indent="-171450" defTabSz="455613">
              <a:defRPr>
                <a:solidFill>
                  <a:schemeClr val="tx1"/>
                </a:solidFill>
                <a:latin typeface="Calibri" charset="0"/>
                <a:ea typeface="ＭＳ Ｐゴシック" charset="0"/>
              </a:defRPr>
            </a:lvl4pPr>
            <a:lvl5pPr marL="1543050" indent="-171450" defTabSz="455613">
              <a:defRPr>
                <a:solidFill>
                  <a:schemeClr val="tx1"/>
                </a:solidFill>
                <a:latin typeface="Calibri" charset="0"/>
                <a:ea typeface="ＭＳ Ｐゴシック" charset="0"/>
              </a:defRPr>
            </a:lvl5pPr>
            <a:lvl6pPr marL="2000250" indent="-171450" defTabSz="455613" fontAlgn="base">
              <a:spcBef>
                <a:spcPct val="0"/>
              </a:spcBef>
              <a:spcAft>
                <a:spcPct val="0"/>
              </a:spcAft>
              <a:defRPr>
                <a:solidFill>
                  <a:schemeClr val="tx1"/>
                </a:solidFill>
                <a:latin typeface="Calibri" charset="0"/>
                <a:ea typeface="ＭＳ Ｐゴシック" charset="0"/>
              </a:defRPr>
            </a:lvl6pPr>
            <a:lvl7pPr marL="2457450" indent="-171450" defTabSz="455613" fontAlgn="base">
              <a:spcBef>
                <a:spcPct val="0"/>
              </a:spcBef>
              <a:spcAft>
                <a:spcPct val="0"/>
              </a:spcAft>
              <a:defRPr>
                <a:solidFill>
                  <a:schemeClr val="tx1"/>
                </a:solidFill>
                <a:latin typeface="Calibri" charset="0"/>
                <a:ea typeface="ＭＳ Ｐゴシック" charset="0"/>
              </a:defRPr>
            </a:lvl7pPr>
            <a:lvl8pPr marL="2914650" indent="-171450" defTabSz="455613" fontAlgn="base">
              <a:spcBef>
                <a:spcPct val="0"/>
              </a:spcBef>
              <a:spcAft>
                <a:spcPct val="0"/>
              </a:spcAft>
              <a:defRPr>
                <a:solidFill>
                  <a:schemeClr val="tx1"/>
                </a:solidFill>
                <a:latin typeface="Calibri" charset="0"/>
                <a:ea typeface="ＭＳ Ｐゴシック" charset="0"/>
              </a:defRPr>
            </a:lvl8pPr>
            <a:lvl9pPr marL="3371850" indent="-171450" defTabSz="455613" fontAlgn="base">
              <a:spcBef>
                <a:spcPct val="0"/>
              </a:spcBef>
              <a:spcAft>
                <a:spcPct val="0"/>
              </a:spcAft>
              <a:defRPr>
                <a:solidFill>
                  <a:schemeClr val="tx1"/>
                </a:solidFill>
                <a:latin typeface="Calibri" charset="0"/>
                <a:ea typeface="ＭＳ Ｐゴシック" charset="0"/>
              </a:defRPr>
            </a:lvl9pPr>
          </a:lstStyle>
          <a:p>
            <a:pPr>
              <a:lnSpc>
                <a:spcPct val="90000"/>
              </a:lnSpc>
              <a:spcBef>
                <a:spcPct val="20000"/>
              </a:spcBef>
            </a:pPr>
            <a:r>
              <a:rPr lang="en-AU" sz="2700" b="1" dirty="0">
                <a:solidFill>
                  <a:schemeClr val="bg1"/>
                </a:solidFill>
                <a:latin typeface="+mn-lt"/>
                <a:ea typeface="Segoe UI" charset="0"/>
                <a:cs typeface="Arial"/>
              </a:rPr>
              <a:t>Thank You and Questions</a:t>
            </a:r>
          </a:p>
        </p:txBody>
      </p:sp>
      <p:sp>
        <p:nvSpPr>
          <p:cNvPr id="31" name="Text Placeholder 29"/>
          <p:cNvSpPr txBox="1">
            <a:spLocks/>
          </p:cNvSpPr>
          <p:nvPr/>
        </p:nvSpPr>
        <p:spPr>
          <a:xfrm>
            <a:off x="3391319" y="1865312"/>
            <a:ext cx="7964599" cy="346541"/>
          </a:xfrm>
          <a:prstGeom prst="rect">
            <a:avLst/>
          </a:prstGeom>
        </p:spPr>
        <p:txBody>
          <a:bodyPr lIns="0" tIns="0" rIns="0" bIns="0"/>
          <a:lstStyle>
            <a:lvl1pPr marL="0" indent="0" algn="l" defTabSz="457200" rtl="0" eaLnBrk="1" latinLnBrk="0" hangingPunct="1">
              <a:spcBef>
                <a:spcPct val="20000"/>
              </a:spcBef>
              <a:buFontTx/>
              <a:buNone/>
              <a:defRPr lang="en-US" sz="2000" kern="1200" dirty="0" smtClean="0">
                <a:solidFill>
                  <a:schemeClr val="bg1"/>
                </a:solidFill>
                <a:latin typeface="+mn-lt"/>
                <a:ea typeface="ＭＳ Ｐゴシック" charset="0"/>
                <a:cs typeface="Arial"/>
              </a:defRPr>
            </a:lvl1pPr>
            <a:lvl2pPr marL="457200" indent="0" algn="l" defTabSz="457200" rtl="0" eaLnBrk="1" latinLnBrk="0" hangingPunct="1">
              <a:spcBef>
                <a:spcPct val="20000"/>
              </a:spcBef>
              <a:buFontTx/>
              <a:buNone/>
              <a:defRPr lang="en-US" sz="2000" kern="1200" dirty="0" smtClean="0">
                <a:solidFill>
                  <a:schemeClr val="bg1"/>
                </a:solidFill>
                <a:latin typeface="+mn-lt"/>
                <a:ea typeface="ＭＳ Ｐゴシック" charset="0"/>
                <a:cs typeface="Arial"/>
              </a:defRPr>
            </a:lvl2pPr>
            <a:lvl3pPr marL="914400" indent="0" algn="l" defTabSz="457200" rtl="0" eaLnBrk="1" latinLnBrk="0" hangingPunct="1">
              <a:spcBef>
                <a:spcPct val="20000"/>
              </a:spcBef>
              <a:buFontTx/>
              <a:buNone/>
              <a:defRPr lang="en-US" sz="2000" kern="1200" dirty="0" smtClean="0">
                <a:solidFill>
                  <a:schemeClr val="bg1"/>
                </a:solidFill>
                <a:latin typeface="+mn-lt"/>
                <a:ea typeface="ＭＳ Ｐゴシック" charset="0"/>
                <a:cs typeface="Arial"/>
              </a:defRPr>
            </a:lvl3pPr>
            <a:lvl4pPr marL="1371600" indent="0" algn="l" defTabSz="457200" rtl="0" eaLnBrk="1" latinLnBrk="0" hangingPunct="1">
              <a:spcBef>
                <a:spcPct val="20000"/>
              </a:spcBef>
              <a:buFontTx/>
              <a:buNone/>
              <a:defRPr lang="en-US" sz="2000" kern="1200" dirty="0" smtClean="0">
                <a:solidFill>
                  <a:schemeClr val="bg1"/>
                </a:solidFill>
                <a:latin typeface="+mn-lt"/>
                <a:ea typeface="ＭＳ Ｐゴシック" charset="0"/>
                <a:cs typeface="Arial"/>
              </a:defRPr>
            </a:lvl4pPr>
            <a:lvl5pPr marL="1828800" indent="0" algn="l" defTabSz="457200" rtl="0" eaLnBrk="1" latinLnBrk="0" hangingPunct="1">
              <a:spcBef>
                <a:spcPct val="20000"/>
              </a:spcBef>
              <a:buFontTx/>
              <a:buNone/>
              <a:defRPr lang="en-US" sz="2000" kern="1200" dirty="0">
                <a:solidFill>
                  <a:schemeClr val="bg1"/>
                </a:solidFill>
                <a:latin typeface="+mn-lt"/>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Email: </a:t>
            </a:r>
            <a:r>
              <a:rPr lang="en-US" dirty="0" err="1"/>
              <a:t>email@icann.org</a:t>
            </a:r>
            <a:endParaRPr lang="en-US" dirty="0"/>
          </a:p>
        </p:txBody>
      </p:sp>
      <p:grpSp>
        <p:nvGrpSpPr>
          <p:cNvPr id="32" name="Group 31"/>
          <p:cNvGrpSpPr/>
          <p:nvPr/>
        </p:nvGrpSpPr>
        <p:grpSpPr>
          <a:xfrm>
            <a:off x="3402135" y="4228306"/>
            <a:ext cx="3416667" cy="365760"/>
            <a:chOff x="5325979" y="4715893"/>
            <a:chExt cx="3416667" cy="365760"/>
          </a:xfrm>
        </p:grpSpPr>
        <p:sp>
          <p:nvSpPr>
            <p:cNvPr id="33" name="Text Placeholder 32"/>
            <p:cNvSpPr txBox="1">
              <a:spLocks/>
            </p:cNvSpPr>
            <p:nvPr/>
          </p:nvSpPr>
          <p:spPr>
            <a:xfrm>
              <a:off x="5793339" y="4734885"/>
              <a:ext cx="2949307" cy="339725"/>
            </a:xfrm>
            <a:prstGeom prst="rect">
              <a:avLst/>
            </a:prstGeom>
          </p:spPr>
          <p:txBody>
            <a:bodyPr lIns="0" tIns="0" rIns="0" bIns="0" anchor="ct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457082">
                <a:spcBef>
                  <a:spcPct val="20000"/>
                </a:spcBef>
                <a:buNone/>
                <a:defRPr/>
              </a:pPr>
              <a:r>
                <a:rPr lang="en-US" sz="1400" dirty="0" err="1">
                  <a:solidFill>
                    <a:srgbClr val="0A304B"/>
                  </a:solidFill>
                  <a:latin typeface="+mn-lt"/>
                  <a:ea typeface="Segoe UI" panose="020B0502040204020203" pitchFamily="34" charset="0"/>
                  <a:cs typeface="Arial"/>
                  <a:hlinkClick r:id="rId2"/>
                </a:rPr>
                <a:t>flickr.com</a:t>
              </a:r>
              <a:r>
                <a:rPr lang="en-US" sz="1400" dirty="0">
                  <a:solidFill>
                    <a:srgbClr val="0A304B"/>
                  </a:solidFill>
                  <a:latin typeface="+mn-lt"/>
                  <a:ea typeface="Segoe UI" panose="020B0502040204020203" pitchFamily="34" charset="0"/>
                  <a:cs typeface="Arial"/>
                  <a:hlinkClick r:id="rId2"/>
                </a:rPr>
                <a:t>/</a:t>
              </a:r>
              <a:r>
                <a:rPr lang="en-US" sz="1400" dirty="0" err="1">
                  <a:solidFill>
                    <a:srgbClr val="0A304B"/>
                  </a:solidFill>
                  <a:latin typeface="+mn-lt"/>
                  <a:ea typeface="Segoe UI" panose="020B0502040204020203" pitchFamily="34" charset="0"/>
                  <a:cs typeface="Arial"/>
                  <a:hlinkClick r:id="rId2"/>
                </a:rPr>
                <a:t>icann</a:t>
              </a:r>
              <a:endParaRPr lang="en-US" sz="1400" dirty="0">
                <a:solidFill>
                  <a:srgbClr val="0A304B"/>
                </a:solidFill>
                <a:latin typeface="+mn-lt"/>
                <a:ea typeface="Segoe UI" panose="020B0502040204020203" pitchFamily="34" charset="0"/>
                <a:cs typeface="Arial"/>
              </a:endParaRPr>
            </a:p>
          </p:txBody>
        </p:sp>
        <p:pic>
          <p:nvPicPr>
            <p:cNvPr id="34" name="Picture 33" descr="1420947842_social_style_3_flikr-128.png">
              <a:hlinkClick r:id="rId3" action="ppaction://hlinkfile"/>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25979" y="4715893"/>
              <a:ext cx="365760" cy="365760"/>
            </a:xfrm>
            <a:prstGeom prst="rect">
              <a:avLst/>
            </a:prstGeom>
          </p:spPr>
        </p:pic>
      </p:grpSp>
      <p:grpSp>
        <p:nvGrpSpPr>
          <p:cNvPr id="35" name="Group 34"/>
          <p:cNvGrpSpPr/>
          <p:nvPr/>
        </p:nvGrpSpPr>
        <p:grpSpPr>
          <a:xfrm>
            <a:off x="3402135" y="4726326"/>
            <a:ext cx="3636602" cy="365760"/>
            <a:chOff x="1235726" y="5571713"/>
            <a:chExt cx="3636602" cy="365760"/>
          </a:xfrm>
        </p:grpSpPr>
        <p:sp>
          <p:nvSpPr>
            <p:cNvPr id="36" name="Text Placeholder 32"/>
            <p:cNvSpPr txBox="1">
              <a:spLocks/>
            </p:cNvSpPr>
            <p:nvPr/>
          </p:nvSpPr>
          <p:spPr>
            <a:xfrm>
              <a:off x="1703086" y="5592033"/>
              <a:ext cx="3169242" cy="339725"/>
            </a:xfrm>
            <a:prstGeom prst="rect">
              <a:avLst/>
            </a:prstGeom>
          </p:spPr>
          <p:txBody>
            <a:bodyPr lIns="0" tIns="0" rIns="0" bIns="0" anchor="ct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457082">
                <a:spcBef>
                  <a:spcPct val="20000"/>
                </a:spcBef>
                <a:buNone/>
                <a:defRPr/>
              </a:pPr>
              <a:r>
                <a:rPr lang="en-US" sz="1400" dirty="0" err="1">
                  <a:solidFill>
                    <a:srgbClr val="0A304B"/>
                  </a:solidFill>
                  <a:latin typeface="+mn-lt"/>
                  <a:ea typeface="Segoe UI" panose="020B0502040204020203" pitchFamily="34" charset="0"/>
                  <a:cs typeface="Arial"/>
                  <a:hlinkClick r:id="rId5"/>
                </a:rPr>
                <a:t>linkedin</a:t>
              </a:r>
              <a:r>
                <a:rPr lang="en-US" sz="1400" dirty="0">
                  <a:solidFill>
                    <a:srgbClr val="0A304B"/>
                  </a:solidFill>
                  <a:latin typeface="+mn-lt"/>
                  <a:ea typeface="Segoe UI" panose="020B0502040204020203" pitchFamily="34" charset="0"/>
                  <a:cs typeface="Arial"/>
                  <a:hlinkClick r:id="rId5"/>
                </a:rPr>
                <a:t>/company/</a:t>
              </a:r>
              <a:r>
                <a:rPr lang="en-US" sz="1400" dirty="0" err="1">
                  <a:solidFill>
                    <a:srgbClr val="0A304B"/>
                  </a:solidFill>
                  <a:latin typeface="+mn-lt"/>
                  <a:ea typeface="Segoe UI" panose="020B0502040204020203" pitchFamily="34" charset="0"/>
                  <a:cs typeface="Arial"/>
                  <a:hlinkClick r:id="rId5"/>
                </a:rPr>
                <a:t>icann</a:t>
              </a:r>
              <a:endParaRPr lang="en-US" sz="1400" dirty="0">
                <a:solidFill>
                  <a:srgbClr val="0A304B"/>
                </a:solidFill>
                <a:latin typeface="+mn-lt"/>
                <a:ea typeface="Segoe UI" panose="020B0502040204020203" pitchFamily="34" charset="0"/>
                <a:cs typeface="Arial"/>
              </a:endParaRPr>
            </a:p>
          </p:txBody>
        </p:sp>
        <p:pic>
          <p:nvPicPr>
            <p:cNvPr id="37" name="Picture 36" descr="1420948164_social_style_3_in-128.png">
              <a:hlinkClick r:id="rId6" action="ppaction://hlinkfile"/>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235726" y="5571713"/>
              <a:ext cx="365760" cy="365760"/>
            </a:xfrm>
            <a:prstGeom prst="rect">
              <a:avLst/>
            </a:prstGeom>
          </p:spPr>
        </p:pic>
      </p:grpSp>
      <p:grpSp>
        <p:nvGrpSpPr>
          <p:cNvPr id="38" name="Group 37"/>
          <p:cNvGrpSpPr/>
          <p:nvPr/>
        </p:nvGrpSpPr>
        <p:grpSpPr>
          <a:xfrm>
            <a:off x="3402135" y="2734246"/>
            <a:ext cx="2809587" cy="365760"/>
            <a:chOff x="1235726" y="3073176"/>
            <a:chExt cx="2809587" cy="365760"/>
          </a:xfrm>
        </p:grpSpPr>
        <p:sp>
          <p:nvSpPr>
            <p:cNvPr id="39" name="Text Placeholder 32"/>
            <p:cNvSpPr txBox="1">
              <a:spLocks/>
            </p:cNvSpPr>
            <p:nvPr/>
          </p:nvSpPr>
          <p:spPr>
            <a:xfrm>
              <a:off x="1703087" y="3093496"/>
              <a:ext cx="2342226" cy="339725"/>
            </a:xfrm>
            <a:prstGeom prst="rect">
              <a:avLst/>
            </a:prstGeom>
          </p:spPr>
          <p:txBody>
            <a:bodyPr lIns="0" tIns="0" rIns="0" bIns="0" anchor="ct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457082">
                <a:spcBef>
                  <a:spcPct val="20000"/>
                </a:spcBef>
                <a:buNone/>
                <a:defRPr/>
              </a:pPr>
              <a:r>
                <a:rPr lang="en-US" sz="1400" dirty="0">
                  <a:solidFill>
                    <a:srgbClr val="0A304B"/>
                  </a:solidFill>
                  <a:latin typeface="+mn-lt"/>
                  <a:ea typeface="Segoe UI" panose="020B0502040204020203" pitchFamily="34" charset="0"/>
                  <a:cs typeface="Arial"/>
                  <a:hlinkClick r:id="rId8"/>
                </a:rPr>
                <a:t>@icann</a:t>
              </a:r>
              <a:endParaRPr lang="en-US" sz="1400" dirty="0">
                <a:solidFill>
                  <a:srgbClr val="0A304B"/>
                </a:solidFill>
                <a:latin typeface="+mn-lt"/>
                <a:ea typeface="Segoe UI" panose="020B0502040204020203" pitchFamily="34" charset="0"/>
                <a:cs typeface="Arial"/>
              </a:endParaRPr>
            </a:p>
          </p:txBody>
        </p:sp>
        <p:pic>
          <p:nvPicPr>
            <p:cNvPr id="40" name="Picture 39" descr="1420948433_social_style_3_twiter-128.png">
              <a:hlinkClick r:id="rId9" action="ppaction://hlinkfile"/>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235726" y="3073176"/>
              <a:ext cx="365760" cy="365760"/>
            </a:xfrm>
            <a:prstGeom prst="rect">
              <a:avLst/>
            </a:prstGeom>
          </p:spPr>
        </p:pic>
      </p:grpSp>
      <p:grpSp>
        <p:nvGrpSpPr>
          <p:cNvPr id="41" name="Group 40"/>
          <p:cNvGrpSpPr/>
          <p:nvPr/>
        </p:nvGrpSpPr>
        <p:grpSpPr>
          <a:xfrm>
            <a:off x="3402135" y="3232266"/>
            <a:ext cx="3730320" cy="365760"/>
            <a:chOff x="1235727" y="3892739"/>
            <a:chExt cx="3730320" cy="365760"/>
          </a:xfrm>
        </p:grpSpPr>
        <p:sp>
          <p:nvSpPr>
            <p:cNvPr id="42" name="Text Placeholder 32"/>
            <p:cNvSpPr txBox="1">
              <a:spLocks/>
            </p:cNvSpPr>
            <p:nvPr/>
          </p:nvSpPr>
          <p:spPr>
            <a:xfrm>
              <a:off x="1703086" y="3913059"/>
              <a:ext cx="3262961" cy="339725"/>
            </a:xfrm>
            <a:prstGeom prst="rect">
              <a:avLst/>
            </a:prstGeom>
          </p:spPr>
          <p:txBody>
            <a:bodyPr lIns="0" tIns="0" rIns="0" bIns="0" anchor="ct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457082">
                <a:spcBef>
                  <a:spcPct val="20000"/>
                </a:spcBef>
                <a:buNone/>
                <a:defRPr/>
              </a:pPr>
              <a:r>
                <a:rPr lang="en-US" sz="1400" dirty="0">
                  <a:solidFill>
                    <a:srgbClr val="0A304B"/>
                  </a:solidFill>
                  <a:latin typeface="+mn-lt"/>
                  <a:ea typeface="Segoe UI" panose="020B0502040204020203" pitchFamily="34" charset="0"/>
                  <a:cs typeface="Arial"/>
                  <a:hlinkClick r:id="rId11"/>
                </a:rPr>
                <a:t>facebook.com/</a:t>
              </a:r>
              <a:r>
                <a:rPr lang="en-US" sz="1400" dirty="0" err="1">
                  <a:solidFill>
                    <a:srgbClr val="0A304B"/>
                  </a:solidFill>
                  <a:latin typeface="+mn-lt"/>
                  <a:ea typeface="Segoe UI" panose="020B0502040204020203" pitchFamily="34" charset="0"/>
                  <a:cs typeface="Arial"/>
                  <a:hlinkClick r:id="rId11"/>
                </a:rPr>
                <a:t>icannorg</a:t>
              </a:r>
              <a:r>
                <a:rPr lang="en-US" sz="1400" dirty="0">
                  <a:solidFill>
                    <a:srgbClr val="0A304B"/>
                  </a:solidFill>
                  <a:latin typeface="+mn-lt"/>
                  <a:ea typeface="Segoe UI" panose="020B0502040204020203" pitchFamily="34" charset="0"/>
                  <a:cs typeface="Arial"/>
                  <a:hlinkClick r:id="rId11"/>
                </a:rPr>
                <a:t> </a:t>
              </a:r>
              <a:endParaRPr lang="en-US" sz="1400" dirty="0">
                <a:solidFill>
                  <a:srgbClr val="0A304B"/>
                </a:solidFill>
                <a:latin typeface="+mn-lt"/>
                <a:ea typeface="Segoe UI" panose="020B0502040204020203" pitchFamily="34" charset="0"/>
                <a:cs typeface="Arial"/>
              </a:endParaRPr>
            </a:p>
          </p:txBody>
        </p:sp>
        <p:pic>
          <p:nvPicPr>
            <p:cNvPr id="43" name="Picture 42" descr="1420948141_social_style_3_facebook-128.png">
              <a:hlinkClick r:id="rId12" action="ppaction://hlinkfile"/>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235727" y="3892739"/>
              <a:ext cx="365760" cy="365760"/>
            </a:xfrm>
            <a:prstGeom prst="rect">
              <a:avLst/>
            </a:prstGeom>
          </p:spPr>
        </p:pic>
      </p:grpSp>
      <p:grpSp>
        <p:nvGrpSpPr>
          <p:cNvPr id="44" name="Group 43"/>
          <p:cNvGrpSpPr/>
          <p:nvPr/>
        </p:nvGrpSpPr>
        <p:grpSpPr>
          <a:xfrm>
            <a:off x="3402135" y="3730286"/>
            <a:ext cx="3636602" cy="365760"/>
            <a:chOff x="1235726" y="4721075"/>
            <a:chExt cx="3636602" cy="365760"/>
          </a:xfrm>
        </p:grpSpPr>
        <p:pic>
          <p:nvPicPr>
            <p:cNvPr id="45" name="Picture 44" descr="1420948149_social_style_3_youtube-128.png">
              <a:hlinkClick r:id="rId14" action="ppaction://hlinkfile"/>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235726" y="4721075"/>
              <a:ext cx="365760" cy="365760"/>
            </a:xfrm>
            <a:prstGeom prst="rect">
              <a:avLst/>
            </a:prstGeom>
          </p:spPr>
        </p:pic>
        <p:sp>
          <p:nvSpPr>
            <p:cNvPr id="46" name="Text Placeholder 32"/>
            <p:cNvSpPr txBox="1">
              <a:spLocks/>
            </p:cNvSpPr>
            <p:nvPr/>
          </p:nvSpPr>
          <p:spPr>
            <a:xfrm>
              <a:off x="1703086" y="4734885"/>
              <a:ext cx="3169242" cy="339725"/>
            </a:xfrm>
            <a:prstGeom prst="rect">
              <a:avLst/>
            </a:prstGeom>
          </p:spPr>
          <p:txBody>
            <a:bodyPr lIns="0" tIns="0" rIns="0" bIns="0" anchor="ct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457082">
                <a:spcBef>
                  <a:spcPct val="20000"/>
                </a:spcBef>
                <a:buNone/>
                <a:defRPr/>
              </a:pPr>
              <a:r>
                <a:rPr lang="en-US" sz="1400" dirty="0">
                  <a:solidFill>
                    <a:srgbClr val="0A304B"/>
                  </a:solidFill>
                  <a:latin typeface="+mn-lt"/>
                  <a:ea typeface="Segoe UI" panose="020B0502040204020203" pitchFamily="34" charset="0"/>
                  <a:cs typeface="Arial"/>
                  <a:hlinkClick r:id="rId16"/>
                </a:rPr>
                <a:t>youtube.com/</a:t>
              </a:r>
              <a:r>
                <a:rPr lang="en-US" sz="1400" dirty="0" err="1">
                  <a:solidFill>
                    <a:srgbClr val="0A304B"/>
                  </a:solidFill>
                  <a:latin typeface="+mn-lt"/>
                  <a:ea typeface="Segoe UI" panose="020B0502040204020203" pitchFamily="34" charset="0"/>
                  <a:cs typeface="Arial"/>
                  <a:hlinkClick r:id="rId16"/>
                </a:rPr>
                <a:t>icannnews</a:t>
              </a:r>
              <a:endParaRPr lang="en-US" sz="1400" dirty="0">
                <a:solidFill>
                  <a:srgbClr val="0A304B"/>
                </a:solidFill>
                <a:latin typeface="+mn-lt"/>
                <a:ea typeface="Segoe UI" panose="020B0502040204020203" pitchFamily="34" charset="0"/>
                <a:cs typeface="Arial"/>
              </a:endParaRPr>
            </a:p>
          </p:txBody>
        </p:sp>
      </p:grpSp>
      <p:grpSp>
        <p:nvGrpSpPr>
          <p:cNvPr id="47" name="Group 46"/>
          <p:cNvGrpSpPr/>
          <p:nvPr/>
        </p:nvGrpSpPr>
        <p:grpSpPr>
          <a:xfrm>
            <a:off x="3402135" y="5722367"/>
            <a:ext cx="2586167" cy="365760"/>
            <a:chOff x="5325979" y="3073176"/>
            <a:chExt cx="2586167" cy="365760"/>
          </a:xfrm>
        </p:grpSpPr>
        <p:sp>
          <p:nvSpPr>
            <p:cNvPr id="48" name="Text Placeholder 32"/>
            <p:cNvSpPr txBox="1">
              <a:spLocks/>
            </p:cNvSpPr>
            <p:nvPr/>
          </p:nvSpPr>
          <p:spPr>
            <a:xfrm>
              <a:off x="5793339" y="3093496"/>
              <a:ext cx="2118807" cy="339725"/>
            </a:xfrm>
            <a:prstGeom prst="rect">
              <a:avLst/>
            </a:prstGeom>
          </p:spPr>
          <p:txBody>
            <a:bodyPr lIns="0" tIns="0" rIns="0" bIns="0" anchor="ct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457082">
                <a:spcBef>
                  <a:spcPct val="20000"/>
                </a:spcBef>
                <a:buNone/>
                <a:defRPr/>
              </a:pPr>
              <a:r>
                <a:rPr lang="en-US" sz="1400" dirty="0" err="1">
                  <a:solidFill>
                    <a:srgbClr val="0A304B"/>
                  </a:solidFill>
                  <a:latin typeface="+mn-lt"/>
                  <a:ea typeface="Segoe UI" panose="020B0502040204020203" pitchFamily="34" charset="0"/>
                  <a:cs typeface="Arial"/>
                  <a:hlinkClick r:id="rId17"/>
                </a:rPr>
                <a:t>soundcloud</a:t>
              </a:r>
              <a:r>
                <a:rPr lang="en-US" sz="1400" dirty="0">
                  <a:solidFill>
                    <a:srgbClr val="0A304B"/>
                  </a:solidFill>
                  <a:latin typeface="+mn-lt"/>
                  <a:ea typeface="Segoe UI" panose="020B0502040204020203" pitchFamily="34" charset="0"/>
                  <a:cs typeface="Arial"/>
                  <a:hlinkClick r:id="rId17"/>
                </a:rPr>
                <a:t>/</a:t>
              </a:r>
              <a:r>
                <a:rPr lang="en-US" sz="1400" dirty="0" err="1">
                  <a:solidFill>
                    <a:srgbClr val="0A304B"/>
                  </a:solidFill>
                  <a:latin typeface="+mn-lt"/>
                  <a:ea typeface="Segoe UI" panose="020B0502040204020203" pitchFamily="34" charset="0"/>
                  <a:cs typeface="Arial"/>
                  <a:hlinkClick r:id="rId17"/>
                </a:rPr>
                <a:t>icann</a:t>
              </a:r>
              <a:endParaRPr lang="en-US" sz="1400" dirty="0">
                <a:solidFill>
                  <a:srgbClr val="0A304B"/>
                </a:solidFill>
                <a:latin typeface="+mn-lt"/>
                <a:ea typeface="Segoe UI" panose="020B0502040204020203" pitchFamily="34" charset="0"/>
                <a:cs typeface="Arial"/>
              </a:endParaRPr>
            </a:p>
          </p:txBody>
        </p:sp>
        <p:pic>
          <p:nvPicPr>
            <p:cNvPr id="49" name="Picture 48"/>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5325979" y="3073176"/>
              <a:ext cx="365760" cy="365760"/>
            </a:xfrm>
            <a:prstGeom prst="rect">
              <a:avLst/>
            </a:prstGeom>
          </p:spPr>
        </p:pic>
      </p:grpSp>
      <p:grpSp>
        <p:nvGrpSpPr>
          <p:cNvPr id="50" name="Group 49"/>
          <p:cNvGrpSpPr/>
          <p:nvPr/>
        </p:nvGrpSpPr>
        <p:grpSpPr>
          <a:xfrm>
            <a:off x="3402135" y="5224346"/>
            <a:ext cx="3416667" cy="365760"/>
            <a:chOff x="5325979" y="5571713"/>
            <a:chExt cx="3416667" cy="365760"/>
          </a:xfrm>
        </p:grpSpPr>
        <p:sp>
          <p:nvSpPr>
            <p:cNvPr id="51" name="Text Placeholder 32"/>
            <p:cNvSpPr txBox="1">
              <a:spLocks/>
            </p:cNvSpPr>
            <p:nvPr/>
          </p:nvSpPr>
          <p:spPr>
            <a:xfrm>
              <a:off x="5793339" y="5592033"/>
              <a:ext cx="2949307" cy="339725"/>
            </a:xfrm>
            <a:prstGeom prst="rect">
              <a:avLst/>
            </a:prstGeom>
          </p:spPr>
          <p:txBody>
            <a:bodyPr lIns="0" tIns="0" rIns="0" bIns="0" anchor="ct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457082">
                <a:spcBef>
                  <a:spcPct val="20000"/>
                </a:spcBef>
                <a:buNone/>
                <a:defRPr/>
              </a:pPr>
              <a:r>
                <a:rPr lang="en-US" sz="1400" dirty="0" err="1">
                  <a:solidFill>
                    <a:srgbClr val="0A304B"/>
                  </a:solidFill>
                  <a:latin typeface="+mn-lt"/>
                  <a:ea typeface="Segoe UI" panose="020B0502040204020203" pitchFamily="34" charset="0"/>
                  <a:cs typeface="Arial"/>
                  <a:hlinkClick r:id="rId19"/>
                </a:rPr>
                <a:t>slideshare</a:t>
              </a:r>
              <a:r>
                <a:rPr lang="en-US" sz="1400" dirty="0">
                  <a:solidFill>
                    <a:srgbClr val="0A304B"/>
                  </a:solidFill>
                  <a:latin typeface="+mn-lt"/>
                  <a:ea typeface="Segoe UI" panose="020B0502040204020203" pitchFamily="34" charset="0"/>
                  <a:cs typeface="Arial"/>
                  <a:hlinkClick r:id="rId19"/>
                </a:rPr>
                <a:t>/</a:t>
              </a:r>
              <a:r>
                <a:rPr lang="en-US" sz="1400" dirty="0" err="1">
                  <a:solidFill>
                    <a:srgbClr val="0A304B"/>
                  </a:solidFill>
                  <a:latin typeface="+mn-lt"/>
                  <a:ea typeface="Segoe UI" panose="020B0502040204020203" pitchFamily="34" charset="0"/>
                  <a:cs typeface="Arial"/>
                  <a:hlinkClick r:id="rId19"/>
                </a:rPr>
                <a:t>icannpresentations</a:t>
              </a:r>
              <a:endParaRPr lang="en-US" sz="1400" dirty="0">
                <a:solidFill>
                  <a:srgbClr val="0A304B"/>
                </a:solidFill>
                <a:latin typeface="+mn-lt"/>
                <a:ea typeface="Segoe UI" panose="020B0502040204020203" pitchFamily="34" charset="0"/>
                <a:cs typeface="Arial"/>
              </a:endParaRPr>
            </a:p>
          </p:txBody>
        </p:sp>
        <p:pic>
          <p:nvPicPr>
            <p:cNvPr id="52" name="Picture 51" descr="1420948164_social_style_3_in-128.png">
              <a:hlinkClick r:id="rId6" action="ppaction://hlinkfile"/>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325979" y="5571713"/>
              <a:ext cx="365760" cy="365760"/>
            </a:xfrm>
            <a:prstGeom prst="rect">
              <a:avLst/>
            </a:prstGeom>
          </p:spPr>
        </p:pic>
      </p:grpSp>
    </p:spTree>
    <p:extLst>
      <p:ext uri="{BB962C8B-B14F-4D97-AF65-F5344CB8AC3E}">
        <p14:creationId xmlns:p14="http://schemas.microsoft.com/office/powerpoint/2010/main" val="1234612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7216" y="397242"/>
            <a:ext cx="10576000" cy="1768314"/>
          </a:xfrm>
        </p:spPr>
        <p:txBody>
          <a:bodyPr>
            <a:normAutofit/>
          </a:bodyPr>
          <a:lstStyle/>
          <a:p>
            <a:pPr>
              <a:lnSpc>
                <a:spcPct val="90000"/>
              </a:lnSpc>
            </a:pPr>
            <a:r>
              <a:rPr lang="en-US" sz="2600" dirty="0"/>
              <a:t>Agenda</a:t>
            </a:r>
          </a:p>
        </p:txBody>
      </p:sp>
      <p:sp>
        <p:nvSpPr>
          <p:cNvPr id="3" name="Content Placeholder 2"/>
          <p:cNvSpPr>
            <a:spLocks noGrp="1"/>
          </p:cNvSpPr>
          <p:nvPr>
            <p:ph type="body" sz="quarter" idx="11"/>
          </p:nvPr>
        </p:nvSpPr>
        <p:spPr>
          <a:xfrm>
            <a:off x="824441" y="2846284"/>
            <a:ext cx="10543117" cy="927926"/>
          </a:xfrm>
        </p:spPr>
        <p:txBody>
          <a:bodyPr>
            <a:noAutofit/>
          </a:bodyPr>
          <a:lstStyle/>
          <a:p>
            <a:pPr marL="342900" marR="0" lvl="0" indent="-342900">
              <a:spcBef>
                <a:spcPts val="0"/>
              </a:spcBef>
              <a:spcAft>
                <a:spcPts val="0"/>
              </a:spcAft>
              <a:buFont typeface="+mj-lt"/>
              <a:buAutoNum type="arabicPeriod"/>
              <a:tabLst>
                <a:tab pos="457200" algn="l"/>
              </a:tabLst>
            </a:pPr>
            <a:r>
              <a:rPr lang="en-US" sz="2000" b="1" dirty="0">
                <a:solidFill>
                  <a:srgbClr val="FCD481"/>
                </a:solidFill>
                <a:effectLst/>
                <a:latin typeface="Calibri" panose="020F0502020204030204" pitchFamily="34" charset="0"/>
                <a:ea typeface="Times New Roman" panose="02020603050405020304" pitchFamily="18" charset="0"/>
                <a:cs typeface="Times New Roman" panose="02020603050405020304" pitchFamily="18" charset="0"/>
              </a:rPr>
              <a:t>Welcome &amp; Introduction</a:t>
            </a:r>
          </a:p>
          <a:p>
            <a:pPr marL="342900" marR="0" lvl="0" indent="-342900">
              <a:spcBef>
                <a:spcPts val="0"/>
              </a:spcBef>
              <a:spcAft>
                <a:spcPts val="0"/>
              </a:spcAft>
              <a:buFont typeface="+mj-lt"/>
              <a:buAutoNum type="arabicPeriod"/>
              <a:tabLst>
                <a:tab pos="457200" algn="l"/>
              </a:tabLst>
            </a:pPr>
            <a:endParaRPr lang="en-US" sz="2000" b="1" dirty="0">
              <a:solidFill>
                <a:srgbClr val="FCD481"/>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2000" b="1" dirty="0">
                <a:solidFill>
                  <a:srgbClr val="FCD481"/>
                </a:solidFill>
                <a:effectLst/>
                <a:latin typeface="Calibri" panose="020F0502020204030204" pitchFamily="34" charset="0"/>
                <a:ea typeface="Times New Roman" panose="02020603050405020304" pitchFamily="18" charset="0"/>
                <a:cs typeface="Times New Roman" panose="02020603050405020304" pitchFamily="18" charset="0"/>
              </a:rPr>
              <a:t>Community Session Topic Vote Results</a:t>
            </a:r>
          </a:p>
          <a:p>
            <a:pPr marL="342900" marR="0" lvl="0" indent="-342900">
              <a:spcBef>
                <a:spcPts val="0"/>
              </a:spcBef>
              <a:spcAft>
                <a:spcPts val="0"/>
              </a:spcAft>
              <a:buFont typeface="+mj-lt"/>
              <a:buAutoNum type="arabicPeriod"/>
              <a:tabLst>
                <a:tab pos="457200" algn="l"/>
              </a:tabLst>
            </a:pPr>
            <a:endParaRPr lang="en-US" sz="2000" b="1" dirty="0">
              <a:solidFill>
                <a:srgbClr val="FCD481"/>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2000" b="1" dirty="0">
                <a:solidFill>
                  <a:srgbClr val="FCD481"/>
                </a:solidFill>
                <a:effectLst/>
                <a:latin typeface="Calibri" panose="020F0502020204030204" pitchFamily="34" charset="0"/>
                <a:ea typeface="Times New Roman" panose="02020603050405020304" pitchFamily="18" charset="0"/>
                <a:cs typeface="Times New Roman" panose="02020603050405020304" pitchFamily="18" charset="0"/>
              </a:rPr>
              <a:t>Discussion and finalization of Block Schedule</a:t>
            </a:r>
            <a:endParaRPr lang="en-US" sz="2000" b="1" dirty="0">
              <a:solidFill>
                <a:srgbClr val="FCD481"/>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endParaRPr lang="en-US" sz="2000" b="1" dirty="0">
              <a:solidFill>
                <a:srgbClr val="FCD481"/>
              </a:solidFill>
              <a:latin typeface="Aptos" panose="020B0004020202020204" pitchFamily="34"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2000" b="1" dirty="0">
                <a:solidFill>
                  <a:srgbClr val="FCD481"/>
                </a:solidFill>
                <a:effectLst/>
                <a:latin typeface="Calibri" panose="020F0502020204030204" pitchFamily="34" charset="0"/>
                <a:ea typeface="Times New Roman" panose="02020603050405020304" pitchFamily="18" charset="0"/>
                <a:cs typeface="Times New Roman" panose="02020603050405020304" pitchFamily="18" charset="0"/>
              </a:rPr>
              <a:t>AOB</a:t>
            </a:r>
            <a:endParaRPr lang="en-US" sz="2000" b="1" dirty="0">
              <a:solidFill>
                <a:srgbClr val="FCD481"/>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endParaRPr lang="en-US" sz="2000" b="1" dirty="0">
              <a:solidFill>
                <a:srgbClr val="FCD48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8687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3E557-FD0A-9CBA-8987-9202A405C02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3BD7CE9-AE8F-734A-836C-A07697A732C6}"/>
              </a:ext>
            </a:extLst>
          </p:cNvPr>
          <p:cNvSpPr>
            <a:spLocks noGrp="1"/>
          </p:cNvSpPr>
          <p:nvPr>
            <p:ph type="title"/>
          </p:nvPr>
        </p:nvSpPr>
        <p:spPr/>
        <p:txBody>
          <a:bodyPr/>
          <a:lstStyle/>
          <a:p>
            <a:r>
              <a:rPr lang="en-US" dirty="0"/>
              <a:t>1. Welcome &amp; Introduction</a:t>
            </a:r>
          </a:p>
        </p:txBody>
      </p:sp>
    </p:spTree>
    <p:extLst>
      <p:ext uri="{BB962C8B-B14F-4D97-AF65-F5344CB8AC3E}">
        <p14:creationId xmlns:p14="http://schemas.microsoft.com/office/powerpoint/2010/main" val="4074408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2. Community </a:t>
            </a:r>
            <a:r>
              <a:rPr lang="en-US" sz="3600" dirty="0"/>
              <a:t>Session Topic Vote Results</a:t>
            </a:r>
            <a:endParaRPr lang="en-US" dirty="0"/>
          </a:p>
        </p:txBody>
      </p:sp>
    </p:spTree>
    <p:extLst>
      <p:ext uri="{BB962C8B-B14F-4D97-AF65-F5344CB8AC3E}">
        <p14:creationId xmlns:p14="http://schemas.microsoft.com/office/powerpoint/2010/main" val="947053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F3BF6-AAEC-91B1-F68D-E38434A5BA0F}"/>
              </a:ext>
            </a:extLst>
          </p:cNvPr>
          <p:cNvSpPr>
            <a:spLocks noGrp="1"/>
          </p:cNvSpPr>
          <p:nvPr>
            <p:ph type="title"/>
          </p:nvPr>
        </p:nvSpPr>
        <p:spPr>
          <a:xfrm>
            <a:off x="1162029" y="0"/>
            <a:ext cx="10847122" cy="450663"/>
          </a:xfrm>
        </p:spPr>
        <p:txBody>
          <a:bodyPr/>
          <a:lstStyle/>
          <a:p>
            <a:r>
              <a:rPr lang="en-US" dirty="0"/>
              <a:t>GAC Community Topic Submission 1 of 2</a:t>
            </a:r>
          </a:p>
        </p:txBody>
      </p:sp>
      <p:sp>
        <p:nvSpPr>
          <p:cNvPr id="6" name="Rectangle 3">
            <a:extLst>
              <a:ext uri="{FF2B5EF4-FFF2-40B4-BE49-F238E27FC236}">
                <a16:creationId xmlns:a16="http://schemas.microsoft.com/office/drawing/2014/main" id="{7F9F519C-83C9-9925-D30E-59E747F4F0E4}"/>
              </a:ext>
            </a:extLst>
          </p:cNvPr>
          <p:cNvSpPr>
            <a:spLocks noChangeArrowheads="1"/>
          </p:cNvSpPr>
          <p:nvPr/>
        </p:nvSpPr>
        <p:spPr bwMode="auto">
          <a:xfrm flipH="1" flipV="1">
            <a:off x="24383995" y="3144634"/>
            <a:ext cx="214748364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000000"/>
                </a:solidFill>
                <a:effectLst/>
                <a:latin typeface="Calibri" panose="020F0502020204030204" pitchFamily="34" charset="0"/>
              </a:rPr>
              <a:t>Description:</a:t>
            </a:r>
            <a:endParaRPr kumimoji="0" lang="en-US" altLang="en-US" sz="10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Calibri" panose="020F0502020204030204" pitchFamily="34" charset="0"/>
              </a:rPr>
              <a:t>This plenary session would convene the community to assess the feasibility and implications of leveraging a platform through which new gTLDs supported by the Applicant Support Program (ASP) could transition toward operating their own back-end registry services. Building on GAC advice from ICANN79 and ICANN80 and subsequent exchanges with the ICANN Board, the session would provide a structured opportunity for cross-community dialogue involving the GAC, GNSO, ALAC, ICANN org, and other relevant stakeholders. The discussion would aim to clarify the scope and objectives of the proposed platform concept; examine operational, financial, and governance considerations; explore interactions with existing Registry Service Providers (RSPs) and the RSP framework; and consider ICANN’s potential role, consistent with its mission and remit. The session would be exploratory in nature, focused on developing a shared understanding of feasibility, policy implications, and potential next steps.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BFF99D91-CBCB-2341-9F5D-3C8CD2E9C369}"/>
              </a:ext>
            </a:extLst>
          </p:cNvPr>
          <p:cNvSpPr txBox="1"/>
          <p:nvPr/>
        </p:nvSpPr>
        <p:spPr>
          <a:xfrm>
            <a:off x="6425514" y="1767016"/>
            <a:ext cx="65" cy="276999"/>
          </a:xfrm>
          <a:prstGeom prst="rect">
            <a:avLst/>
          </a:prstGeom>
          <a:noFill/>
        </p:spPr>
        <p:txBody>
          <a:bodyPr wrap="none" lIns="0" tIns="0" rIns="0" bIns="0" rtlCol="0">
            <a:spAutoFit/>
          </a:bodyPr>
          <a:lstStyle/>
          <a:p>
            <a:endParaRPr lang="en-US" dirty="0" err="1">
              <a:cs typeface="Source Sans Pro"/>
            </a:endParaRPr>
          </a:p>
        </p:txBody>
      </p:sp>
      <p:sp>
        <p:nvSpPr>
          <p:cNvPr id="11" name="TextBox 10">
            <a:extLst>
              <a:ext uri="{FF2B5EF4-FFF2-40B4-BE49-F238E27FC236}">
                <a16:creationId xmlns:a16="http://schemas.microsoft.com/office/drawing/2014/main" id="{EF76E530-BFED-CE1B-6E0A-195960436A43}"/>
              </a:ext>
            </a:extLst>
          </p:cNvPr>
          <p:cNvSpPr txBox="1"/>
          <p:nvPr/>
        </p:nvSpPr>
        <p:spPr>
          <a:xfrm>
            <a:off x="420130" y="1025611"/>
            <a:ext cx="11588889" cy="4431983"/>
          </a:xfrm>
          <a:prstGeom prst="rect">
            <a:avLst/>
          </a:prstGeom>
          <a:noFill/>
        </p:spPr>
        <p:txBody>
          <a:bodyPr wrap="square" lIns="0" tIns="0" rIns="0" bIns="0" rtlCol="0">
            <a:spAutoFit/>
          </a:bodyPr>
          <a:lstStyle/>
          <a:p>
            <a:r>
              <a:rPr lang="en-US" dirty="0">
                <a:cs typeface="Source Sans Pro"/>
              </a:rPr>
              <a:t>Title: </a:t>
            </a:r>
            <a:r>
              <a:rPr lang="en-US" dirty="0"/>
              <a:t>Building a Secure, Inclusive, and Multilingual Internet for the Next Decade</a:t>
            </a:r>
          </a:p>
          <a:p>
            <a:endParaRPr lang="en-US" dirty="0">
              <a:cs typeface="Source Sans Pro"/>
            </a:endParaRPr>
          </a:p>
          <a:p>
            <a:r>
              <a:rPr lang="en-US" dirty="0"/>
              <a:t>As ICANN advances major initiatives across the DNS ecosystem, the community faces a common challenge: translating policy outcomes into meaningful implementation that benefits Internet users worldwide. This includes ongoing work on the next round of new gTLDs, Registration Data, DNS Abuse mitigation, Universal Acceptance (UA), and Internationalized Domain Names (IDNs). </a:t>
            </a:r>
          </a:p>
          <a:p>
            <a:endParaRPr lang="en-US" dirty="0"/>
          </a:p>
          <a:p>
            <a:r>
              <a:rPr lang="en-US" dirty="0"/>
              <a:t>This session would bring together stakeholders from across the ICANN community to explore how these efforts collectively contribute to a secure, stable, interoperable, and inclusive Internet. Particular attention would be given to the role of Universal Acceptance and multilingual Internet identifiers in enabling meaningful participation for underserved communities, supporting local languages and scripts, and ensuring that the benefits of digital transformation reach all users. </a:t>
            </a:r>
          </a:p>
          <a:p>
            <a:endParaRPr lang="en-US" dirty="0"/>
          </a:p>
          <a:p>
            <a:r>
              <a:rPr lang="en-US" dirty="0"/>
              <a:t>The discussion would focus on implementation challenges, opportunities for collaboration across the community, and practical steps needed to strengthen trust, security, accessibility, and inclusiveness in the DNS ecosystem over the coming decade. </a:t>
            </a:r>
            <a:endParaRPr lang="en-US" dirty="0">
              <a:cs typeface="Source Sans Pro"/>
            </a:endParaRPr>
          </a:p>
        </p:txBody>
      </p:sp>
    </p:spTree>
    <p:extLst>
      <p:ext uri="{BB962C8B-B14F-4D97-AF65-F5344CB8AC3E}">
        <p14:creationId xmlns:p14="http://schemas.microsoft.com/office/powerpoint/2010/main" val="3706427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49A3A-C869-6C81-E59F-9D5B1A961A06}"/>
              </a:ext>
            </a:extLst>
          </p:cNvPr>
          <p:cNvSpPr>
            <a:spLocks noGrp="1"/>
          </p:cNvSpPr>
          <p:nvPr>
            <p:ph type="title"/>
          </p:nvPr>
        </p:nvSpPr>
        <p:spPr/>
        <p:txBody>
          <a:bodyPr/>
          <a:lstStyle/>
          <a:p>
            <a:r>
              <a:rPr lang="en-US" dirty="0"/>
              <a:t>GAC Community Topic Submission 2 of 2</a:t>
            </a:r>
          </a:p>
        </p:txBody>
      </p:sp>
      <p:sp>
        <p:nvSpPr>
          <p:cNvPr id="3" name="TextBox 2">
            <a:extLst>
              <a:ext uri="{FF2B5EF4-FFF2-40B4-BE49-F238E27FC236}">
                <a16:creationId xmlns:a16="http://schemas.microsoft.com/office/drawing/2014/main" id="{A26B5FA5-99EA-22EE-780A-934E31B626F8}"/>
              </a:ext>
            </a:extLst>
          </p:cNvPr>
          <p:cNvSpPr txBox="1"/>
          <p:nvPr/>
        </p:nvSpPr>
        <p:spPr>
          <a:xfrm rot="10800000" flipH="1" flipV="1">
            <a:off x="420624" y="203675"/>
            <a:ext cx="11076028" cy="5627181"/>
          </a:xfrm>
          <a:prstGeom prst="rect">
            <a:avLst/>
          </a:prstGeom>
          <a:noFill/>
        </p:spPr>
        <p:txBody>
          <a:bodyPr wrap="square" lIns="0" tIns="0" rIns="0" bIns="0" rtlCol="0">
            <a:spAutoFit/>
          </a:bodyPr>
          <a:lstStyle/>
          <a:p>
            <a:endParaRPr lang="en-US" dirty="0"/>
          </a:p>
          <a:p>
            <a:endParaRPr lang="en-US" dirty="0"/>
          </a:p>
          <a:p>
            <a:r>
              <a:rPr lang="en-US" dirty="0"/>
              <a:t>This topic is relevant across the ICANN community, bringing together perspectives from the GAC, ALAC, GNSO, </a:t>
            </a:r>
            <a:r>
              <a:rPr lang="en-US" dirty="0" err="1"/>
              <a:t>ccNSO</a:t>
            </a:r>
            <a:r>
              <a:rPr lang="en-US" dirty="0"/>
              <a:t>, SSAC, RSSAC, the Board, and other stakeholders. It focuses on how ICANN can translate policy outcomes into effective implementation while advancing a secure, stable, inclusive, and multilingual Internet. The session would connect key ICANN priorities, including DNS Abuse, Registration Data, Universal Acceptance (UA), Internationalized Domain Names (IDNs), and the next round of new gTLDs, while identifying opportunities for collaboration and addressing implementation challenges. The discussion is particularly timely in light of the evolving digital governance landscape following the WSIS+20 review and implementation of the Global Digital Compact, highlighting ICANN's role in supporting an interoperable and inclusive Internet for all.</a:t>
            </a:r>
          </a:p>
          <a:p>
            <a:endParaRPr lang="en-US" dirty="0">
              <a:cs typeface="Source Sans Pro"/>
            </a:endParaRPr>
          </a:p>
          <a:p>
            <a:r>
              <a:rPr lang="en-US" b="1" dirty="0"/>
              <a:t>POTENTIAL SPEAKERS:</a:t>
            </a:r>
          </a:p>
          <a:p>
            <a:r>
              <a:rPr lang="en-US" dirty="0"/>
              <a:t>Representatives from GAC, ALAC, GNSO, </a:t>
            </a:r>
            <a:r>
              <a:rPr lang="en-US" dirty="0" err="1"/>
              <a:t>ccNSO</a:t>
            </a:r>
            <a:r>
              <a:rPr lang="en-US" dirty="0"/>
              <a:t>, SSAC, and UAWG and a moderator from ICANN org</a:t>
            </a:r>
          </a:p>
          <a:p>
            <a:endParaRPr lang="en-US" dirty="0">
              <a:cs typeface="Source Sans Pro"/>
            </a:endParaRPr>
          </a:p>
          <a:p>
            <a:r>
              <a:rPr lang="en-US" b="1" dirty="0"/>
              <a:t>FORMAT (e.g. panel discussion, open Q&amp;A, etc.) </a:t>
            </a:r>
            <a:r>
              <a:rPr lang="en-US" dirty="0"/>
              <a:t>:</a:t>
            </a:r>
          </a:p>
          <a:p>
            <a:r>
              <a:rPr lang="en-US" dirty="0"/>
              <a:t>Interactive and Mix format: Starting the session with the Moderator by an intro then launch a poll asking attendees 1 question, then questions to speakers, followed by open Q&amp; A</a:t>
            </a:r>
          </a:p>
          <a:p>
            <a:endParaRPr lang="en-US" dirty="0"/>
          </a:p>
          <a:p>
            <a:pPr>
              <a:lnSpc>
                <a:spcPct val="150000"/>
              </a:lnSpc>
            </a:pPr>
            <a:r>
              <a:rPr lang="en-US" b="1" dirty="0"/>
              <a:t>Any additional comments: </a:t>
            </a:r>
            <a:r>
              <a:rPr lang="en-US" dirty="0"/>
              <a:t>any polling platform with QR code for the poll</a:t>
            </a:r>
            <a:endParaRPr lang="en-US" dirty="0">
              <a:cs typeface="Source Sans Pro"/>
            </a:endParaRPr>
          </a:p>
        </p:txBody>
      </p:sp>
    </p:spTree>
    <p:extLst>
      <p:ext uri="{BB962C8B-B14F-4D97-AF65-F5344CB8AC3E}">
        <p14:creationId xmlns:p14="http://schemas.microsoft.com/office/powerpoint/2010/main" val="1534569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D10F2-B51A-7A9F-CD0C-25D83D6D976A}"/>
              </a:ext>
            </a:extLst>
          </p:cNvPr>
          <p:cNvSpPr>
            <a:spLocks noGrp="1"/>
          </p:cNvSpPr>
          <p:nvPr>
            <p:ph type="title"/>
          </p:nvPr>
        </p:nvSpPr>
        <p:spPr/>
        <p:txBody>
          <a:bodyPr/>
          <a:lstStyle/>
          <a:p>
            <a:r>
              <a:rPr lang="en-US" dirty="0"/>
              <a:t>CPH/ NCSG Topic Submission 1/2</a:t>
            </a:r>
          </a:p>
        </p:txBody>
      </p:sp>
      <p:sp>
        <p:nvSpPr>
          <p:cNvPr id="3" name="TextBox 2">
            <a:extLst>
              <a:ext uri="{FF2B5EF4-FFF2-40B4-BE49-F238E27FC236}">
                <a16:creationId xmlns:a16="http://schemas.microsoft.com/office/drawing/2014/main" id="{4F723890-5815-CDB5-5D67-907D1A8EF0E9}"/>
              </a:ext>
            </a:extLst>
          </p:cNvPr>
          <p:cNvSpPr txBox="1"/>
          <p:nvPr/>
        </p:nvSpPr>
        <p:spPr>
          <a:xfrm>
            <a:off x="420624" y="952500"/>
            <a:ext cx="11377676" cy="5539978"/>
          </a:xfrm>
          <a:prstGeom prst="rect">
            <a:avLst/>
          </a:prstGeom>
          <a:noFill/>
        </p:spPr>
        <p:txBody>
          <a:bodyPr wrap="square" lIns="0" tIns="0" rIns="0" bIns="0" rtlCol="0">
            <a:spAutoFit/>
          </a:bodyPr>
          <a:lstStyle/>
          <a:p>
            <a:r>
              <a:rPr lang="en-US" b="1" dirty="0">
                <a:cs typeface="Source Sans Pro"/>
              </a:rPr>
              <a:t>Title: </a:t>
            </a:r>
            <a:r>
              <a:rPr lang="en-US" dirty="0"/>
              <a:t>The gap in registrant recourse - next steps.</a:t>
            </a:r>
          </a:p>
          <a:p>
            <a:endParaRPr lang="en-US" dirty="0">
              <a:cs typeface="Source Sans Pro"/>
            </a:endParaRPr>
          </a:p>
          <a:p>
            <a:r>
              <a:rPr lang="en-US" b="1" dirty="0">
                <a:cs typeface="Source Sans Pro"/>
              </a:rPr>
              <a:t>Description: </a:t>
            </a:r>
            <a:r>
              <a:rPr lang="en-US" dirty="0"/>
              <a:t>ICANN policies carry real consequences for domain name registrants. False positives in DNS Abuse Mitigation enforcement can lead to suspension or even deletion of domain names. The lack of a minimum standard recourse mechanism for registrants whose domains have been incorrectly suspended or hijacked are among the ways existing mechanisms fall short. Without clear and accessible recourse mechanisms, it can be nearly impossible for registrants to dispute or appeal any mitigation decision. The gaps in registrant recourse not only affect registrants' online presence, they can also disrupt end users' access to essential services, knowledge and information online. </a:t>
            </a:r>
          </a:p>
          <a:p>
            <a:r>
              <a:rPr lang="en-US" dirty="0"/>
              <a:t>Based on the work of the GNSO Small Team (</a:t>
            </a:r>
            <a:r>
              <a:rPr lang="en-US" u="sng" dirty="0">
                <a:hlinkClick r:id="rId2" tooltip="https://urldefense.com/v3/__https://gnso.icann.org/sites/default/files/policy/2025/draft/dns-abuse-small-team-report-04aug25-en.pdf__;!!PtGJab4!68rlHtMq9V5BO2rZe-l9nBfybF3vUO6iaX8UpUsKueyv_r66UGJFC06CrS5_7zpIuWG0hZ63CIzcWba2gCUm7yDE8mILOgd_96uDF24$"/>
              </a:rPr>
              <a:t>https://gnso.icann.org/sites/default/files/policy/2025/draft/dns-abuse-small-team-report-04aug25-en.pdf [gnso.icann.org]</a:t>
            </a:r>
            <a:r>
              <a:rPr lang="en-US" dirty="0"/>
              <a:t>) on DNS abuse, the Final Issue Report (</a:t>
            </a:r>
            <a:r>
              <a:rPr lang="en-US" u="sng" dirty="0">
                <a:hlinkClick r:id="rId3" tooltip="https://urldefense.com/v3/__https://gnso.icann.org/sites/default/files/policy/2025/draft/issue-report-dns-abuse-mitigation-04dec25-en.pdf__;!!PtGJab4!68rlHtMq9V5BO2rZe-l9nBfybF3vUO6iaX8UpUsKueyv_r66UGJFC06CrS5_7zpIuWG0hZ63CIzcWba2gCUm7yDE8mILOgd_dlG6awM$"/>
              </a:rPr>
              <a:t>https://gnso.icann.org/sites/default/files/policy/2025/draft/issue-report-dns-abuse-mitigation-04dec25-en.pdf [gnso.icann.org]</a:t>
            </a:r>
            <a:r>
              <a:rPr lang="en-US" dirty="0"/>
              <a:t>) on a Policy Development Process on DNS Abuse Mitigation (published in December 2025) identified the Lack of Standard Dispute/Recourse Mechanisms for Registrants as a gap in ICANN's DNS abuse mitigation policy. The Transfer Review Policy Working Group similarly recognized one dimension of this problem and via Rec #33 recommended</a:t>
            </a:r>
          </a:p>
          <a:p>
            <a:r>
              <a:rPr lang="en-US" dirty="0"/>
              <a:t>(</a:t>
            </a:r>
            <a:r>
              <a:rPr lang="en-US" u="sng" dirty="0">
                <a:hlinkClick r:id="rId4" tooltip="https://urldefense.com/v3/__https://gnso.icann.org/sites/default/files/policy/2025/correspondence/tpr-team-to-gnso-council-04feb25-en.pdf__;!!PtGJab4!68rlHtMq9V5BO2rZe-l9nBfybF3vUO6iaX8UpUsKueyv_r66UGJFC06CrS5_7zpIuWG0hZ63CIzcWba2gCUm7yDE8mILOgd_rBiOLTk$"/>
              </a:rPr>
              <a:t>https://gnso.icann.org/sites/default/files/policy/2025/correspondence/tpr-team-to-gnso-council-04feb25-en.pdf [gnso.icann.org]</a:t>
            </a:r>
            <a:r>
              <a:rPr lang="en-US" dirty="0"/>
              <a:t>) that the community develop a dispute resolution mechanism for hijacked domains, a recommendation that remains unaddressed.</a:t>
            </a:r>
          </a:p>
          <a:p>
            <a:endParaRPr lang="en-US" dirty="0">
              <a:cs typeface="Source Sans Pro"/>
            </a:endParaRPr>
          </a:p>
        </p:txBody>
      </p:sp>
    </p:spTree>
    <p:extLst>
      <p:ext uri="{BB962C8B-B14F-4D97-AF65-F5344CB8AC3E}">
        <p14:creationId xmlns:p14="http://schemas.microsoft.com/office/powerpoint/2010/main" val="1803171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107F2-7CA9-1ED9-E20A-314E23618EE6}"/>
              </a:ext>
            </a:extLst>
          </p:cNvPr>
          <p:cNvSpPr>
            <a:spLocks noGrp="1"/>
          </p:cNvSpPr>
          <p:nvPr>
            <p:ph type="title"/>
          </p:nvPr>
        </p:nvSpPr>
        <p:spPr/>
        <p:txBody>
          <a:bodyPr/>
          <a:lstStyle/>
          <a:p>
            <a:r>
              <a:rPr lang="en-US" dirty="0"/>
              <a:t>CPH/ NCSG Topic Submission 2/2</a:t>
            </a:r>
          </a:p>
        </p:txBody>
      </p:sp>
      <p:sp>
        <p:nvSpPr>
          <p:cNvPr id="3" name="TextBox 2">
            <a:extLst>
              <a:ext uri="{FF2B5EF4-FFF2-40B4-BE49-F238E27FC236}">
                <a16:creationId xmlns:a16="http://schemas.microsoft.com/office/drawing/2014/main" id="{486C5F58-4C92-FE84-2508-2CA3FB410926}"/>
              </a:ext>
            </a:extLst>
          </p:cNvPr>
          <p:cNvSpPr txBox="1"/>
          <p:nvPr/>
        </p:nvSpPr>
        <p:spPr>
          <a:xfrm>
            <a:off x="266700" y="876300"/>
            <a:ext cx="11671300" cy="3323987"/>
          </a:xfrm>
          <a:prstGeom prst="rect">
            <a:avLst/>
          </a:prstGeom>
          <a:noFill/>
        </p:spPr>
        <p:txBody>
          <a:bodyPr wrap="square" lIns="0" tIns="0" rIns="0" bIns="0" rtlCol="0">
            <a:spAutoFit/>
          </a:bodyPr>
          <a:lstStyle/>
          <a:p>
            <a:r>
              <a:rPr lang="en-US" b="1" dirty="0">
                <a:cs typeface="Source Sans Pro"/>
              </a:rPr>
              <a:t>Description continued</a:t>
            </a:r>
            <a:r>
              <a:rPr lang="en-US" dirty="0">
                <a:cs typeface="Source Sans Pro"/>
              </a:rPr>
              <a:t>: </a:t>
            </a:r>
            <a:r>
              <a:rPr lang="en-US" dirty="0"/>
              <a:t>This session will examine the recourse mechanisms currently available to domain name registrants within the ICANN ecosystem, examine current practices </a:t>
            </a:r>
            <a:r>
              <a:rPr lang="en-US" dirty="0" err="1"/>
              <a:t>utilised</a:t>
            </a:r>
            <a:r>
              <a:rPr lang="en-US" dirty="0"/>
              <a:t> by registries and registrars, identify where the most significant gaps lie, and engage the community in a discussion about what concrete steps can be taken to strengthen and expand access to meaningful recourse for registrants</a:t>
            </a:r>
            <a:endParaRPr lang="en-US" dirty="0">
              <a:cs typeface="Source Sans Pro"/>
            </a:endParaRPr>
          </a:p>
          <a:p>
            <a:endParaRPr lang="en-US" b="1" dirty="0">
              <a:cs typeface="Source Sans Pro"/>
            </a:endParaRPr>
          </a:p>
          <a:p>
            <a:r>
              <a:rPr lang="en-US" b="1" dirty="0">
                <a:cs typeface="Source Sans Pro"/>
              </a:rPr>
              <a:t>Potential Speakers: </a:t>
            </a:r>
          </a:p>
          <a:p>
            <a:r>
              <a:rPr lang="en-US" dirty="0"/>
              <a:t>Michaela Nakayama Shapiro (NCSG, ARTICLE 19) Bruce Tonkin (</a:t>
            </a:r>
            <a:r>
              <a:rPr lang="en-US" dirty="0" err="1"/>
              <a:t>ccNSO</a:t>
            </a:r>
            <a:r>
              <a:rPr lang="en-US" dirty="0"/>
              <a:t>, AuDA) RrSG (to be determined) Brian </a:t>
            </a:r>
            <a:r>
              <a:rPr lang="en-US" dirty="0" err="1"/>
              <a:t>Cimbolic</a:t>
            </a:r>
            <a:r>
              <a:rPr lang="en-US" dirty="0"/>
              <a:t> (RySG, PIR) Janos </a:t>
            </a:r>
            <a:r>
              <a:rPr lang="en-US" dirty="0" err="1"/>
              <a:t>Drienyovski</a:t>
            </a:r>
            <a:r>
              <a:rPr lang="en-US" dirty="0"/>
              <a:t> (GAC, European Commission)</a:t>
            </a:r>
          </a:p>
          <a:p>
            <a:endParaRPr lang="en-US" dirty="0">
              <a:cs typeface="Source Sans Pro"/>
            </a:endParaRPr>
          </a:p>
          <a:p>
            <a:r>
              <a:rPr lang="en-US" b="1" dirty="0">
                <a:cs typeface="Source Sans Pro"/>
              </a:rPr>
              <a:t>Format:</a:t>
            </a:r>
          </a:p>
          <a:p>
            <a:r>
              <a:rPr lang="en-US" dirty="0"/>
              <a:t>Panel discussion with an open Q&amp;A at the end.</a:t>
            </a:r>
          </a:p>
          <a:p>
            <a:endParaRPr lang="en-US" dirty="0">
              <a:cs typeface="Source Sans Pro"/>
            </a:endParaRPr>
          </a:p>
        </p:txBody>
      </p:sp>
    </p:spTree>
    <p:extLst>
      <p:ext uri="{BB962C8B-B14F-4D97-AF65-F5344CB8AC3E}">
        <p14:creationId xmlns:p14="http://schemas.microsoft.com/office/powerpoint/2010/main" val="3368580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F120B-0478-CCB8-6175-613595A55D45}"/>
              </a:ext>
            </a:extLst>
          </p:cNvPr>
          <p:cNvSpPr>
            <a:spLocks noGrp="1"/>
          </p:cNvSpPr>
          <p:nvPr>
            <p:ph type="title"/>
          </p:nvPr>
        </p:nvSpPr>
        <p:spPr>
          <a:xfrm>
            <a:off x="420624" y="48278"/>
            <a:ext cx="10847121" cy="434888"/>
          </a:xfrm>
        </p:spPr>
        <p:txBody>
          <a:bodyPr>
            <a:normAutofit/>
          </a:bodyPr>
          <a:lstStyle/>
          <a:p>
            <a:pPr>
              <a:lnSpc>
                <a:spcPct val="90000"/>
              </a:lnSpc>
            </a:pPr>
            <a:r>
              <a:rPr lang="en-US" sz="2400"/>
              <a:t>Survey Results</a:t>
            </a:r>
          </a:p>
        </p:txBody>
      </p:sp>
      <p:pic>
        <p:nvPicPr>
          <p:cNvPr id="7" name="Picture 6">
            <a:extLst>
              <a:ext uri="{FF2B5EF4-FFF2-40B4-BE49-F238E27FC236}">
                <a16:creationId xmlns:a16="http://schemas.microsoft.com/office/drawing/2014/main" id="{ED451AAB-8416-8B57-CA40-F3CCA365E6E3}"/>
              </a:ext>
            </a:extLst>
          </p:cNvPr>
          <p:cNvPicPr>
            <a:picLocks noChangeAspect="1"/>
          </p:cNvPicPr>
          <p:nvPr/>
        </p:nvPicPr>
        <p:blipFill>
          <a:blip r:embed="rId2"/>
          <a:stretch>
            <a:fillRect/>
          </a:stretch>
        </p:blipFill>
        <p:spPr>
          <a:xfrm>
            <a:off x="420623" y="751673"/>
            <a:ext cx="11637871" cy="5490101"/>
          </a:xfrm>
          <a:prstGeom prst="rect">
            <a:avLst/>
          </a:prstGeom>
        </p:spPr>
      </p:pic>
    </p:spTree>
    <p:extLst>
      <p:ext uri="{BB962C8B-B14F-4D97-AF65-F5344CB8AC3E}">
        <p14:creationId xmlns:p14="http://schemas.microsoft.com/office/powerpoint/2010/main" val="1873606298"/>
      </p:ext>
    </p:extLst>
  </p:cSld>
  <p:clrMapOvr>
    <a:masterClrMapping/>
  </p:clrMapOvr>
</p:sld>
</file>

<file path=ppt/theme/theme1.xml><?xml version="1.0" encoding="utf-8"?>
<a:theme xmlns:a="http://schemas.openxmlformats.org/drawingml/2006/main" name="ICANN PPT_Arial_16x9_June 2017_potx">
  <a:themeElements>
    <a:clrScheme name="ICANN PPT Colors">
      <a:dk1>
        <a:srgbClr val="0A1F24"/>
      </a:dk1>
      <a:lt1>
        <a:sysClr val="window" lastClr="FFFFFF"/>
      </a:lt1>
      <a:dk2>
        <a:srgbClr val="1A87C9"/>
      </a:dk2>
      <a:lt2>
        <a:srgbClr val="EEECE1"/>
      </a:lt2>
      <a:accent1>
        <a:srgbClr val="1A87C9"/>
      </a:accent1>
      <a:accent2>
        <a:srgbClr val="0D436C"/>
      </a:accent2>
      <a:accent3>
        <a:srgbClr val="1B6F74"/>
      </a:accent3>
      <a:accent4>
        <a:srgbClr val="EA903A"/>
      </a:accent4>
      <a:accent5>
        <a:srgbClr val="DB6033"/>
      </a:accent5>
      <a:accent6>
        <a:srgbClr val="1768B1"/>
      </a:accent6>
      <a:hlink>
        <a:srgbClr val="1D98D3"/>
      </a:hlink>
      <a:folHlink>
        <a:srgbClr val="427BB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defRPr dirty="0" err="1" smtClean="0">
            <a:cs typeface="Source Sans Pro"/>
          </a:defRPr>
        </a:defPPr>
      </a:lstStyle>
    </a:txDef>
  </a:objectDefaults>
  <a:extraClrSchemeLst/>
  <a:extLst>
    <a:ext uri="{05A4C25C-085E-4340-85A3-A5531E510DB2}">
      <thm15:themeFamily xmlns:thm15="http://schemas.microsoft.com/office/thememl/2012/main" name="ICANN PPT Template_16x9 20170601.potx" id="{6DCE996D-886D-4310-B448-1ACF06EC9706}" vid="{B8D7A136-CA80-4520-9EC3-55CACFEC00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70419</TotalTime>
  <Words>1187</Words>
  <Application>Microsoft Macintosh PowerPoint</Application>
  <PresentationFormat>Widescreen</PresentationFormat>
  <Paragraphs>72</Paragraphs>
  <Slides>17</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vt:lpstr>
      <vt:lpstr>Arial</vt:lpstr>
      <vt:lpstr>Calibri</vt:lpstr>
      <vt:lpstr>Segoe UI</vt:lpstr>
      <vt:lpstr>Source Sans Pro</vt:lpstr>
      <vt:lpstr>Wingdings</vt:lpstr>
      <vt:lpstr>ICANN PPT_Arial_16x9_June 2017_potx</vt:lpstr>
      <vt:lpstr>ICANN87 Production Planning Call No. 2</vt:lpstr>
      <vt:lpstr>Agenda</vt:lpstr>
      <vt:lpstr>1. Welcome &amp; Introduction</vt:lpstr>
      <vt:lpstr>2. Community Session Topic Vote Results</vt:lpstr>
      <vt:lpstr>GAC Community Topic Submission 1 of 2</vt:lpstr>
      <vt:lpstr>GAC Community Topic Submission 2 of 2</vt:lpstr>
      <vt:lpstr>CPH/ NCSG Topic Submission 1/2</vt:lpstr>
      <vt:lpstr>CPH/ NCSG Topic Submission 2/2</vt:lpstr>
      <vt:lpstr>Survey Results</vt:lpstr>
      <vt:lpstr>Summary of results</vt:lpstr>
      <vt:lpstr>GNSO results aggregated</vt:lpstr>
      <vt:lpstr>Additional comments received</vt:lpstr>
      <vt:lpstr>3. Discussion and finalization Block Schedule </vt:lpstr>
      <vt:lpstr>Draft Block Schedule ICANN87</vt:lpstr>
      <vt:lpstr>ICANN87 Production Timeline</vt:lpstr>
      <vt:lpstr>4. AOB</vt:lpstr>
      <vt:lpstr>Engage with ICANN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Title Here (150 character limit)</dc:title>
  <dc:creator>Julio Polito</dc:creator>
  <cp:lastModifiedBy>Nathalie Peregrine</cp:lastModifiedBy>
  <cp:revision>121</cp:revision>
  <cp:lastPrinted>2017-01-26T19:29:02Z</cp:lastPrinted>
  <dcterms:created xsi:type="dcterms:W3CDTF">2017-05-30T19:34:46Z</dcterms:created>
  <dcterms:modified xsi:type="dcterms:W3CDTF">2026-07-16T14:55:38Z</dcterms:modified>
</cp:coreProperties>
</file>