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8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EDEDE"/>
    <a:srgbClr val="002B49"/>
    <a:srgbClr val="9C240F"/>
    <a:srgbClr val="CB460F"/>
    <a:srgbClr val="FA5B36"/>
    <a:srgbClr val="0E4B91"/>
    <a:srgbClr val="18548A"/>
    <a:srgbClr val="15538C"/>
    <a:srgbClr val="0B2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81" autoAdjust="0"/>
    <p:restoredTop sz="94088" autoAdjust="0"/>
  </p:normalViewPr>
  <p:slideViewPr>
    <p:cSldViewPr snapToGrid="0" snapToObjects="1">
      <p:cViewPr varScale="1">
        <p:scale>
          <a:sx n="137" d="100"/>
          <a:sy n="137" d="100"/>
        </p:scale>
        <p:origin x="1568" y="192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3/1/22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3/1/22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s://www.flickr.com/photos/icann" TargetMode="External"/><Relationship Id="rId21" Type="http://schemas.openxmlformats.org/officeDocument/2006/relationships/image" Target="../media/image26.tiff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s://www.facebook.com/icannorg" TargetMode="External"/><Relationship Id="rId17" Type="http://schemas.openxmlformats.org/officeDocument/2006/relationships/hyperlink" Target="https://www.youtube.com/user/ICANNnews" TargetMode="External"/><Relationship Id="rId2" Type="http://schemas.openxmlformats.org/officeDocument/2006/relationships/image" Target="../media/image19.emf"/><Relationship Id="rId16" Type="http://schemas.openxmlformats.org/officeDocument/2006/relationships/image" Target="../media/image24.png"/><Relationship Id="rId20" Type="http://schemas.openxmlformats.org/officeDocument/2006/relationships/hyperlink" Target="https://www.instagram.com/icannorg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5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www.twitter.com/icann" TargetMode="External"/><Relationship Id="rId14" Type="http://schemas.openxmlformats.org/officeDocument/2006/relationships/image" Target="../media/image23.pn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7A677DE-560F-EF4E-9B4D-6F8E8DFA8D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4DFCB2-C4BC-5847-BFB8-18BF5E7374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87C4E4-A33F-8247-B7E2-D3735B3EFF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DB6718-9FA2-C64E-A521-1948BA2342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5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5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5" y="4553317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5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4B1C7D-6DF4-6F4C-AC57-07D9A0FDFF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CD9254-1E71-7E4D-BB73-C1555EC22C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40656C-1402-BF44-B27C-75CDAF09C2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3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3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3" y="4544352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3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fontScale="92500" lnSpcReduction="10000"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B012055-918A-084B-ACB7-F501E7FA1C2F}"/>
              </a:ext>
            </a:extLst>
          </p:cNvPr>
          <p:cNvGrpSpPr/>
          <p:nvPr userDrawn="1"/>
        </p:nvGrpSpPr>
        <p:grpSpPr>
          <a:xfrm>
            <a:off x="2543488" y="2704874"/>
            <a:ext cx="3730321" cy="3458750"/>
            <a:chOff x="2543488" y="2704874"/>
            <a:chExt cx="3730321" cy="345875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8077FDD-6C7B-474B-8161-8CD06CEDC094}"/>
                </a:ext>
              </a:extLst>
            </p:cNvPr>
            <p:cNvGrpSpPr/>
            <p:nvPr/>
          </p:nvGrpSpPr>
          <p:grpSpPr>
            <a:xfrm>
              <a:off x="2543489" y="4254890"/>
              <a:ext cx="3416667" cy="365760"/>
              <a:chOff x="5325979" y="3623456"/>
              <a:chExt cx="3416667" cy="365760"/>
            </a:xfrm>
          </p:grpSpPr>
          <p:sp>
            <p:nvSpPr>
              <p:cNvPr id="79" name="Text Placeholder 32">
                <a:extLst>
                  <a:ext uri="{FF2B5EF4-FFF2-40B4-BE49-F238E27FC236}">
                    <a16:creationId xmlns:a16="http://schemas.microsoft.com/office/drawing/2014/main" id="{E48FC662-7A2C-A749-9E5E-9F64C88C45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93339" y="3642448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flickr.com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80" name="Picture 79" descr="1420947842_social_style_3_flikr-128.png">
                <a:hlinkClick r:id="rId4" action="ppaction://hlinkfile"/>
                <a:extLst>
                  <a:ext uri="{FF2B5EF4-FFF2-40B4-BE49-F238E27FC236}">
                    <a16:creationId xmlns:a16="http://schemas.microsoft.com/office/drawing/2014/main" id="{D0345F52-92BB-8744-B994-7BE60B9705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362345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D2EC59A-0852-2647-9270-8E7AB9370541}"/>
                </a:ext>
              </a:extLst>
            </p:cNvPr>
            <p:cNvGrpSpPr/>
            <p:nvPr/>
          </p:nvGrpSpPr>
          <p:grpSpPr>
            <a:xfrm>
              <a:off x="2543488" y="4771562"/>
              <a:ext cx="3636602" cy="365760"/>
              <a:chOff x="-1937034" y="7213453"/>
              <a:chExt cx="3636602" cy="365760"/>
            </a:xfrm>
          </p:grpSpPr>
          <p:sp>
            <p:nvSpPr>
              <p:cNvPr id="52" name="Text Placeholder 32">
                <a:extLst>
                  <a:ext uri="{FF2B5EF4-FFF2-40B4-BE49-F238E27FC236}">
                    <a16:creationId xmlns:a16="http://schemas.microsoft.com/office/drawing/2014/main" id="{7DA3A7A4-6A17-5145-B372-5E15A78A32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469674" y="7233773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linkedin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/company/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8" name="Picture 77" descr="1420948164_social_style_3_in-128.png">
                <a:hlinkClick r:id="rId7" action="ppaction://hlinkfile"/>
                <a:extLst>
                  <a:ext uri="{FF2B5EF4-FFF2-40B4-BE49-F238E27FC236}">
                    <a16:creationId xmlns:a16="http://schemas.microsoft.com/office/drawing/2014/main" id="{23AA3494-4EEA-8E42-A909-EEBA0DF1C8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937034" y="721345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39820D5-867A-3442-8C18-D24FF82A99E6}"/>
                </a:ext>
              </a:extLst>
            </p:cNvPr>
            <p:cNvGrpSpPr/>
            <p:nvPr/>
          </p:nvGrpSpPr>
          <p:grpSpPr>
            <a:xfrm>
              <a:off x="2543489" y="2704874"/>
              <a:ext cx="2809587" cy="365760"/>
              <a:chOff x="1235726" y="2705976"/>
              <a:chExt cx="2809587" cy="365760"/>
            </a:xfrm>
          </p:grpSpPr>
          <p:sp>
            <p:nvSpPr>
              <p:cNvPr id="50" name="Text Placeholder 32">
                <a:extLst>
                  <a:ext uri="{FF2B5EF4-FFF2-40B4-BE49-F238E27FC236}">
                    <a16:creationId xmlns:a16="http://schemas.microsoft.com/office/drawing/2014/main" id="{E0C1EB98-483F-324B-BBFF-6C5609D7CB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03087" y="2726296"/>
                <a:ext cx="2342226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9"/>
                  </a:rPr>
                  <a:t>@icann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51" name="Picture 50" descr="1420948433_social_style_3_twiter-128.png">
                <a:hlinkClick r:id="rId10" action="ppaction://hlinkfile"/>
                <a:extLst>
                  <a:ext uri="{FF2B5EF4-FFF2-40B4-BE49-F238E27FC236}">
                    <a16:creationId xmlns:a16="http://schemas.microsoft.com/office/drawing/2014/main" id="{B31E8B85-1B2F-8A47-A0D9-96ED513D60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27059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757861E-CED0-1843-BE1F-670195D76756}"/>
                </a:ext>
              </a:extLst>
            </p:cNvPr>
            <p:cNvGrpSpPr/>
            <p:nvPr/>
          </p:nvGrpSpPr>
          <p:grpSpPr>
            <a:xfrm>
              <a:off x="2543489" y="3221546"/>
              <a:ext cx="3730320" cy="365760"/>
              <a:chOff x="1235727" y="3286065"/>
              <a:chExt cx="3730320" cy="365760"/>
            </a:xfrm>
          </p:grpSpPr>
          <p:sp>
            <p:nvSpPr>
              <p:cNvPr id="48" name="Text Placeholder 32">
                <a:extLst>
                  <a:ext uri="{FF2B5EF4-FFF2-40B4-BE49-F238E27FC236}">
                    <a16:creationId xmlns:a16="http://schemas.microsoft.com/office/drawing/2014/main" id="{32F2E485-3A2F-304A-8761-3148369871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03086" y="3306385"/>
                <a:ext cx="3262961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facebook.com/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icannorg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 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49" name="Picture 48" descr="1420948141_social_style_3_facebook-128.png">
                <a:hlinkClick r:id="rId13" action="ppaction://hlinkfile"/>
                <a:extLst>
                  <a:ext uri="{FF2B5EF4-FFF2-40B4-BE49-F238E27FC236}">
                    <a16:creationId xmlns:a16="http://schemas.microsoft.com/office/drawing/2014/main" id="{7BD95DF4-4F60-CC4A-A7B5-ABF98D694E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7" y="3286065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9C485D0-E064-ED41-A0E4-B89CE039DD74}"/>
                </a:ext>
              </a:extLst>
            </p:cNvPr>
            <p:cNvGrpSpPr/>
            <p:nvPr/>
          </p:nvGrpSpPr>
          <p:grpSpPr>
            <a:xfrm>
              <a:off x="2543489" y="3738218"/>
              <a:ext cx="3636602" cy="365760"/>
              <a:chOff x="1235726" y="3877365"/>
              <a:chExt cx="3636602" cy="365760"/>
            </a:xfrm>
          </p:grpSpPr>
          <p:pic>
            <p:nvPicPr>
              <p:cNvPr id="46" name="Picture 45" descr="1420948149_social_style_3_youtube-128.png">
                <a:hlinkClick r:id="rId15" action="ppaction://hlinkfile"/>
                <a:extLst>
                  <a:ext uri="{FF2B5EF4-FFF2-40B4-BE49-F238E27FC236}">
                    <a16:creationId xmlns:a16="http://schemas.microsoft.com/office/drawing/2014/main" id="{AA2AB3F7-B09F-9E48-9673-2AB55C141E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3877365"/>
                <a:ext cx="365760" cy="365760"/>
              </a:xfrm>
              <a:prstGeom prst="rect">
                <a:avLst/>
              </a:prstGeom>
            </p:spPr>
          </p:pic>
          <p:sp>
            <p:nvSpPr>
              <p:cNvPr id="47" name="Text Placeholder 32">
                <a:extLst>
                  <a:ext uri="{FF2B5EF4-FFF2-40B4-BE49-F238E27FC236}">
                    <a16:creationId xmlns:a16="http://schemas.microsoft.com/office/drawing/2014/main" id="{DA0B1E53-0666-0D49-9E09-0DB42E4C9B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03086" y="3891175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youtube.com/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icannnews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5FFD891-ECBC-A840-AC6C-B4CA14A3C87A}"/>
                </a:ext>
              </a:extLst>
            </p:cNvPr>
            <p:cNvGrpSpPr/>
            <p:nvPr/>
          </p:nvGrpSpPr>
          <p:grpSpPr>
            <a:xfrm>
              <a:off x="2543488" y="5288234"/>
              <a:ext cx="2586167" cy="365760"/>
              <a:chOff x="2153219" y="3724952"/>
              <a:chExt cx="2586167" cy="365760"/>
            </a:xfrm>
          </p:grpSpPr>
          <p:sp>
            <p:nvSpPr>
              <p:cNvPr id="44" name="Text Placeholder 32">
                <a:extLst>
                  <a:ext uri="{FF2B5EF4-FFF2-40B4-BE49-F238E27FC236}">
                    <a16:creationId xmlns:a16="http://schemas.microsoft.com/office/drawing/2014/main" id="{BAB667A9-CFA7-1F4E-85D7-0148FE5AFC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20579" y="3745272"/>
                <a:ext cx="21188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soundcloud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A599F089-E714-C04E-8846-7566FE7392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53219" y="3724952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9924C95-3675-0D4E-94E2-8037E4059DE8}"/>
                </a:ext>
              </a:extLst>
            </p:cNvPr>
            <p:cNvGrpSpPr/>
            <p:nvPr/>
          </p:nvGrpSpPr>
          <p:grpSpPr>
            <a:xfrm>
              <a:off x="2543489" y="5804907"/>
              <a:ext cx="3416667" cy="358717"/>
              <a:chOff x="3261944" y="4629782"/>
              <a:chExt cx="3416667" cy="358717"/>
            </a:xfrm>
          </p:grpSpPr>
          <p:sp>
            <p:nvSpPr>
              <p:cNvPr id="42" name="Text Placeholder 32">
                <a:extLst>
                  <a:ext uri="{FF2B5EF4-FFF2-40B4-BE49-F238E27FC236}">
                    <a16:creationId xmlns:a16="http://schemas.microsoft.com/office/drawing/2014/main" id="{A3BA9F26-9213-3B49-8363-83AE26BB37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29304" y="4648774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instagram.com/icannorg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596B3207-E3B9-AE49-9740-40DE533792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61944" y="4629782"/>
                <a:ext cx="358717" cy="35871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972573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</p:spTree>
    <p:extLst>
      <p:ext uri="{BB962C8B-B14F-4D97-AF65-F5344CB8AC3E}">
        <p14:creationId xmlns:p14="http://schemas.microsoft.com/office/powerpoint/2010/main" val="19628516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39012D0-B23D-124B-9DFC-407E901D0A55}"/>
              </a:ext>
            </a:extLst>
          </p:cNvPr>
          <p:cNvGrpSpPr/>
          <p:nvPr userDrawn="1"/>
        </p:nvGrpSpPr>
        <p:grpSpPr>
          <a:xfrm>
            <a:off x="3298538" y="2425013"/>
            <a:ext cx="3479950" cy="3687642"/>
            <a:chOff x="3298538" y="2425013"/>
            <a:chExt cx="3479950" cy="3687642"/>
          </a:xfrm>
        </p:grpSpPr>
        <p:sp>
          <p:nvSpPr>
            <p:cNvPr id="49" name="Text Placeholder 32">
              <a:extLst>
                <a:ext uri="{FF2B5EF4-FFF2-40B4-BE49-F238E27FC236}">
                  <a16:creationId xmlns:a16="http://schemas.microsoft.com/office/drawing/2014/main" id="{D25798FE-3EA8-3744-8029-65D54582271F}"/>
                </a:ext>
              </a:extLst>
            </p:cNvPr>
            <p:cNvSpPr txBox="1">
              <a:spLocks/>
            </p:cNvSpPr>
            <p:nvPr userDrawn="1"/>
          </p:nvSpPr>
          <p:spPr bwMode="auto">
            <a:xfrm>
              <a:off x="3301280" y="2425013"/>
              <a:ext cx="3477208" cy="347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6858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514350" indent="-171450" defTabSz="6858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857250" indent="-171450" defTabSz="6858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200150" indent="-171450" defTabSz="6858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1543050" indent="-171450" defTabSz="6858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000250" indent="-17145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457450" indent="-17145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2914650" indent="-17145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371850" indent="-17145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500" dirty="0">
                  <a:solidFill>
                    <a:schemeClr val="bg1"/>
                  </a:solidFill>
                  <a:latin typeface="+mn-lt"/>
                  <a:cs typeface="Arial"/>
                </a:rPr>
                <a:t>Visit us at </a:t>
              </a:r>
              <a:r>
                <a:rPr lang="en-US" sz="1500" b="1" dirty="0" err="1">
                  <a:solidFill>
                    <a:schemeClr val="bg1"/>
                  </a:solidFill>
                  <a:latin typeface="+mn-lt"/>
                  <a:cs typeface="Arial"/>
                </a:rPr>
                <a:t>icann.org</a:t>
              </a:r>
              <a:endParaRPr lang="en-US" sz="1500" b="1" dirty="0">
                <a:solidFill>
                  <a:schemeClr val="bg1"/>
                </a:solidFill>
                <a:latin typeface="+mn-lt"/>
                <a:cs typeface="Arial"/>
              </a:endParaRP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96653F8A-1C93-0141-BBC0-0BE9DEFF4D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8538" y="5716655"/>
              <a:ext cx="2365413" cy="396000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B20DE74A-6518-224E-82DD-A651E76B2A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8538" y="4732889"/>
              <a:ext cx="2310353" cy="39600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7810D6F4-3CA5-B44D-B7FE-4E9A4626C0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8538" y="5224771"/>
              <a:ext cx="1893176" cy="396000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CDA7005C-1C49-6B41-8431-ACD5EAF5A2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8538" y="3257243"/>
              <a:ext cx="2291295" cy="396000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82997AAD-B665-8248-922F-CACDDE4FF3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8538" y="3749125"/>
              <a:ext cx="2344236" cy="39600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89C4F534-5993-6141-981E-BB3E6F808E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8538" y="4241007"/>
              <a:ext cx="1717413" cy="39600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6D6C0B49-40CE-D143-8067-0BF293872C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8538" y="2765361"/>
              <a:ext cx="1145646" cy="3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C1FEA9-7A12-6342-9B96-48C38EEB30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4FC37A-E94E-D443-8D86-3EC411EED9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8B8050-A612-B042-8BF1-85F92E087F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FBA99C0-E393-F346-A5E2-3FE32D6237DF}"/>
              </a:ext>
            </a:extLst>
          </p:cNvPr>
          <p:cNvPicPr>
            <a:picLocks noChangeAspect="1"/>
          </p:cNvPicPr>
          <p:nvPr userDrawn="1"/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16" r:id="rId47"/>
    <p:sldLayoutId id="2147483754" r:id="rId48"/>
    <p:sldLayoutId id="2147483717" r:id="rId49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ICANN73 NCSG Policy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Welcome &amp; Introduction</a:t>
            </a:r>
          </a:p>
          <a:p>
            <a:r>
              <a:rPr lang="en-US" dirty="0"/>
              <a:t>Update from Council Action Decision Radar</a:t>
            </a:r>
          </a:p>
          <a:p>
            <a:r>
              <a:rPr lang="en-US" dirty="0"/>
              <a:t>Review GNSO Council agenda</a:t>
            </a:r>
          </a:p>
          <a:p>
            <a:r>
              <a:rPr lang="en-US" dirty="0"/>
              <a:t>NCSG Priorities</a:t>
            </a:r>
          </a:p>
          <a:p>
            <a:r>
              <a:rPr lang="en-US"/>
              <a:t>AOB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687883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69BD565F-7CB5-E245-A9A8-B94DAFE06D88}" vid="{6B60BB62-6D3B-8A48-8159-A2A2E5204D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ICANNPPT_Arial_4x3_June 2017_potx</Template>
  <TotalTime>98</TotalTime>
  <Words>20</Words>
  <Application>Microsoft Macintosh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ICANNPPT_Arial_4x3_June 2017_potx</vt:lpstr>
      <vt:lpstr>ICANN73 NCSG Policy Agenda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(75 characters maximum)</dc:title>
  <dc:creator>Andrea Glandon</dc:creator>
  <cp:lastModifiedBy>Andrea Glandon</cp:lastModifiedBy>
  <cp:revision>2</cp:revision>
  <cp:lastPrinted>2017-01-26T19:29:02Z</cp:lastPrinted>
  <dcterms:created xsi:type="dcterms:W3CDTF">2022-03-01T14:29:02Z</dcterms:created>
  <dcterms:modified xsi:type="dcterms:W3CDTF">2022-03-01T16:07:02Z</dcterms:modified>
</cp:coreProperties>
</file>