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416">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4" roundtripDataSignature="AMtx7mjSJ/Nb5xtqTfLWsNoGh2h0j5CsU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80" d="100"/>
          <a:sy n="80" d="100"/>
        </p:scale>
        <p:origin x="448" y="44"/>
      </p:cViewPr>
      <p:guideLst>
        <p:guide orient="horz" pos="1416"/>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96" name="Google Shape;79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97" name="Google Shape;79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1"/>
        <p:cNvGrpSpPr/>
        <p:nvPr/>
      </p:nvGrpSpPr>
      <p:grpSpPr>
        <a:xfrm>
          <a:off x="0" y="0"/>
          <a:ext cx="0" cy="0"/>
          <a:chOff x="0" y="0"/>
          <a:chExt cx="0" cy="0"/>
        </a:xfrm>
      </p:grpSpPr>
      <p:sp>
        <p:nvSpPr>
          <p:cNvPr id="802" name="Google Shape;802;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03" name="Google Shape;803;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34ca50477a1_0_2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09" name="Google Shape;809;g34ca50477a1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3"/>
        <p:cNvGrpSpPr/>
        <p:nvPr/>
      </p:nvGrpSpPr>
      <p:grpSpPr>
        <a:xfrm>
          <a:off x="0" y="0"/>
          <a:ext cx="0" cy="0"/>
          <a:chOff x="0" y="0"/>
          <a:chExt cx="0" cy="0"/>
        </a:xfrm>
      </p:grpSpPr>
      <p:sp>
        <p:nvSpPr>
          <p:cNvPr id="814" name="Google Shape;814;g34ca50477a1_0_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15" name="Google Shape;815;g34ca50477a1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g34ca50477a1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21" name="Google Shape;821;g34ca50477a1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g34ca50477a1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27" name="Google Shape;827;g34ca50477a1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g34ca50477a1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33" name="Google Shape;833;g34ca50477a1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3284388b0e6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9" name="Google Shape;839;g3284388b0e6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40" name="Google Shape;840;g3284388b0e6_0_2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s://www.flickr.com/photos/icann" TargetMode="External"/><Relationship Id="rId21" Type="http://schemas.openxmlformats.org/officeDocument/2006/relationships/image" Target="../media/image25.png"/><Relationship Id="rId7" Type="http://schemas.openxmlformats.org/officeDocument/2006/relationships/hyperlink" Target="http://linkedin.com/company/icann" TargetMode="External"/><Relationship Id="rId12" Type="http://schemas.openxmlformats.org/officeDocument/2006/relationships/hyperlink" Target="https://www.facebook.com/icannorg" TargetMode="External"/><Relationship Id="rId17" Type="http://schemas.openxmlformats.org/officeDocument/2006/relationships/hyperlink" Target="https://www.youtube.com/user/ICANNnews" TargetMode="External"/><Relationship Id="rId2" Type="http://schemas.openxmlformats.org/officeDocument/2006/relationships/image" Target="../media/image18.png"/><Relationship Id="rId16" Type="http://schemas.openxmlformats.org/officeDocument/2006/relationships/image" Target="../media/image23.png"/><Relationship Id="rId20" Type="http://schemas.openxmlformats.org/officeDocument/2006/relationships/hyperlink" Target="https://www.instagram.com/icannorg"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1.png"/><Relationship Id="rId5" Type="http://schemas.openxmlformats.org/officeDocument/2006/relationships/image" Target="../media/image19.png"/><Relationship Id="rId15" Type="http://schemas.openxmlformats.org/officeDocument/2006/relationships/hyperlink" Target="http://youtube.com/user/ICANNnews" TargetMode="External"/><Relationship Id="rId10" Type="http://schemas.openxmlformats.org/officeDocument/2006/relationships/hyperlink" Target="http://twitter.com/icann" TargetMode="External"/><Relationship Id="rId19" Type="http://schemas.openxmlformats.org/officeDocument/2006/relationships/image" Target="../media/image24.png"/><Relationship Id="rId4" Type="http://schemas.openxmlformats.org/officeDocument/2006/relationships/hyperlink" Target="http://flickr.com/photos/icann" TargetMode="External"/><Relationship Id="rId9" Type="http://schemas.openxmlformats.org/officeDocument/2006/relationships/hyperlink" Target="https://www.twitter.com/icann" TargetMode="External"/><Relationship Id="rId14" Type="http://schemas.openxmlformats.org/officeDocument/2006/relationships/image" Target="../media/image22.png"/></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Master" Target="../slideMasters/slideMaster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2 Decorative">
  <p:cSld name="Cover 2 Decorative">
    <p:spTree>
      <p:nvGrpSpPr>
        <p:cNvPr id="1" name="Shape 20"/>
        <p:cNvGrpSpPr/>
        <p:nvPr/>
      </p:nvGrpSpPr>
      <p:grpSpPr>
        <a:xfrm>
          <a:off x="0" y="0"/>
          <a:ext cx="0" cy="0"/>
          <a:chOff x="0" y="0"/>
          <a:chExt cx="0" cy="0"/>
        </a:xfrm>
      </p:grpSpPr>
      <p:pic>
        <p:nvPicPr>
          <p:cNvPr id="21" name="Google Shape;21;p31"/>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2" name="Google Shape;22;p31"/>
          <p:cNvSpPr txBox="1">
            <a:spLocks noGrp="1"/>
          </p:cNvSpPr>
          <p:nvPr>
            <p:ph type="body" idx="1"/>
          </p:nvPr>
        </p:nvSpPr>
        <p:spPr>
          <a:xfrm>
            <a:off x="2228479" y="4617720"/>
            <a:ext cx="9295500" cy="575112"/>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3" name="Google Shape;23;p31"/>
          <p:cNvSpPr txBox="1">
            <a:spLocks noGrp="1"/>
          </p:cNvSpPr>
          <p:nvPr>
            <p:ph type="body" idx="2"/>
          </p:nvPr>
        </p:nvSpPr>
        <p:spPr>
          <a:xfrm>
            <a:off x="2228479" y="5199656"/>
            <a:ext cx="9295500" cy="390521"/>
          </a:xfrm>
          <a:prstGeom prst="rect">
            <a:avLst/>
          </a:prstGeom>
          <a:noFill/>
          <a:ln>
            <a:noFill/>
          </a:ln>
        </p:spPr>
        <p:txBody>
          <a:bodyPr spcFirstLastPara="1" wrap="square" lIns="0" tIns="0" rIns="0" bIns="0" anchor="b"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4" name="Google Shape;24;p31"/>
          <p:cNvSpPr txBox="1">
            <a:spLocks noGrp="1"/>
          </p:cNvSpPr>
          <p:nvPr>
            <p:ph type="body" idx="3"/>
          </p:nvPr>
        </p:nvSpPr>
        <p:spPr>
          <a:xfrm>
            <a:off x="2228479" y="5602567"/>
            <a:ext cx="9299448" cy="40378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25" name="Google Shape;25;p31"/>
          <p:cNvPicPr preferRelativeResize="0"/>
          <p:nvPr/>
        </p:nvPicPr>
        <p:blipFill rotWithShape="1">
          <a:blip r:embed="rId3">
            <a:alphaModFix/>
          </a:blip>
          <a:srcRect/>
          <a:stretch/>
        </p:blipFill>
        <p:spPr>
          <a:xfrm>
            <a:off x="326044" y="4878445"/>
            <a:ext cx="1193800" cy="952500"/>
          </a:xfrm>
          <a:prstGeom prst="rect">
            <a:avLst/>
          </a:prstGeom>
          <a:noFill/>
          <a:ln>
            <a:noFill/>
          </a:ln>
        </p:spPr>
      </p:pic>
      <p:sp>
        <p:nvSpPr>
          <p:cNvPr id="26" name="Google Shape;26;p31"/>
          <p:cNvSpPr/>
          <p:nvPr/>
        </p:nvSpPr>
        <p:spPr>
          <a:xfrm>
            <a:off x="1825043" y="6101651"/>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27" name="Google Shape;27;p31"/>
          <p:cNvCxnSpPr/>
          <p:nvPr/>
        </p:nvCxnSpPr>
        <p:spPr>
          <a:xfrm rot="10800000">
            <a:off x="0" y="6124669"/>
            <a:ext cx="1793872" cy="0"/>
          </a:xfrm>
          <a:prstGeom prst="straightConnector1">
            <a:avLst/>
          </a:prstGeom>
          <a:noFill/>
          <a:ln w="12700" cap="flat" cmpd="sng">
            <a:solidFill>
              <a:schemeClr val="lt1"/>
            </a:solidFill>
            <a:prstDash val="solid"/>
            <a:round/>
            <a:headEnd type="none" w="sm" len="sm"/>
            <a:tailEnd type="none" w="sm" len="sm"/>
          </a:ln>
        </p:spPr>
      </p:cxnSp>
      <p:cxnSp>
        <p:nvCxnSpPr>
          <p:cNvPr id="28" name="Google Shape;28;p31"/>
          <p:cNvCxnSpPr/>
          <p:nvPr/>
        </p:nvCxnSpPr>
        <p:spPr>
          <a:xfrm rot="10800000">
            <a:off x="1892734" y="6124511"/>
            <a:ext cx="9720781" cy="0"/>
          </a:xfrm>
          <a:prstGeom prst="straightConnector1">
            <a:avLst/>
          </a:prstGeom>
          <a:noFill/>
          <a:ln w="12700" cap="flat" cmpd="sng">
            <a:solidFill>
              <a:schemeClr val="lt1"/>
            </a:solidFill>
            <a:prstDash val="solid"/>
            <a:round/>
            <a:headEnd type="none" w="sm" len="sm"/>
            <a:tailEnd type="none" w="sm" len="sm"/>
          </a:ln>
        </p:spPr>
      </p:cxnSp>
      <p:sp>
        <p:nvSpPr>
          <p:cNvPr id="29" name="Google Shape;29;p31"/>
          <p:cNvSpPr/>
          <p:nvPr/>
        </p:nvSpPr>
        <p:spPr>
          <a:xfrm flipH="1">
            <a:off x="11642081" y="6101651"/>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30" name="Google Shape;30;p31"/>
          <p:cNvSpPr/>
          <p:nvPr/>
        </p:nvSpPr>
        <p:spPr>
          <a:xfrm flipH="1">
            <a:off x="11642081" y="3470373"/>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31" name="Google Shape;31;p31"/>
          <p:cNvCxnSpPr/>
          <p:nvPr/>
        </p:nvCxnSpPr>
        <p:spPr>
          <a:xfrm rot="10800000">
            <a:off x="1849172" y="3552825"/>
            <a:ext cx="0" cy="2529959"/>
          </a:xfrm>
          <a:prstGeom prst="straightConnector1">
            <a:avLst/>
          </a:prstGeom>
          <a:noFill/>
          <a:ln w="12700" cap="flat" cmpd="sng">
            <a:solidFill>
              <a:schemeClr val="lt1"/>
            </a:solidFill>
            <a:prstDash val="solid"/>
            <a:round/>
            <a:headEnd type="none" w="sm" len="sm"/>
            <a:tailEnd type="none" w="sm" len="sm"/>
          </a:ln>
        </p:spPr>
      </p:cxnSp>
      <p:sp>
        <p:nvSpPr>
          <p:cNvPr id="32" name="Google Shape;32;p31"/>
          <p:cNvSpPr/>
          <p:nvPr/>
        </p:nvSpPr>
        <p:spPr>
          <a:xfrm rot="-5400000">
            <a:off x="1847726" y="3495590"/>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33" name="Google Shape;33;p31"/>
          <p:cNvCxnSpPr/>
          <p:nvPr/>
        </p:nvCxnSpPr>
        <p:spPr>
          <a:xfrm rot="10800000">
            <a:off x="1899083" y="3494144"/>
            <a:ext cx="9714432" cy="0"/>
          </a:xfrm>
          <a:prstGeom prst="straightConnector1">
            <a:avLst/>
          </a:prstGeom>
          <a:noFill/>
          <a:ln w="12700" cap="flat" cmpd="sng">
            <a:solidFill>
              <a:schemeClr val="lt1"/>
            </a:solidFill>
            <a:prstDash val="solid"/>
            <a:round/>
            <a:headEnd type="none" w="sm" len="sm"/>
            <a:tailEnd type="none" w="sm" len="sm"/>
          </a:ln>
        </p:spPr>
      </p:cxnSp>
      <p:sp>
        <p:nvSpPr>
          <p:cNvPr id="34" name="Google Shape;34;p31"/>
          <p:cNvSpPr txBox="1">
            <a:spLocks noGrp="1"/>
          </p:cNvSpPr>
          <p:nvPr>
            <p:ph type="title"/>
          </p:nvPr>
        </p:nvSpPr>
        <p:spPr>
          <a:xfrm>
            <a:off x="2228479" y="2020824"/>
            <a:ext cx="9295500" cy="1325563"/>
          </a:xfrm>
          <a:prstGeom prst="rect">
            <a:avLst/>
          </a:prstGeom>
          <a:noFill/>
          <a:ln>
            <a:noFill/>
          </a:ln>
        </p:spPr>
        <p:txBody>
          <a:bodyPr spcFirstLastPara="1" wrap="square" lIns="0" tIns="0" rIns="0" bIns="0" anchor="b" anchorCtr="0">
            <a:normAutofit/>
          </a:bodyPr>
          <a:lstStyle>
            <a:lvl1pPr marR="0" lvl="0"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35" name="Google Shape;35;p31"/>
          <p:cNvSpPr txBox="1">
            <a:spLocks noGrp="1"/>
          </p:cNvSpPr>
          <p:nvPr>
            <p:ph type="body" idx="4"/>
          </p:nvPr>
        </p:nvSpPr>
        <p:spPr>
          <a:xfrm>
            <a:off x="2228478" y="3666744"/>
            <a:ext cx="9299448" cy="576072"/>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1"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ullets">
  <p:cSld name="Bullets">
    <p:spTree>
      <p:nvGrpSpPr>
        <p:cNvPr id="1" name="Shape 36"/>
        <p:cNvGrpSpPr/>
        <p:nvPr/>
      </p:nvGrpSpPr>
      <p:grpSpPr>
        <a:xfrm>
          <a:off x="0" y="0"/>
          <a:ext cx="0" cy="0"/>
          <a:chOff x="0" y="0"/>
          <a:chExt cx="0" cy="0"/>
        </a:xfrm>
      </p:grpSpPr>
      <p:sp>
        <p:nvSpPr>
          <p:cNvPr id="37" name="Google Shape;37;p33"/>
          <p:cNvSpPr txBox="1">
            <a:spLocks noGrp="1"/>
          </p:cNvSpPr>
          <p:nvPr>
            <p:ph type="title"/>
          </p:nvPr>
        </p:nvSpPr>
        <p:spPr>
          <a:xfrm>
            <a:off x="420624" y="46180"/>
            <a:ext cx="10805055" cy="450663"/>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38" name="Google Shape;38;p33"/>
          <p:cNvSpPr txBox="1">
            <a:spLocks noGrp="1"/>
          </p:cNvSpPr>
          <p:nvPr>
            <p:ph type="body" idx="1"/>
          </p:nvPr>
        </p:nvSpPr>
        <p:spPr>
          <a:xfrm>
            <a:off x="812800" y="1470213"/>
            <a:ext cx="10543117" cy="4571813"/>
          </a:xfrm>
          <a:prstGeom prst="rect">
            <a:avLst/>
          </a:prstGeom>
          <a:noFill/>
          <a:ln>
            <a:noFill/>
          </a:ln>
        </p:spPr>
        <p:txBody>
          <a:bodyPr spcFirstLastPara="1" wrap="square" lIns="0" tIns="0" rIns="0" bIns="0" anchor="t" anchorCtr="0">
            <a:normAutofit/>
          </a:bodyPr>
          <a:lstStyle>
            <a:lvl1pPr marL="457200" marR="0" lvl="0" indent="-319087" algn="l" rtl="0">
              <a:lnSpc>
                <a:spcPct val="100000"/>
              </a:lnSpc>
              <a:spcBef>
                <a:spcPts val="2000"/>
              </a:spcBef>
              <a:spcAft>
                <a:spcPts val="0"/>
              </a:spcAft>
              <a:buClr>
                <a:srgbClr val="000000"/>
              </a:buClr>
              <a:buSzPts val="1425"/>
              <a:buFont typeface="Noto Sans Symbols"/>
              <a:buChar char="◉"/>
              <a:defRPr sz="1900" b="0" i="0" u="none" strike="noStrike" cap="none">
                <a:solidFill>
                  <a:srgbClr val="000000"/>
                </a:solidFill>
                <a:latin typeface="Arial"/>
                <a:ea typeface="Arial"/>
                <a:cs typeface="Arial"/>
                <a:sym typeface="Arial"/>
              </a:defRPr>
            </a:lvl1pPr>
            <a:lvl2pPr marL="914400" marR="0" lvl="1" indent="-319087" algn="l" rtl="0">
              <a:lnSpc>
                <a:spcPct val="100000"/>
              </a:lnSpc>
              <a:spcBef>
                <a:spcPts val="500"/>
              </a:spcBef>
              <a:spcAft>
                <a:spcPts val="0"/>
              </a:spcAft>
              <a:buClr>
                <a:srgbClr val="000000"/>
              </a:buClr>
              <a:buSzPts val="1425"/>
              <a:buFont typeface="Noto Sans Symbols"/>
              <a:buChar char="⚪"/>
              <a:defRPr sz="1900" b="0" i="0" u="none" strike="noStrike" cap="none">
                <a:solidFill>
                  <a:srgbClr val="000000"/>
                </a:solidFill>
                <a:latin typeface="Arial"/>
                <a:ea typeface="Arial"/>
                <a:cs typeface="Arial"/>
                <a:sym typeface="Arial"/>
              </a:defRPr>
            </a:lvl2pPr>
            <a:lvl3pPr marL="1371600" marR="0" lvl="2" indent="-349250" algn="l" rtl="0">
              <a:lnSpc>
                <a:spcPct val="100000"/>
              </a:lnSpc>
              <a:spcBef>
                <a:spcPts val="500"/>
              </a:spcBef>
              <a:spcAft>
                <a:spcPts val="0"/>
              </a:spcAft>
              <a:buClr>
                <a:srgbClr val="000000"/>
              </a:buClr>
              <a:buSzPts val="1900"/>
              <a:buFont typeface="Arial"/>
              <a:buChar char="•"/>
              <a:defRPr sz="1900" b="0" i="0" u="none" strike="noStrike" cap="none">
                <a:solidFill>
                  <a:srgbClr val="000000"/>
                </a:solidFill>
                <a:latin typeface="Arial"/>
                <a:ea typeface="Arial"/>
                <a:cs typeface="Arial"/>
                <a:sym typeface="Arial"/>
              </a:defRPr>
            </a:lvl3pPr>
            <a:lvl4pPr marL="1828800" marR="0" lvl="3" indent="-228600" algn="l" rtl="0">
              <a:lnSpc>
                <a:spcPct val="100000"/>
              </a:lnSpc>
              <a:spcBef>
                <a:spcPts val="380"/>
              </a:spcBef>
              <a:spcAft>
                <a:spcPts val="0"/>
              </a:spcAft>
              <a:buClr>
                <a:srgbClr val="000000"/>
              </a:buClr>
              <a:buSzPts val="1900"/>
              <a:buFont typeface="Arial"/>
              <a:buNone/>
              <a:defRPr sz="1900" b="0" i="0" u="none" strike="noStrike" cap="none">
                <a:solidFill>
                  <a:srgbClr val="000000"/>
                </a:solidFill>
                <a:latin typeface="Arial"/>
                <a:ea typeface="Arial"/>
                <a:cs typeface="Arial"/>
                <a:sym typeface="Arial"/>
              </a:defRPr>
            </a:lvl4pPr>
            <a:lvl5pPr marL="2286000" marR="0" lvl="4" indent="-349250" algn="l" rtl="0">
              <a:lnSpc>
                <a:spcPct val="100000"/>
              </a:lnSpc>
              <a:spcBef>
                <a:spcPts val="380"/>
              </a:spcBef>
              <a:spcAft>
                <a:spcPts val="0"/>
              </a:spcAft>
              <a:buClr>
                <a:srgbClr val="000000"/>
              </a:buClr>
              <a:buSzPts val="1900"/>
              <a:buFont typeface="Arial"/>
              <a:buChar char="»"/>
              <a:defRPr sz="1900" b="0" i="0" u="none" strike="noStrike" cap="none">
                <a:solidFill>
                  <a:srgbClr val="000000"/>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Background Slide">
  <p:cSld name="Blank Background Slide">
    <p:spTree>
      <p:nvGrpSpPr>
        <p:cNvPr id="1" name="Shape 39"/>
        <p:cNvGrpSpPr/>
        <p:nvPr/>
      </p:nvGrpSpPr>
      <p:grpSpPr>
        <a:xfrm>
          <a:off x="0" y="0"/>
          <a:ext cx="0" cy="0"/>
          <a:chOff x="0" y="0"/>
          <a:chExt cx="0" cy="0"/>
        </a:xfrm>
      </p:grpSpPr>
      <p:sp>
        <p:nvSpPr>
          <p:cNvPr id="40" name="Google Shape;40;p34"/>
          <p:cNvSpPr txBox="1">
            <a:spLocks noGrp="1"/>
          </p:cNvSpPr>
          <p:nvPr>
            <p:ph type="title"/>
          </p:nvPr>
        </p:nvSpPr>
        <p:spPr>
          <a:xfrm>
            <a:off x="420624" y="46180"/>
            <a:ext cx="10847122" cy="450663"/>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Agenda 1.6">
  <p:cSld name="Agenda 1.6">
    <p:spTree>
      <p:nvGrpSpPr>
        <p:cNvPr id="1" name="Shape 41"/>
        <p:cNvGrpSpPr/>
        <p:nvPr/>
      </p:nvGrpSpPr>
      <p:grpSpPr>
        <a:xfrm>
          <a:off x="0" y="0"/>
          <a:ext cx="0" cy="0"/>
          <a:chOff x="0" y="0"/>
          <a:chExt cx="0" cy="0"/>
        </a:xfrm>
      </p:grpSpPr>
      <p:pic>
        <p:nvPicPr>
          <p:cNvPr id="42" name="Google Shape;42;p32"/>
          <p:cNvPicPr preferRelativeResize="0"/>
          <p:nvPr/>
        </p:nvPicPr>
        <p:blipFill rotWithShape="1">
          <a:blip r:embed="rId2">
            <a:alphaModFix/>
          </a:blip>
          <a:srcRect/>
          <a:stretch/>
        </p:blipFill>
        <p:spPr>
          <a:xfrm>
            <a:off x="0" y="0"/>
            <a:ext cx="12192000" cy="6857999"/>
          </a:xfrm>
          <a:prstGeom prst="rect">
            <a:avLst/>
          </a:prstGeom>
          <a:noFill/>
          <a:ln>
            <a:noFill/>
          </a:ln>
        </p:spPr>
      </p:pic>
      <p:pic>
        <p:nvPicPr>
          <p:cNvPr id="43" name="Google Shape;43;p32"/>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44" name="Google Shape;44;p32"/>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45" name="Google Shape;45;p32"/>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46" name="Google Shape;46;p32"/>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7" name="Google Shape;47;p32"/>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48" name="Google Shape;48;p32"/>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9" name="Google Shape;49;p32"/>
          <p:cNvCxnSpPr>
            <a:endCxn id="50"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50" name="Google Shape;50;p32"/>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51" name="Google Shape;51;p32"/>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52" name="Google Shape;52;p32"/>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3" name="Google Shape;53;p32"/>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4" name="Google Shape;54;p32"/>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5" name="Google Shape;55;p32"/>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Agenda 1.4">
  <p:cSld name="Agenda 1.4">
    <p:spTree>
      <p:nvGrpSpPr>
        <p:cNvPr id="1" name="Shape 56"/>
        <p:cNvGrpSpPr/>
        <p:nvPr/>
      </p:nvGrpSpPr>
      <p:grpSpPr>
        <a:xfrm>
          <a:off x="0" y="0"/>
          <a:ext cx="0" cy="0"/>
          <a:chOff x="0" y="0"/>
          <a:chExt cx="0" cy="0"/>
        </a:xfrm>
      </p:grpSpPr>
      <p:pic>
        <p:nvPicPr>
          <p:cNvPr id="57" name="Google Shape;57;p47"/>
          <p:cNvPicPr preferRelativeResize="0"/>
          <p:nvPr/>
        </p:nvPicPr>
        <p:blipFill rotWithShape="1">
          <a:blip r:embed="rId2">
            <a:alphaModFix/>
          </a:blip>
          <a:srcRect/>
          <a:stretch/>
        </p:blipFill>
        <p:spPr>
          <a:xfrm>
            <a:off x="0" y="0"/>
            <a:ext cx="12192000" cy="6857999"/>
          </a:xfrm>
          <a:prstGeom prst="rect">
            <a:avLst/>
          </a:prstGeom>
          <a:noFill/>
          <a:ln>
            <a:noFill/>
          </a:ln>
        </p:spPr>
      </p:pic>
      <p:pic>
        <p:nvPicPr>
          <p:cNvPr id="58" name="Google Shape;58;p47"/>
          <p:cNvPicPr preferRelativeResize="0"/>
          <p:nvPr/>
        </p:nvPicPr>
        <p:blipFill rotWithShape="1">
          <a:blip r:embed="rId3">
            <a:alphaModFix/>
          </a:blip>
          <a:srcRect/>
          <a:stretch/>
        </p:blipFill>
        <p:spPr>
          <a:xfrm>
            <a:off x="365760" y="6464808"/>
            <a:ext cx="365760" cy="291830"/>
          </a:xfrm>
          <a:prstGeom prst="rect">
            <a:avLst/>
          </a:prstGeom>
          <a:noFill/>
          <a:ln>
            <a:noFill/>
          </a:ln>
        </p:spPr>
      </p:pic>
      <p:sp>
        <p:nvSpPr>
          <p:cNvPr id="59" name="Google Shape;59;p47"/>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0" name="Google Shape;60;p47"/>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61" name="Google Shape;61;p47"/>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2" name="Google Shape;62;p47"/>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63" name="Google Shape;63;p47"/>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4" name="Google Shape;64;p47"/>
          <p:cNvCxnSpPr>
            <a:endCxn id="65"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65" name="Google Shape;65;p47"/>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66" name="Google Shape;66;p47"/>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67" name="Google Shape;67;p47"/>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 name="Google Shape;68;p47"/>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69" name="Google Shape;69;p47"/>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0" name="Google Shape;70;p47"/>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Agenda 1.1">
  <p:cSld name="Agenda 1.1">
    <p:spTree>
      <p:nvGrpSpPr>
        <p:cNvPr id="1" name="Shape 71"/>
        <p:cNvGrpSpPr/>
        <p:nvPr/>
      </p:nvGrpSpPr>
      <p:grpSpPr>
        <a:xfrm>
          <a:off x="0" y="0"/>
          <a:ext cx="0" cy="0"/>
          <a:chOff x="0" y="0"/>
          <a:chExt cx="0" cy="0"/>
        </a:xfrm>
      </p:grpSpPr>
      <p:pic>
        <p:nvPicPr>
          <p:cNvPr id="72" name="Google Shape;72;p44"/>
          <p:cNvPicPr preferRelativeResize="0"/>
          <p:nvPr/>
        </p:nvPicPr>
        <p:blipFill rotWithShape="1">
          <a:blip r:embed="rId2">
            <a:alphaModFix/>
          </a:blip>
          <a:srcRect/>
          <a:stretch/>
        </p:blipFill>
        <p:spPr>
          <a:xfrm>
            <a:off x="0" y="-1"/>
            <a:ext cx="12192002" cy="6858000"/>
          </a:xfrm>
          <a:prstGeom prst="rect">
            <a:avLst/>
          </a:prstGeom>
          <a:noFill/>
          <a:ln>
            <a:noFill/>
          </a:ln>
        </p:spPr>
      </p:pic>
      <p:sp>
        <p:nvSpPr>
          <p:cNvPr id="73" name="Google Shape;73;p44"/>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74" name="Google Shape;74;p44"/>
          <p:cNvPicPr preferRelativeResize="0"/>
          <p:nvPr/>
        </p:nvPicPr>
        <p:blipFill rotWithShape="1">
          <a:blip r:embed="rId3">
            <a:alphaModFix/>
          </a:blip>
          <a:srcRect/>
          <a:stretch/>
        </p:blipFill>
        <p:spPr>
          <a:xfrm>
            <a:off x="365760" y="6464808"/>
            <a:ext cx="365760" cy="291830"/>
          </a:xfrm>
          <a:prstGeom prst="rect">
            <a:avLst/>
          </a:prstGeom>
          <a:noFill/>
          <a:ln>
            <a:noFill/>
          </a:ln>
        </p:spPr>
      </p:pic>
      <p:sp>
        <p:nvSpPr>
          <p:cNvPr id="75" name="Google Shape;75;p44"/>
          <p:cNvSpPr txBox="1"/>
          <p:nvPr/>
        </p:nvSpPr>
        <p:spPr>
          <a:xfrm>
            <a:off x="11490138" y="6445466"/>
            <a:ext cx="708212" cy="365125"/>
          </a:xfrm>
          <a:prstGeom prst="rect">
            <a:avLst/>
          </a:prstGeom>
          <a:noFill/>
          <a:ln>
            <a:noFill/>
          </a:ln>
        </p:spPr>
        <p:txBody>
          <a:bodyPr spcFirstLastPara="1" wrap="square" lIns="0" tIns="45700" rIns="0" bIns="45700" anchor="t" anchorCtr="0">
            <a:norm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76" name="Google Shape;76;p44"/>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77" name="Google Shape;77;p44"/>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78" name="Google Shape;78;p44"/>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79" name="Google Shape;79;p44"/>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80" name="Google Shape;80;p44"/>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81" name="Google Shape;81;p44"/>
          <p:cNvCxnSpPr>
            <a:endCxn id="82"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82" name="Google Shape;82;p44"/>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83" name="Google Shape;83;p44"/>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84" name="Google Shape;84;p44"/>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85" name="Google Shape;85;p44"/>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Agenda 1.2">
  <p:cSld name="Agenda 1.2">
    <p:spTree>
      <p:nvGrpSpPr>
        <p:cNvPr id="1" name="Shape 86"/>
        <p:cNvGrpSpPr/>
        <p:nvPr/>
      </p:nvGrpSpPr>
      <p:grpSpPr>
        <a:xfrm>
          <a:off x="0" y="0"/>
          <a:ext cx="0" cy="0"/>
          <a:chOff x="0" y="0"/>
          <a:chExt cx="0" cy="0"/>
        </a:xfrm>
      </p:grpSpPr>
      <p:pic>
        <p:nvPicPr>
          <p:cNvPr id="87" name="Google Shape;87;p45"/>
          <p:cNvPicPr preferRelativeResize="0"/>
          <p:nvPr/>
        </p:nvPicPr>
        <p:blipFill rotWithShape="1">
          <a:blip r:embed="rId2">
            <a:alphaModFix/>
          </a:blip>
          <a:srcRect/>
          <a:stretch/>
        </p:blipFill>
        <p:spPr>
          <a:xfrm>
            <a:off x="0" y="0"/>
            <a:ext cx="12216385" cy="6858000"/>
          </a:xfrm>
          <a:prstGeom prst="rect">
            <a:avLst/>
          </a:prstGeom>
          <a:noFill/>
          <a:ln>
            <a:noFill/>
          </a:ln>
        </p:spPr>
      </p:pic>
      <p:pic>
        <p:nvPicPr>
          <p:cNvPr id="88" name="Google Shape;88;p45"/>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89" name="Google Shape;89;p45"/>
          <p:cNvSpPr txBox="1"/>
          <p:nvPr/>
        </p:nvSpPr>
        <p:spPr>
          <a:xfrm>
            <a:off x="1149013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90" name="Google Shape;90;p45"/>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91" name="Google Shape;91;p45"/>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92" name="Google Shape;92;p45"/>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93" name="Google Shape;93;p45"/>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94" name="Google Shape;94;p45"/>
          <p:cNvCxnSpPr>
            <a:endCxn id="95"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95" name="Google Shape;95;p45"/>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96" name="Google Shape;96;p45"/>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97" name="Google Shape;97;p45"/>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98" name="Google Shape;98;p45"/>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9" name="Google Shape;99;p45"/>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00" name="Google Shape;100;p45"/>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Agenda 1.5">
  <p:cSld name="Agenda 1.5">
    <p:spTree>
      <p:nvGrpSpPr>
        <p:cNvPr id="1" name="Shape 101"/>
        <p:cNvGrpSpPr/>
        <p:nvPr/>
      </p:nvGrpSpPr>
      <p:grpSpPr>
        <a:xfrm>
          <a:off x="0" y="0"/>
          <a:ext cx="0" cy="0"/>
          <a:chOff x="0" y="0"/>
          <a:chExt cx="0" cy="0"/>
        </a:xfrm>
      </p:grpSpPr>
      <p:pic>
        <p:nvPicPr>
          <p:cNvPr id="102" name="Google Shape;102;p48"/>
          <p:cNvPicPr preferRelativeResize="0"/>
          <p:nvPr/>
        </p:nvPicPr>
        <p:blipFill rotWithShape="1">
          <a:blip r:embed="rId2">
            <a:alphaModFix/>
          </a:blip>
          <a:srcRect/>
          <a:stretch/>
        </p:blipFill>
        <p:spPr>
          <a:xfrm>
            <a:off x="0" y="0"/>
            <a:ext cx="12192000" cy="6857999"/>
          </a:xfrm>
          <a:prstGeom prst="rect">
            <a:avLst/>
          </a:prstGeom>
          <a:noFill/>
          <a:ln>
            <a:noFill/>
          </a:ln>
        </p:spPr>
      </p:pic>
      <p:pic>
        <p:nvPicPr>
          <p:cNvPr id="103" name="Google Shape;103;p48"/>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104" name="Google Shape;104;p48"/>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105" name="Google Shape;105;p48"/>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106" name="Google Shape;106;p48"/>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107" name="Google Shape;107;p48"/>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108" name="Google Shape;108;p48"/>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109" name="Google Shape;109;p48"/>
          <p:cNvCxnSpPr>
            <a:endCxn id="110"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110" name="Google Shape;110;p48"/>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11" name="Google Shape;111;p48"/>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112" name="Google Shape;112;p48"/>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13" name="Google Shape;113;p48"/>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4" name="Google Shape;114;p48"/>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15" name="Google Shape;115;p48"/>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ver 1 White">
  <p:cSld name="Cover 1 White">
    <p:spTree>
      <p:nvGrpSpPr>
        <p:cNvPr id="1" name="Shape 116"/>
        <p:cNvGrpSpPr/>
        <p:nvPr/>
      </p:nvGrpSpPr>
      <p:grpSpPr>
        <a:xfrm>
          <a:off x="0" y="0"/>
          <a:ext cx="0" cy="0"/>
          <a:chOff x="0" y="0"/>
          <a:chExt cx="0" cy="0"/>
        </a:xfrm>
      </p:grpSpPr>
      <p:sp>
        <p:nvSpPr>
          <p:cNvPr id="117" name="Google Shape;117;p35"/>
          <p:cNvSpPr txBox="1">
            <a:spLocks noGrp="1"/>
          </p:cNvSpPr>
          <p:nvPr>
            <p:ph type="title"/>
          </p:nvPr>
        </p:nvSpPr>
        <p:spPr>
          <a:xfrm>
            <a:off x="553082" y="0"/>
            <a:ext cx="10788321" cy="2533369"/>
          </a:xfrm>
          <a:prstGeom prst="rect">
            <a:avLst/>
          </a:prstGeom>
          <a:noFill/>
          <a:ln>
            <a:noFill/>
          </a:ln>
        </p:spPr>
        <p:txBody>
          <a:bodyPr spcFirstLastPara="1" wrap="square" lIns="0" tIns="0" rIns="0" bIns="0" anchor="b" anchorCtr="0">
            <a:normAutofit/>
          </a:bodyPr>
          <a:lstStyle>
            <a:lvl1pPr marR="0" lvl="0" algn="l" rtl="0">
              <a:lnSpc>
                <a:spcPct val="100000"/>
              </a:lnSpc>
              <a:spcBef>
                <a:spcPts val="0"/>
              </a:spcBef>
              <a:spcAft>
                <a:spcPts val="0"/>
              </a:spcAft>
              <a:buClr>
                <a:srgbClr val="0B3458"/>
              </a:buClr>
              <a:buSzPts val="3600"/>
              <a:buFont typeface="Arial"/>
              <a:buNone/>
              <a:defRPr sz="36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8" name="Google Shape;118;p35"/>
          <p:cNvSpPr txBox="1">
            <a:spLocks noGrp="1"/>
          </p:cNvSpPr>
          <p:nvPr>
            <p:ph type="body" idx="1"/>
          </p:nvPr>
        </p:nvSpPr>
        <p:spPr>
          <a:xfrm>
            <a:off x="566928" y="3553576"/>
            <a:ext cx="10788321" cy="716808"/>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19" name="Google Shape;119;p35"/>
          <p:cNvSpPr txBox="1">
            <a:spLocks noGrp="1"/>
          </p:cNvSpPr>
          <p:nvPr>
            <p:ph type="body" idx="2"/>
          </p:nvPr>
        </p:nvSpPr>
        <p:spPr>
          <a:xfrm>
            <a:off x="566928" y="4279392"/>
            <a:ext cx="10788321" cy="27360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0" name="Google Shape;120;p35"/>
          <p:cNvSpPr txBox="1">
            <a:spLocks noGrp="1"/>
          </p:cNvSpPr>
          <p:nvPr>
            <p:ph type="body" idx="3"/>
          </p:nvPr>
        </p:nvSpPr>
        <p:spPr>
          <a:xfrm>
            <a:off x="566928" y="4553712"/>
            <a:ext cx="10788321" cy="40378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121" name="Google Shape;121;p35"/>
          <p:cNvPicPr preferRelativeResize="0"/>
          <p:nvPr/>
        </p:nvPicPr>
        <p:blipFill rotWithShape="1">
          <a:blip r:embed="rId2">
            <a:alphaModFix/>
          </a:blip>
          <a:srcRect/>
          <a:stretch/>
        </p:blipFill>
        <p:spPr>
          <a:xfrm>
            <a:off x="567596" y="5193792"/>
            <a:ext cx="1189829" cy="951863"/>
          </a:xfrm>
          <a:prstGeom prst="rect">
            <a:avLst/>
          </a:prstGeom>
          <a:noFill/>
          <a:ln>
            <a:noFill/>
          </a:ln>
        </p:spPr>
      </p:pic>
      <p:sp>
        <p:nvSpPr>
          <p:cNvPr id="122" name="Google Shape;122;p35"/>
          <p:cNvSpPr txBox="1">
            <a:spLocks noGrp="1"/>
          </p:cNvSpPr>
          <p:nvPr>
            <p:ph type="body" idx="4"/>
          </p:nvPr>
        </p:nvSpPr>
        <p:spPr>
          <a:xfrm>
            <a:off x="548639" y="2837138"/>
            <a:ext cx="10808208" cy="716808"/>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1"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Cover 1 Blue">
  <p:cSld name="Cover 1 Blue">
    <p:spTree>
      <p:nvGrpSpPr>
        <p:cNvPr id="1" name="Shape 123"/>
        <p:cNvGrpSpPr/>
        <p:nvPr/>
      </p:nvGrpSpPr>
      <p:grpSpPr>
        <a:xfrm>
          <a:off x="0" y="0"/>
          <a:ext cx="0" cy="0"/>
          <a:chOff x="0" y="0"/>
          <a:chExt cx="0" cy="0"/>
        </a:xfrm>
      </p:grpSpPr>
      <p:sp>
        <p:nvSpPr>
          <p:cNvPr id="124" name="Google Shape;124;p36"/>
          <p:cNvSpPr/>
          <p:nvPr/>
        </p:nvSpPr>
        <p:spPr>
          <a:xfrm>
            <a:off x="0" y="0"/>
            <a:ext cx="12192000" cy="6858000"/>
          </a:xfrm>
          <a:prstGeom prst="rect">
            <a:avLst/>
          </a:prstGeom>
          <a:solidFill>
            <a:schemeClr val="accent6"/>
          </a:solid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25" name="Google Shape;125;p36"/>
          <p:cNvSpPr txBox="1">
            <a:spLocks noGrp="1"/>
          </p:cNvSpPr>
          <p:nvPr>
            <p:ph type="title"/>
          </p:nvPr>
        </p:nvSpPr>
        <p:spPr>
          <a:xfrm>
            <a:off x="550863" y="1"/>
            <a:ext cx="10805054" cy="2533369"/>
          </a:xfrm>
          <a:prstGeom prst="rect">
            <a:avLst/>
          </a:prstGeom>
          <a:noFill/>
          <a:ln>
            <a:noFill/>
          </a:ln>
        </p:spPr>
        <p:txBody>
          <a:bodyPr spcFirstLastPara="1" wrap="square" lIns="0" tIns="0" rIns="0" bIns="0" anchor="b" anchorCtr="0">
            <a:normAutofit/>
          </a:bodyPr>
          <a:lstStyle>
            <a:lvl1pPr marR="0" lvl="0" algn="l" rtl="0">
              <a:lnSpc>
                <a:spcPct val="100000"/>
              </a:lnSpc>
              <a:spcBef>
                <a:spcPts val="0"/>
              </a:spcBef>
              <a:spcAft>
                <a:spcPts val="0"/>
              </a:spcAft>
              <a:buClr>
                <a:schemeClr val="lt1"/>
              </a:buClr>
              <a:buSzPts val="3600"/>
              <a:buFont typeface="Arial"/>
              <a:buNone/>
              <a:defRPr sz="36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26" name="Google Shape;126;p36"/>
          <p:cNvSpPr txBox="1">
            <a:spLocks noGrp="1"/>
          </p:cNvSpPr>
          <p:nvPr>
            <p:ph type="body" idx="1"/>
          </p:nvPr>
        </p:nvSpPr>
        <p:spPr>
          <a:xfrm>
            <a:off x="550863" y="3553574"/>
            <a:ext cx="10805054" cy="716808"/>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7" name="Google Shape;127;p36"/>
          <p:cNvSpPr txBox="1">
            <a:spLocks noGrp="1"/>
          </p:cNvSpPr>
          <p:nvPr>
            <p:ph type="body" idx="2"/>
          </p:nvPr>
        </p:nvSpPr>
        <p:spPr>
          <a:xfrm>
            <a:off x="550863" y="4279392"/>
            <a:ext cx="10805054" cy="27360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8" name="Google Shape;128;p36"/>
          <p:cNvSpPr txBox="1">
            <a:spLocks noGrp="1"/>
          </p:cNvSpPr>
          <p:nvPr>
            <p:ph type="body" idx="3"/>
          </p:nvPr>
        </p:nvSpPr>
        <p:spPr>
          <a:xfrm>
            <a:off x="550863" y="4553415"/>
            <a:ext cx="10805054" cy="40378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0"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129" name="Google Shape;129;p36"/>
          <p:cNvPicPr preferRelativeResize="0"/>
          <p:nvPr/>
        </p:nvPicPr>
        <p:blipFill rotWithShape="1">
          <a:blip r:embed="rId2">
            <a:alphaModFix/>
          </a:blip>
          <a:srcRect/>
          <a:stretch/>
        </p:blipFill>
        <p:spPr>
          <a:xfrm>
            <a:off x="567217" y="5193792"/>
            <a:ext cx="1193800" cy="952500"/>
          </a:xfrm>
          <a:prstGeom prst="rect">
            <a:avLst/>
          </a:prstGeom>
          <a:noFill/>
          <a:ln>
            <a:noFill/>
          </a:ln>
        </p:spPr>
      </p:pic>
      <p:sp>
        <p:nvSpPr>
          <p:cNvPr id="130" name="Google Shape;130;p36"/>
          <p:cNvSpPr txBox="1">
            <a:spLocks noGrp="1"/>
          </p:cNvSpPr>
          <p:nvPr>
            <p:ph type="body" idx="4"/>
          </p:nvPr>
        </p:nvSpPr>
        <p:spPr>
          <a:xfrm>
            <a:off x="548640" y="2837138"/>
            <a:ext cx="10808208" cy="716808"/>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chemeClr val="lt1"/>
              </a:buClr>
              <a:buSzPts val="1800"/>
              <a:buFont typeface="Arial"/>
              <a:buNone/>
              <a:defRPr sz="1800" b="1" i="0" u="none" strike="noStrike" cap="none">
                <a:solidFill>
                  <a:schemeClr val="lt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over 2 White">
  <p:cSld name="Cover 2 White">
    <p:spTree>
      <p:nvGrpSpPr>
        <p:cNvPr id="1" name="Shape 131"/>
        <p:cNvGrpSpPr/>
        <p:nvPr/>
      </p:nvGrpSpPr>
      <p:grpSpPr>
        <a:xfrm>
          <a:off x="0" y="0"/>
          <a:ext cx="0" cy="0"/>
          <a:chOff x="0" y="0"/>
          <a:chExt cx="0" cy="0"/>
        </a:xfrm>
      </p:grpSpPr>
      <p:sp>
        <p:nvSpPr>
          <p:cNvPr id="132" name="Google Shape;132;p37"/>
          <p:cNvSpPr txBox="1">
            <a:spLocks noGrp="1"/>
          </p:cNvSpPr>
          <p:nvPr>
            <p:ph type="title"/>
          </p:nvPr>
        </p:nvSpPr>
        <p:spPr>
          <a:xfrm>
            <a:off x="2228479" y="2020824"/>
            <a:ext cx="9299448" cy="1325880"/>
          </a:xfrm>
          <a:prstGeom prst="rect">
            <a:avLst/>
          </a:prstGeom>
          <a:noFill/>
          <a:ln>
            <a:noFill/>
          </a:ln>
        </p:spPr>
        <p:txBody>
          <a:bodyPr spcFirstLastPara="1" wrap="square" lIns="0" tIns="0" rIns="0" bIns="0" anchor="b" anchorCtr="0">
            <a:normAutofit/>
          </a:bodyPr>
          <a:lstStyle>
            <a:lvl1pPr marR="0" lvl="0" algn="l" rtl="0">
              <a:lnSpc>
                <a:spcPct val="100000"/>
              </a:lnSpc>
              <a:spcBef>
                <a:spcPts val="0"/>
              </a:spcBef>
              <a:spcAft>
                <a:spcPts val="0"/>
              </a:spcAft>
              <a:buClr>
                <a:srgbClr val="0B3458"/>
              </a:buClr>
              <a:buSzPts val="3600"/>
              <a:buFont typeface="Arial"/>
              <a:buNone/>
              <a:defRPr sz="36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3" name="Google Shape;133;p37"/>
          <p:cNvSpPr txBox="1">
            <a:spLocks noGrp="1"/>
          </p:cNvSpPr>
          <p:nvPr>
            <p:ph type="body" idx="1"/>
          </p:nvPr>
        </p:nvSpPr>
        <p:spPr>
          <a:xfrm>
            <a:off x="2228479" y="4617720"/>
            <a:ext cx="9299448" cy="578412"/>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34" name="Google Shape;134;p37"/>
          <p:cNvSpPr txBox="1">
            <a:spLocks noGrp="1"/>
          </p:cNvSpPr>
          <p:nvPr>
            <p:ph type="body" idx="2"/>
          </p:nvPr>
        </p:nvSpPr>
        <p:spPr>
          <a:xfrm>
            <a:off x="2228479" y="5199656"/>
            <a:ext cx="9299448" cy="390521"/>
          </a:xfrm>
          <a:prstGeom prst="rect">
            <a:avLst/>
          </a:prstGeom>
          <a:noFill/>
          <a:ln>
            <a:noFill/>
          </a:ln>
        </p:spPr>
        <p:txBody>
          <a:bodyPr spcFirstLastPara="1" wrap="square" lIns="0" tIns="0" rIns="0" bIns="0" anchor="b"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35" name="Google Shape;135;p37"/>
          <p:cNvSpPr txBox="1">
            <a:spLocks noGrp="1"/>
          </p:cNvSpPr>
          <p:nvPr>
            <p:ph type="body" idx="3"/>
          </p:nvPr>
        </p:nvSpPr>
        <p:spPr>
          <a:xfrm>
            <a:off x="2228479" y="5602567"/>
            <a:ext cx="9299448" cy="403785"/>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0"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136" name="Google Shape;136;p37"/>
          <p:cNvPicPr preferRelativeResize="0"/>
          <p:nvPr/>
        </p:nvPicPr>
        <p:blipFill rotWithShape="1">
          <a:blip r:embed="rId2">
            <a:alphaModFix/>
          </a:blip>
          <a:srcRect/>
          <a:stretch/>
        </p:blipFill>
        <p:spPr>
          <a:xfrm>
            <a:off x="326395" y="4874480"/>
            <a:ext cx="1189829" cy="951863"/>
          </a:xfrm>
          <a:prstGeom prst="rect">
            <a:avLst/>
          </a:prstGeom>
          <a:noFill/>
          <a:ln>
            <a:noFill/>
          </a:ln>
        </p:spPr>
      </p:pic>
      <p:sp>
        <p:nvSpPr>
          <p:cNvPr id="137" name="Google Shape;137;p37"/>
          <p:cNvSpPr/>
          <p:nvPr/>
        </p:nvSpPr>
        <p:spPr>
          <a:xfrm>
            <a:off x="1825043" y="6101651"/>
            <a:ext cx="45720" cy="45720"/>
          </a:xfrm>
          <a:prstGeom prst="ellipse">
            <a:avLst/>
          </a:prstGeom>
          <a:solidFill>
            <a:srgbClr val="0B3458"/>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138" name="Google Shape;138;p37"/>
          <p:cNvCxnSpPr/>
          <p:nvPr/>
        </p:nvCxnSpPr>
        <p:spPr>
          <a:xfrm rot="10800000">
            <a:off x="0" y="6124669"/>
            <a:ext cx="1793872" cy="0"/>
          </a:xfrm>
          <a:prstGeom prst="straightConnector1">
            <a:avLst/>
          </a:prstGeom>
          <a:noFill/>
          <a:ln w="12700" cap="flat" cmpd="sng">
            <a:solidFill>
              <a:srgbClr val="0B3458"/>
            </a:solidFill>
            <a:prstDash val="solid"/>
            <a:round/>
            <a:headEnd type="none" w="sm" len="sm"/>
            <a:tailEnd type="none" w="sm" len="sm"/>
          </a:ln>
        </p:spPr>
      </p:cxnSp>
      <p:cxnSp>
        <p:nvCxnSpPr>
          <p:cNvPr id="139" name="Google Shape;139;p37"/>
          <p:cNvCxnSpPr/>
          <p:nvPr/>
        </p:nvCxnSpPr>
        <p:spPr>
          <a:xfrm rot="10800000">
            <a:off x="1892734" y="6124511"/>
            <a:ext cx="9720781" cy="0"/>
          </a:xfrm>
          <a:prstGeom prst="straightConnector1">
            <a:avLst/>
          </a:prstGeom>
          <a:noFill/>
          <a:ln w="12700" cap="flat" cmpd="sng">
            <a:solidFill>
              <a:srgbClr val="0B3458"/>
            </a:solidFill>
            <a:prstDash val="solid"/>
            <a:round/>
            <a:headEnd type="none" w="sm" len="sm"/>
            <a:tailEnd type="none" w="sm" len="sm"/>
          </a:ln>
        </p:spPr>
      </p:cxnSp>
      <p:sp>
        <p:nvSpPr>
          <p:cNvPr id="140" name="Google Shape;140;p37"/>
          <p:cNvSpPr/>
          <p:nvPr/>
        </p:nvSpPr>
        <p:spPr>
          <a:xfrm flipH="1">
            <a:off x="11642081" y="6101651"/>
            <a:ext cx="45720" cy="45720"/>
          </a:xfrm>
          <a:prstGeom prst="ellipse">
            <a:avLst/>
          </a:prstGeom>
          <a:solidFill>
            <a:srgbClr val="0B3458"/>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141" name="Google Shape;141;p37"/>
          <p:cNvSpPr/>
          <p:nvPr/>
        </p:nvSpPr>
        <p:spPr>
          <a:xfrm flipH="1">
            <a:off x="11642081" y="3470373"/>
            <a:ext cx="45720" cy="45720"/>
          </a:xfrm>
          <a:prstGeom prst="ellipse">
            <a:avLst/>
          </a:prstGeom>
          <a:solidFill>
            <a:srgbClr val="0B3458"/>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142" name="Google Shape;142;p37"/>
          <p:cNvCxnSpPr/>
          <p:nvPr/>
        </p:nvCxnSpPr>
        <p:spPr>
          <a:xfrm rot="10800000">
            <a:off x="1849172" y="3552825"/>
            <a:ext cx="0" cy="2529959"/>
          </a:xfrm>
          <a:prstGeom prst="straightConnector1">
            <a:avLst/>
          </a:prstGeom>
          <a:noFill/>
          <a:ln w="12700" cap="flat" cmpd="sng">
            <a:solidFill>
              <a:srgbClr val="0B3458"/>
            </a:solidFill>
            <a:prstDash val="solid"/>
            <a:round/>
            <a:headEnd type="none" w="sm" len="sm"/>
            <a:tailEnd type="none" w="sm" len="sm"/>
          </a:ln>
        </p:spPr>
      </p:cxnSp>
      <p:sp>
        <p:nvSpPr>
          <p:cNvPr id="143" name="Google Shape;143;p37"/>
          <p:cNvSpPr/>
          <p:nvPr/>
        </p:nvSpPr>
        <p:spPr>
          <a:xfrm rot="-5400000">
            <a:off x="1847726" y="3495590"/>
            <a:ext cx="121764" cy="118872"/>
          </a:xfrm>
          <a:prstGeom prst="arc">
            <a:avLst>
              <a:gd name="adj1" fmla="val 16200000"/>
              <a:gd name="adj2" fmla="val 0"/>
            </a:avLst>
          </a:prstGeom>
          <a:noFill/>
          <a:ln w="12700" cap="flat" cmpd="sng">
            <a:solidFill>
              <a:srgbClr val="0B3458"/>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144" name="Google Shape;144;p37"/>
          <p:cNvCxnSpPr/>
          <p:nvPr/>
        </p:nvCxnSpPr>
        <p:spPr>
          <a:xfrm rot="10800000">
            <a:off x="1899083" y="3494144"/>
            <a:ext cx="9714432" cy="0"/>
          </a:xfrm>
          <a:prstGeom prst="straightConnector1">
            <a:avLst/>
          </a:prstGeom>
          <a:noFill/>
          <a:ln w="12700" cap="flat" cmpd="sng">
            <a:solidFill>
              <a:srgbClr val="0B3458"/>
            </a:solidFill>
            <a:prstDash val="solid"/>
            <a:round/>
            <a:headEnd type="none" w="sm" len="sm"/>
            <a:tailEnd type="none" w="sm" len="sm"/>
          </a:ln>
        </p:spPr>
      </p:cxnSp>
      <p:sp>
        <p:nvSpPr>
          <p:cNvPr id="145" name="Google Shape;145;p37"/>
          <p:cNvSpPr txBox="1">
            <a:spLocks noGrp="1"/>
          </p:cNvSpPr>
          <p:nvPr>
            <p:ph type="body" idx="4"/>
          </p:nvPr>
        </p:nvSpPr>
        <p:spPr>
          <a:xfrm>
            <a:off x="2228478" y="3666744"/>
            <a:ext cx="9299448" cy="576072"/>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0"/>
              </a:spcBef>
              <a:spcAft>
                <a:spcPts val="0"/>
              </a:spcAft>
              <a:buClr>
                <a:srgbClr val="0B3458"/>
              </a:buClr>
              <a:buSzPts val="1800"/>
              <a:buFont typeface="Arial"/>
              <a:buNone/>
              <a:defRPr sz="1800" b="1" i="0" u="none" strike="noStrike" cap="none">
                <a:solidFill>
                  <a:srgbClr val="0B3458"/>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Full-Width Photo">
  <p:cSld name="Full-Width Photo">
    <p:spTree>
      <p:nvGrpSpPr>
        <p:cNvPr id="1" name="Shape 146"/>
        <p:cNvGrpSpPr/>
        <p:nvPr/>
      </p:nvGrpSpPr>
      <p:grpSpPr>
        <a:xfrm>
          <a:off x="0" y="0"/>
          <a:ext cx="0" cy="0"/>
          <a:chOff x="0" y="0"/>
          <a:chExt cx="0" cy="0"/>
        </a:xfrm>
      </p:grpSpPr>
      <p:sp>
        <p:nvSpPr>
          <p:cNvPr id="147" name="Google Shape;147;p38"/>
          <p:cNvSpPr>
            <a:spLocks noGrp="1"/>
          </p:cNvSpPr>
          <p:nvPr>
            <p:ph type="pic" idx="2"/>
          </p:nvPr>
        </p:nvSpPr>
        <p:spPr>
          <a:xfrm>
            <a:off x="0" y="616645"/>
            <a:ext cx="12192000" cy="5696712"/>
          </a:xfrm>
          <a:prstGeom prst="rect">
            <a:avLst/>
          </a:prstGeom>
          <a:noFill/>
          <a:ln>
            <a:noFill/>
          </a:ln>
        </p:spPr>
      </p:sp>
      <p:sp>
        <p:nvSpPr>
          <p:cNvPr id="148" name="Google Shape;148;p38"/>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149" name="Google Shape;149;p38"/>
          <p:cNvCxnSpPr/>
          <p:nvPr/>
        </p:nvCxnSpPr>
        <p:spPr>
          <a:xfrm rot="10800000">
            <a:off x="0" y="608083"/>
            <a:ext cx="12192000" cy="0"/>
          </a:xfrm>
          <a:prstGeom prst="straightConnector1">
            <a:avLst/>
          </a:prstGeom>
          <a:noFill/>
          <a:ln w="19050" cap="flat" cmpd="sng">
            <a:solidFill>
              <a:srgbClr val="0B3458"/>
            </a:solidFill>
            <a:prstDash val="solid"/>
            <a:round/>
            <a:headEnd type="none" w="sm" len="sm"/>
            <a:tailEnd type="none" w="sm" len="sm"/>
          </a:ln>
        </p:spPr>
      </p:cxnSp>
      <p:cxnSp>
        <p:nvCxnSpPr>
          <p:cNvPr id="150" name="Google Shape;150;p38"/>
          <p:cNvCxnSpPr/>
          <p:nvPr/>
        </p:nvCxnSpPr>
        <p:spPr>
          <a:xfrm rot="10800000">
            <a:off x="0" y="6320547"/>
            <a:ext cx="12192000" cy="0"/>
          </a:xfrm>
          <a:prstGeom prst="straightConnector1">
            <a:avLst/>
          </a:prstGeom>
          <a:noFill/>
          <a:ln w="19050" cap="flat" cmpd="sng">
            <a:solidFill>
              <a:srgbClr val="0B3458"/>
            </a:solidFill>
            <a:prstDash val="solid"/>
            <a:round/>
            <a:headEnd type="none" w="sm" len="sm"/>
            <a:tailEnd type="none" w="sm" len="sm"/>
          </a:ln>
        </p:spPr>
      </p:cxnSp>
      <p:pic>
        <p:nvPicPr>
          <p:cNvPr id="151" name="Google Shape;151;p38"/>
          <p:cNvPicPr preferRelativeResize="0"/>
          <p:nvPr/>
        </p:nvPicPr>
        <p:blipFill rotWithShape="1">
          <a:blip r:embed="rId2">
            <a:alphaModFix/>
          </a:blip>
          <a:srcRect/>
          <a:stretch/>
        </p:blipFill>
        <p:spPr>
          <a:xfrm>
            <a:off x="365760" y="6464808"/>
            <a:ext cx="390801" cy="312641"/>
          </a:xfrm>
          <a:prstGeom prst="rect">
            <a:avLst/>
          </a:prstGeom>
          <a:noFill/>
          <a:ln>
            <a:noFill/>
          </a:ln>
        </p:spPr>
      </p:pic>
      <p:sp>
        <p:nvSpPr>
          <p:cNvPr id="152" name="Google Shape;152;p38"/>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Blank (No Header/Footer)">
  <p:cSld name="Blank (No Header/Footer)">
    <p:spTree>
      <p:nvGrpSpPr>
        <p:cNvPr id="1" name="Shape 153"/>
        <p:cNvGrpSpPr/>
        <p:nvPr/>
      </p:nvGrpSpPr>
      <p:grpSpPr>
        <a:xfrm>
          <a:off x="0" y="0"/>
          <a:ext cx="0" cy="0"/>
          <a:chOff x="0" y="0"/>
          <a:chExt cx="0" cy="0"/>
        </a:xfrm>
      </p:grpSpPr>
      <p:sp>
        <p:nvSpPr>
          <p:cNvPr id="154" name="Google Shape;154;p39"/>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155" name="Google Shape;155;p39"/>
          <p:cNvPicPr preferRelativeResize="0"/>
          <p:nvPr/>
        </p:nvPicPr>
        <p:blipFill rotWithShape="1">
          <a:blip r:embed="rId2">
            <a:alphaModFix/>
          </a:blip>
          <a:srcRect/>
          <a:stretch/>
        </p:blipFill>
        <p:spPr>
          <a:xfrm>
            <a:off x="365760" y="6464808"/>
            <a:ext cx="390801" cy="312641"/>
          </a:xfrm>
          <a:prstGeom prst="rect">
            <a:avLst/>
          </a:prstGeom>
          <a:noFill/>
          <a:ln>
            <a:noFill/>
          </a:ln>
        </p:spPr>
      </p:pic>
      <p:sp>
        <p:nvSpPr>
          <p:cNvPr id="156" name="Google Shape;156;p39"/>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half page image">
  <p:cSld name="Title half page image">
    <p:spTree>
      <p:nvGrpSpPr>
        <p:cNvPr id="1" name="Shape 157"/>
        <p:cNvGrpSpPr/>
        <p:nvPr/>
      </p:nvGrpSpPr>
      <p:grpSpPr>
        <a:xfrm>
          <a:off x="0" y="0"/>
          <a:ext cx="0" cy="0"/>
          <a:chOff x="0" y="0"/>
          <a:chExt cx="0" cy="0"/>
        </a:xfrm>
      </p:grpSpPr>
      <p:sp>
        <p:nvSpPr>
          <p:cNvPr id="158" name="Google Shape;158;p40"/>
          <p:cNvSpPr/>
          <p:nvPr/>
        </p:nvSpPr>
        <p:spPr>
          <a:xfrm>
            <a:off x="0" y="6329943"/>
            <a:ext cx="12192000" cy="52806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59" name="Google Shape;159;p40"/>
          <p:cNvCxnSpPr/>
          <p:nvPr/>
        </p:nvCxnSpPr>
        <p:spPr>
          <a:xfrm rot="10800000">
            <a:off x="0" y="608083"/>
            <a:ext cx="12192000" cy="0"/>
          </a:xfrm>
          <a:prstGeom prst="straightConnector1">
            <a:avLst/>
          </a:prstGeom>
          <a:noFill/>
          <a:ln w="12700" cap="flat" cmpd="sng">
            <a:solidFill>
              <a:srgbClr val="0B3458"/>
            </a:solidFill>
            <a:prstDash val="solid"/>
            <a:round/>
            <a:headEnd type="none" w="sm" len="sm"/>
            <a:tailEnd type="none" w="sm" len="sm"/>
          </a:ln>
        </p:spPr>
      </p:cxnSp>
      <p:sp>
        <p:nvSpPr>
          <p:cNvPr id="160" name="Google Shape;160;p40"/>
          <p:cNvSpPr>
            <a:spLocks noGrp="1"/>
          </p:cNvSpPr>
          <p:nvPr>
            <p:ph type="pic" idx="2"/>
          </p:nvPr>
        </p:nvSpPr>
        <p:spPr>
          <a:xfrm>
            <a:off x="8965" y="614512"/>
            <a:ext cx="4655184" cy="5696712"/>
          </a:xfrm>
          <a:prstGeom prst="rect">
            <a:avLst/>
          </a:prstGeom>
          <a:noFill/>
          <a:ln>
            <a:noFill/>
          </a:ln>
        </p:spPr>
      </p:sp>
      <p:pic>
        <p:nvPicPr>
          <p:cNvPr id="161" name="Google Shape;161;p40"/>
          <p:cNvPicPr preferRelativeResize="0"/>
          <p:nvPr/>
        </p:nvPicPr>
        <p:blipFill rotWithShape="1">
          <a:blip r:embed="rId2">
            <a:alphaModFix/>
          </a:blip>
          <a:srcRect/>
          <a:stretch/>
        </p:blipFill>
        <p:spPr>
          <a:xfrm>
            <a:off x="365760" y="6464808"/>
            <a:ext cx="390801" cy="312641"/>
          </a:xfrm>
          <a:prstGeom prst="rect">
            <a:avLst/>
          </a:prstGeom>
          <a:noFill/>
          <a:ln>
            <a:noFill/>
          </a:ln>
        </p:spPr>
      </p:pic>
      <p:sp>
        <p:nvSpPr>
          <p:cNvPr id="162" name="Google Shape;162;p40"/>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163" name="Google Shape;163;p40"/>
          <p:cNvCxnSpPr/>
          <p:nvPr/>
        </p:nvCxnSpPr>
        <p:spPr>
          <a:xfrm rot="10800000">
            <a:off x="0" y="6320547"/>
            <a:ext cx="12192000" cy="0"/>
          </a:xfrm>
          <a:prstGeom prst="straightConnector1">
            <a:avLst/>
          </a:prstGeom>
          <a:noFill/>
          <a:ln w="12700" cap="flat" cmpd="sng">
            <a:solidFill>
              <a:srgbClr val="0B3458"/>
            </a:solidFill>
            <a:prstDash val="solid"/>
            <a:round/>
            <a:headEnd type="none" w="sm" len="sm"/>
            <a:tailEnd type="none" w="sm" len="sm"/>
          </a:ln>
        </p:spPr>
      </p:cxnSp>
      <p:sp>
        <p:nvSpPr>
          <p:cNvPr id="164" name="Google Shape;164;p40"/>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Alternate Background 1">
  <p:cSld name="Alternate Background 1">
    <p:spTree>
      <p:nvGrpSpPr>
        <p:cNvPr id="1" name="Shape 165"/>
        <p:cNvGrpSpPr/>
        <p:nvPr/>
      </p:nvGrpSpPr>
      <p:grpSpPr>
        <a:xfrm>
          <a:off x="0" y="0"/>
          <a:ext cx="0" cy="0"/>
          <a:chOff x="0" y="0"/>
          <a:chExt cx="0" cy="0"/>
        </a:xfrm>
      </p:grpSpPr>
      <p:pic>
        <p:nvPicPr>
          <p:cNvPr id="166" name="Google Shape;166;p41"/>
          <p:cNvPicPr preferRelativeResize="0"/>
          <p:nvPr/>
        </p:nvPicPr>
        <p:blipFill rotWithShape="1">
          <a:blip r:embed="rId2">
            <a:alphaModFix/>
          </a:blip>
          <a:srcRect/>
          <a:stretch/>
        </p:blipFill>
        <p:spPr>
          <a:xfrm>
            <a:off x="0" y="683491"/>
            <a:ext cx="12192000" cy="5564909"/>
          </a:xfrm>
          <a:prstGeom prst="rect">
            <a:avLst/>
          </a:prstGeom>
          <a:noFill/>
          <a:ln>
            <a:noFill/>
          </a:ln>
        </p:spPr>
      </p:pic>
      <p:sp>
        <p:nvSpPr>
          <p:cNvPr id="167" name="Google Shape;167;p41"/>
          <p:cNvSpPr/>
          <p:nvPr/>
        </p:nvSpPr>
        <p:spPr>
          <a:xfrm>
            <a:off x="0" y="790814"/>
            <a:ext cx="12192000" cy="5346700"/>
          </a:xfrm>
          <a:prstGeom prst="rect">
            <a:avLst/>
          </a:prstGeom>
          <a:gradFill>
            <a:gsLst>
              <a:gs pos="0">
                <a:srgbClr val="FFFFFF">
                  <a:alpha val="72941"/>
                </a:srgbClr>
              </a:gs>
              <a:gs pos="24000">
                <a:srgbClr val="CCE8F8">
                  <a:alpha val="42745"/>
                </a:srgbClr>
              </a:gs>
              <a:gs pos="69000">
                <a:srgbClr val="CCE8F8">
                  <a:alpha val="60000"/>
                </a:srgbClr>
              </a:gs>
              <a:gs pos="100000">
                <a:schemeClr val="lt1"/>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68" name="Google Shape;168;p41"/>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Alternate Background 2">
  <p:cSld name="Alternate Background 2">
    <p:spTree>
      <p:nvGrpSpPr>
        <p:cNvPr id="1" name="Shape 169"/>
        <p:cNvGrpSpPr/>
        <p:nvPr/>
      </p:nvGrpSpPr>
      <p:grpSpPr>
        <a:xfrm>
          <a:off x="0" y="0"/>
          <a:ext cx="0" cy="0"/>
          <a:chOff x="0" y="0"/>
          <a:chExt cx="0" cy="0"/>
        </a:xfrm>
      </p:grpSpPr>
      <p:pic>
        <p:nvPicPr>
          <p:cNvPr id="170" name="Google Shape;170;p42"/>
          <p:cNvPicPr preferRelativeResize="0"/>
          <p:nvPr/>
        </p:nvPicPr>
        <p:blipFill rotWithShape="1">
          <a:blip r:embed="rId2">
            <a:alphaModFix/>
          </a:blip>
          <a:srcRect/>
          <a:stretch/>
        </p:blipFill>
        <p:spPr>
          <a:xfrm>
            <a:off x="0" y="654425"/>
            <a:ext cx="12192000" cy="5620869"/>
          </a:xfrm>
          <a:prstGeom prst="rect">
            <a:avLst/>
          </a:prstGeom>
          <a:noFill/>
          <a:ln>
            <a:noFill/>
          </a:ln>
        </p:spPr>
      </p:pic>
      <p:sp>
        <p:nvSpPr>
          <p:cNvPr id="171" name="Google Shape;171;p42"/>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Alternate Background 3">
  <p:cSld name="Alternate Background 3">
    <p:spTree>
      <p:nvGrpSpPr>
        <p:cNvPr id="1" name="Shape 172"/>
        <p:cNvGrpSpPr/>
        <p:nvPr/>
      </p:nvGrpSpPr>
      <p:grpSpPr>
        <a:xfrm>
          <a:off x="0" y="0"/>
          <a:ext cx="0" cy="0"/>
          <a:chOff x="0" y="0"/>
          <a:chExt cx="0" cy="0"/>
        </a:xfrm>
      </p:grpSpPr>
      <p:pic>
        <p:nvPicPr>
          <p:cNvPr id="173" name="Google Shape;173;p43"/>
          <p:cNvPicPr preferRelativeResize="0"/>
          <p:nvPr/>
        </p:nvPicPr>
        <p:blipFill rotWithShape="1">
          <a:blip r:embed="rId2">
            <a:alphaModFix/>
          </a:blip>
          <a:srcRect/>
          <a:stretch/>
        </p:blipFill>
        <p:spPr>
          <a:xfrm>
            <a:off x="0" y="613037"/>
            <a:ext cx="12192000" cy="5696861"/>
          </a:xfrm>
          <a:prstGeom prst="rect">
            <a:avLst/>
          </a:prstGeom>
          <a:noFill/>
          <a:ln>
            <a:noFill/>
          </a:ln>
        </p:spPr>
      </p:pic>
      <p:cxnSp>
        <p:nvCxnSpPr>
          <p:cNvPr id="174" name="Google Shape;174;p43"/>
          <p:cNvCxnSpPr/>
          <p:nvPr/>
        </p:nvCxnSpPr>
        <p:spPr>
          <a:xfrm rot="10800000">
            <a:off x="0" y="608083"/>
            <a:ext cx="12192000" cy="0"/>
          </a:xfrm>
          <a:prstGeom prst="straightConnector1">
            <a:avLst/>
          </a:prstGeom>
          <a:noFill/>
          <a:ln w="19050" cap="flat" cmpd="sng">
            <a:solidFill>
              <a:srgbClr val="0B3458"/>
            </a:solidFill>
            <a:prstDash val="solid"/>
            <a:round/>
            <a:headEnd type="none" w="sm" len="sm"/>
            <a:tailEnd type="none" w="sm" len="sm"/>
          </a:ln>
        </p:spPr>
      </p:cxnSp>
      <p:cxnSp>
        <p:nvCxnSpPr>
          <p:cNvPr id="175" name="Google Shape;175;p43"/>
          <p:cNvCxnSpPr/>
          <p:nvPr/>
        </p:nvCxnSpPr>
        <p:spPr>
          <a:xfrm rot="10800000">
            <a:off x="0" y="6320547"/>
            <a:ext cx="12192000" cy="0"/>
          </a:xfrm>
          <a:prstGeom prst="straightConnector1">
            <a:avLst/>
          </a:prstGeom>
          <a:noFill/>
          <a:ln w="19050" cap="flat" cmpd="sng">
            <a:solidFill>
              <a:srgbClr val="0B3458"/>
            </a:solidFill>
            <a:prstDash val="solid"/>
            <a:round/>
            <a:headEnd type="none" w="sm" len="sm"/>
            <a:tailEnd type="none" w="sm" len="sm"/>
          </a:ln>
        </p:spPr>
      </p:cxnSp>
      <p:sp>
        <p:nvSpPr>
          <p:cNvPr id="176" name="Google Shape;176;p43"/>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pic>
        <p:nvPicPr>
          <p:cNvPr id="177" name="Google Shape;177;p43"/>
          <p:cNvPicPr preferRelativeResize="0"/>
          <p:nvPr/>
        </p:nvPicPr>
        <p:blipFill rotWithShape="1">
          <a:blip r:embed="rId3">
            <a:alphaModFix/>
          </a:blip>
          <a:srcRect/>
          <a:stretch/>
        </p:blipFill>
        <p:spPr>
          <a:xfrm>
            <a:off x="365760" y="6464808"/>
            <a:ext cx="390801" cy="312641"/>
          </a:xfrm>
          <a:prstGeom prst="rect">
            <a:avLst/>
          </a:prstGeom>
          <a:noFill/>
          <a:ln>
            <a:noFill/>
          </a:ln>
        </p:spPr>
      </p:pic>
      <p:sp>
        <p:nvSpPr>
          <p:cNvPr id="178" name="Google Shape;178;p43"/>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Agenda 1.3">
  <p:cSld name="Agenda 1.3">
    <p:spTree>
      <p:nvGrpSpPr>
        <p:cNvPr id="1" name="Shape 179"/>
        <p:cNvGrpSpPr/>
        <p:nvPr/>
      </p:nvGrpSpPr>
      <p:grpSpPr>
        <a:xfrm>
          <a:off x="0" y="0"/>
          <a:ext cx="0" cy="0"/>
          <a:chOff x="0" y="0"/>
          <a:chExt cx="0" cy="0"/>
        </a:xfrm>
      </p:grpSpPr>
      <p:pic>
        <p:nvPicPr>
          <p:cNvPr id="180" name="Google Shape;180;p46"/>
          <p:cNvPicPr preferRelativeResize="0"/>
          <p:nvPr/>
        </p:nvPicPr>
        <p:blipFill rotWithShape="1">
          <a:blip r:embed="rId2">
            <a:alphaModFix/>
          </a:blip>
          <a:srcRect/>
          <a:stretch/>
        </p:blipFill>
        <p:spPr>
          <a:xfrm>
            <a:off x="0" y="0"/>
            <a:ext cx="12192000" cy="6857999"/>
          </a:xfrm>
          <a:prstGeom prst="rect">
            <a:avLst/>
          </a:prstGeom>
          <a:noFill/>
          <a:ln>
            <a:noFill/>
          </a:ln>
        </p:spPr>
      </p:pic>
      <p:cxnSp>
        <p:nvCxnSpPr>
          <p:cNvPr id="181" name="Google Shape;181;p46"/>
          <p:cNvCxnSpPr/>
          <p:nvPr/>
        </p:nvCxnSpPr>
        <p:spPr>
          <a:xfrm rot="10800000">
            <a:off x="3230" y="6320547"/>
            <a:ext cx="495719" cy="0"/>
          </a:xfrm>
          <a:prstGeom prst="straightConnector1">
            <a:avLst/>
          </a:prstGeom>
          <a:noFill/>
          <a:ln w="12700" cap="flat" cmpd="sng">
            <a:solidFill>
              <a:srgbClr val="0B3458"/>
            </a:solidFill>
            <a:prstDash val="solid"/>
            <a:round/>
            <a:headEnd type="none" w="sm" len="sm"/>
            <a:tailEnd type="none" w="sm" len="sm"/>
          </a:ln>
        </p:spPr>
      </p:cxnSp>
      <p:cxnSp>
        <p:nvCxnSpPr>
          <p:cNvPr id="182" name="Google Shape;182;p46"/>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pic>
        <p:nvPicPr>
          <p:cNvPr id="183" name="Google Shape;183;p46"/>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184" name="Google Shape;184;p46"/>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185" name="Google Shape;185;p46"/>
          <p:cNvSpPr txBox="1">
            <a:spLocks noGrp="1"/>
          </p:cNvSpPr>
          <p:nvPr>
            <p:ph type="title"/>
          </p:nvPr>
        </p:nvSpPr>
        <p:spPr>
          <a:xfrm>
            <a:off x="779917" y="824754"/>
            <a:ext cx="10576000" cy="1768314"/>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cxnSp>
        <p:nvCxnSpPr>
          <p:cNvPr id="186" name="Google Shape;186;p46"/>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187" name="Google Shape;187;p46"/>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188" name="Google Shape;188;p46"/>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189" name="Google Shape;189;p46"/>
          <p:cNvCxnSpPr>
            <a:endCxn id="190" idx="0"/>
          </p:cNvCxnSpPr>
          <p:nvPr/>
        </p:nvCxnSpPr>
        <p:spPr>
          <a:xfrm rot="10800000">
            <a:off x="557799" y="2734410"/>
            <a:ext cx="0" cy="3544500"/>
          </a:xfrm>
          <a:prstGeom prst="straightConnector1">
            <a:avLst/>
          </a:prstGeom>
          <a:noFill/>
          <a:ln w="12700" cap="flat" cmpd="sng">
            <a:solidFill>
              <a:schemeClr val="lt1"/>
            </a:solidFill>
            <a:prstDash val="solid"/>
            <a:round/>
            <a:headEnd type="none" w="sm" len="sm"/>
            <a:tailEnd type="none" w="sm" len="sm"/>
          </a:ln>
        </p:spPr>
      </p:cxnSp>
      <p:sp>
        <p:nvSpPr>
          <p:cNvPr id="190" name="Google Shape;190;p46"/>
          <p:cNvSpPr/>
          <p:nvPr/>
        </p:nvSpPr>
        <p:spPr>
          <a:xfrm rot="-5400000">
            <a:off x="556353" y="2674974"/>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91" name="Google Shape;191;p46"/>
          <p:cNvCxnSpPr/>
          <p:nvPr/>
        </p:nvCxnSpPr>
        <p:spPr>
          <a:xfrm rot="10800000">
            <a:off x="616655" y="2673528"/>
            <a:ext cx="10957279" cy="0"/>
          </a:xfrm>
          <a:prstGeom prst="straightConnector1">
            <a:avLst/>
          </a:prstGeom>
          <a:noFill/>
          <a:ln w="12700" cap="flat" cmpd="sng">
            <a:solidFill>
              <a:schemeClr val="lt1"/>
            </a:solidFill>
            <a:prstDash val="solid"/>
            <a:round/>
            <a:headEnd type="none" w="sm" len="sm"/>
            <a:tailEnd type="none" w="sm" len="sm"/>
          </a:ln>
        </p:spPr>
      </p:cxnSp>
      <p:sp>
        <p:nvSpPr>
          <p:cNvPr id="192" name="Google Shape;192;p46"/>
          <p:cNvSpPr txBox="1">
            <a:spLocks noGrp="1"/>
          </p:cNvSpPr>
          <p:nvPr>
            <p:ph type="body" idx="1"/>
          </p:nvPr>
        </p:nvSpPr>
        <p:spPr>
          <a:xfrm>
            <a:off x="800099" y="2765533"/>
            <a:ext cx="10543117" cy="927926"/>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chemeClr val="lt1"/>
              </a:buClr>
              <a:buSzPts val="2800"/>
              <a:buFont typeface="Arial"/>
              <a:buNone/>
              <a:defRPr sz="28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93" name="Google Shape;193;p46"/>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94" name="Google Shape;194;p46"/>
          <p:cNvSpPr/>
          <p:nvPr/>
        </p:nvSpPr>
        <p:spPr>
          <a:xfrm flipH="1">
            <a:off x="11619649" y="264975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95" name="Google Shape;195;p46"/>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Agenda Divider 1">
  <p:cSld name="Agenda Divider 1">
    <p:spTree>
      <p:nvGrpSpPr>
        <p:cNvPr id="1" name="Shape 196"/>
        <p:cNvGrpSpPr/>
        <p:nvPr/>
      </p:nvGrpSpPr>
      <p:grpSpPr>
        <a:xfrm>
          <a:off x="0" y="0"/>
          <a:ext cx="0" cy="0"/>
          <a:chOff x="0" y="0"/>
          <a:chExt cx="0" cy="0"/>
        </a:xfrm>
      </p:grpSpPr>
      <p:pic>
        <p:nvPicPr>
          <p:cNvPr id="197" name="Google Shape;197;p49"/>
          <p:cNvPicPr preferRelativeResize="0"/>
          <p:nvPr/>
        </p:nvPicPr>
        <p:blipFill rotWithShape="1">
          <a:blip r:embed="rId2">
            <a:alphaModFix/>
          </a:blip>
          <a:srcRect/>
          <a:stretch/>
        </p:blipFill>
        <p:spPr>
          <a:xfrm>
            <a:off x="54" y="0"/>
            <a:ext cx="12192000" cy="6857999"/>
          </a:xfrm>
          <a:prstGeom prst="rect">
            <a:avLst/>
          </a:prstGeom>
          <a:noFill/>
          <a:ln>
            <a:noFill/>
          </a:ln>
        </p:spPr>
      </p:pic>
      <p:sp>
        <p:nvSpPr>
          <p:cNvPr id="198" name="Google Shape;198;p49"/>
          <p:cNvSpPr/>
          <p:nvPr/>
        </p:nvSpPr>
        <p:spPr>
          <a:xfrm>
            <a:off x="0" y="6320548"/>
            <a:ext cx="12192000" cy="5374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99" name="Google Shape;199;p49"/>
          <p:cNvCxnSpPr/>
          <p:nvPr/>
        </p:nvCxnSpPr>
        <p:spPr>
          <a:xfrm>
            <a:off x="0" y="6320547"/>
            <a:ext cx="12192000" cy="0"/>
          </a:xfrm>
          <a:prstGeom prst="straightConnector1">
            <a:avLst/>
          </a:prstGeom>
          <a:noFill/>
          <a:ln w="12700" cap="flat" cmpd="sng">
            <a:solidFill>
              <a:srgbClr val="0B3458"/>
            </a:solidFill>
            <a:prstDash val="solid"/>
            <a:round/>
            <a:headEnd type="none" w="sm" len="sm"/>
            <a:tailEnd type="none" w="sm" len="sm"/>
          </a:ln>
        </p:spPr>
      </p:cxnSp>
      <p:sp>
        <p:nvSpPr>
          <p:cNvPr id="200" name="Google Shape;200;p49"/>
          <p:cNvSpPr txBox="1">
            <a:spLocks noGrp="1"/>
          </p:cNvSpPr>
          <p:nvPr>
            <p:ph type="body" idx="1"/>
          </p:nvPr>
        </p:nvSpPr>
        <p:spPr>
          <a:xfrm>
            <a:off x="764987" y="3030399"/>
            <a:ext cx="8329645" cy="1783649"/>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3500"/>
              <a:buFont typeface="Arial"/>
              <a:buNone/>
              <a:defRPr sz="35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rgbClr val="DDD9C3"/>
              </a:buClr>
              <a:buSzPts val="2800"/>
              <a:buFont typeface="Arial"/>
              <a:buNone/>
              <a:defRPr sz="2800" b="0" i="0" u="none" strike="noStrike" cap="none">
                <a:solidFill>
                  <a:srgbClr val="DDD9C3"/>
                </a:solidFill>
                <a:latin typeface="Arial"/>
                <a:ea typeface="Arial"/>
                <a:cs typeface="Arial"/>
                <a:sym typeface="Arial"/>
              </a:defRPr>
            </a:lvl2pPr>
            <a:lvl3pPr marL="1371600" marR="0" lvl="2" indent="-228600" algn="l" rtl="0">
              <a:lnSpc>
                <a:spcPct val="100000"/>
              </a:lnSpc>
              <a:spcBef>
                <a:spcPts val="480"/>
              </a:spcBef>
              <a:spcAft>
                <a:spcPts val="0"/>
              </a:spcAft>
              <a:buClr>
                <a:srgbClr val="DDD9C3"/>
              </a:buClr>
              <a:buSzPts val="2400"/>
              <a:buFont typeface="Arial"/>
              <a:buNone/>
              <a:defRPr sz="2400" b="0" i="0" u="none" strike="noStrike" cap="none">
                <a:solidFill>
                  <a:srgbClr val="DDD9C3"/>
                </a:solidFill>
                <a:latin typeface="Arial"/>
                <a:ea typeface="Arial"/>
                <a:cs typeface="Arial"/>
                <a:sym typeface="Arial"/>
              </a:defRPr>
            </a:lvl3pPr>
            <a:lvl4pPr marL="1828800" marR="0" lvl="3"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4pPr>
            <a:lvl5pPr marL="2286000" marR="0" lvl="4"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01" name="Google Shape;201;p49"/>
          <p:cNvSpPr txBox="1">
            <a:spLocks noGrp="1"/>
          </p:cNvSpPr>
          <p:nvPr>
            <p:ph type="title"/>
          </p:nvPr>
        </p:nvSpPr>
        <p:spPr>
          <a:xfrm>
            <a:off x="752850" y="1308848"/>
            <a:ext cx="8341783" cy="1701535"/>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3500"/>
              <a:buFont typeface="Arial"/>
              <a:buNone/>
              <a:defRPr sz="35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02" name="Google Shape;202;p49"/>
          <p:cNvPicPr preferRelativeResize="0"/>
          <p:nvPr/>
        </p:nvPicPr>
        <p:blipFill rotWithShape="1">
          <a:blip r:embed="rId3">
            <a:alphaModFix/>
          </a:blip>
          <a:srcRect/>
          <a:stretch/>
        </p:blipFill>
        <p:spPr>
          <a:xfrm>
            <a:off x="365760" y="6464808"/>
            <a:ext cx="390801" cy="312641"/>
          </a:xfrm>
          <a:prstGeom prst="rect">
            <a:avLst/>
          </a:prstGeom>
          <a:noFill/>
          <a:ln>
            <a:noFill/>
          </a:ln>
        </p:spPr>
      </p:pic>
      <p:sp>
        <p:nvSpPr>
          <p:cNvPr id="203" name="Google Shape;203;p49"/>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Agenda Divider 2">
  <p:cSld name="Agenda Divider 2">
    <p:spTree>
      <p:nvGrpSpPr>
        <p:cNvPr id="1" name="Shape 204"/>
        <p:cNvGrpSpPr/>
        <p:nvPr/>
      </p:nvGrpSpPr>
      <p:grpSpPr>
        <a:xfrm>
          <a:off x="0" y="0"/>
          <a:ext cx="0" cy="0"/>
          <a:chOff x="0" y="0"/>
          <a:chExt cx="0" cy="0"/>
        </a:xfrm>
      </p:grpSpPr>
      <p:pic>
        <p:nvPicPr>
          <p:cNvPr id="205" name="Google Shape;205;p50"/>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206" name="Google Shape;206;p50"/>
          <p:cNvSpPr/>
          <p:nvPr/>
        </p:nvSpPr>
        <p:spPr>
          <a:xfrm>
            <a:off x="0" y="6320548"/>
            <a:ext cx="12192000" cy="5374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07" name="Google Shape;207;p50"/>
          <p:cNvCxnSpPr/>
          <p:nvPr/>
        </p:nvCxnSpPr>
        <p:spPr>
          <a:xfrm>
            <a:off x="0" y="6320547"/>
            <a:ext cx="12192000" cy="0"/>
          </a:xfrm>
          <a:prstGeom prst="straightConnector1">
            <a:avLst/>
          </a:prstGeom>
          <a:noFill/>
          <a:ln w="12700" cap="flat" cmpd="sng">
            <a:solidFill>
              <a:srgbClr val="0B3458"/>
            </a:solidFill>
            <a:prstDash val="solid"/>
            <a:round/>
            <a:headEnd type="none" w="sm" len="sm"/>
            <a:tailEnd type="none" w="sm" len="sm"/>
          </a:ln>
        </p:spPr>
      </p:cxnSp>
      <p:sp>
        <p:nvSpPr>
          <p:cNvPr id="208" name="Google Shape;208;p50"/>
          <p:cNvSpPr txBox="1">
            <a:spLocks noGrp="1"/>
          </p:cNvSpPr>
          <p:nvPr>
            <p:ph type="body" idx="1"/>
          </p:nvPr>
        </p:nvSpPr>
        <p:spPr>
          <a:xfrm>
            <a:off x="764987" y="3030399"/>
            <a:ext cx="8329645" cy="1783649"/>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3500"/>
              <a:buFont typeface="Arial"/>
              <a:buNone/>
              <a:defRPr sz="35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rgbClr val="DDD9C3"/>
              </a:buClr>
              <a:buSzPts val="2800"/>
              <a:buFont typeface="Arial"/>
              <a:buNone/>
              <a:defRPr sz="2800" b="0" i="0" u="none" strike="noStrike" cap="none">
                <a:solidFill>
                  <a:srgbClr val="DDD9C3"/>
                </a:solidFill>
                <a:latin typeface="Arial"/>
                <a:ea typeface="Arial"/>
                <a:cs typeface="Arial"/>
                <a:sym typeface="Arial"/>
              </a:defRPr>
            </a:lvl2pPr>
            <a:lvl3pPr marL="1371600" marR="0" lvl="2" indent="-228600" algn="l" rtl="0">
              <a:lnSpc>
                <a:spcPct val="100000"/>
              </a:lnSpc>
              <a:spcBef>
                <a:spcPts val="480"/>
              </a:spcBef>
              <a:spcAft>
                <a:spcPts val="0"/>
              </a:spcAft>
              <a:buClr>
                <a:srgbClr val="DDD9C3"/>
              </a:buClr>
              <a:buSzPts val="2400"/>
              <a:buFont typeface="Arial"/>
              <a:buNone/>
              <a:defRPr sz="2400" b="0" i="0" u="none" strike="noStrike" cap="none">
                <a:solidFill>
                  <a:srgbClr val="DDD9C3"/>
                </a:solidFill>
                <a:latin typeface="Arial"/>
                <a:ea typeface="Arial"/>
                <a:cs typeface="Arial"/>
                <a:sym typeface="Arial"/>
              </a:defRPr>
            </a:lvl3pPr>
            <a:lvl4pPr marL="1828800" marR="0" lvl="3"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4pPr>
            <a:lvl5pPr marL="2286000" marR="0" lvl="4"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09" name="Google Shape;209;p50"/>
          <p:cNvSpPr txBox="1">
            <a:spLocks noGrp="1"/>
          </p:cNvSpPr>
          <p:nvPr>
            <p:ph type="title"/>
          </p:nvPr>
        </p:nvSpPr>
        <p:spPr>
          <a:xfrm>
            <a:off x="752850" y="1308848"/>
            <a:ext cx="8341783" cy="1701535"/>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3500"/>
              <a:buFont typeface="Arial"/>
              <a:buNone/>
              <a:defRPr sz="35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10" name="Google Shape;210;p50"/>
          <p:cNvPicPr preferRelativeResize="0"/>
          <p:nvPr/>
        </p:nvPicPr>
        <p:blipFill rotWithShape="1">
          <a:blip r:embed="rId3">
            <a:alphaModFix/>
          </a:blip>
          <a:srcRect/>
          <a:stretch/>
        </p:blipFill>
        <p:spPr>
          <a:xfrm>
            <a:off x="365760" y="6464808"/>
            <a:ext cx="390801" cy="312641"/>
          </a:xfrm>
          <a:prstGeom prst="rect">
            <a:avLst/>
          </a:prstGeom>
          <a:noFill/>
          <a:ln>
            <a:noFill/>
          </a:ln>
        </p:spPr>
      </p:pic>
      <p:sp>
        <p:nvSpPr>
          <p:cNvPr id="211" name="Google Shape;211;p50"/>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Agenda Divider 3">
  <p:cSld name="Agenda Divider 3">
    <p:spTree>
      <p:nvGrpSpPr>
        <p:cNvPr id="1" name="Shape 212"/>
        <p:cNvGrpSpPr/>
        <p:nvPr/>
      </p:nvGrpSpPr>
      <p:grpSpPr>
        <a:xfrm>
          <a:off x="0" y="0"/>
          <a:ext cx="0" cy="0"/>
          <a:chOff x="0" y="0"/>
          <a:chExt cx="0" cy="0"/>
        </a:xfrm>
      </p:grpSpPr>
      <p:pic>
        <p:nvPicPr>
          <p:cNvPr id="213" name="Google Shape;213;p51"/>
          <p:cNvPicPr preferRelativeResize="0"/>
          <p:nvPr/>
        </p:nvPicPr>
        <p:blipFill rotWithShape="1">
          <a:blip r:embed="rId2">
            <a:alphaModFix/>
          </a:blip>
          <a:srcRect/>
          <a:stretch/>
        </p:blipFill>
        <p:spPr>
          <a:xfrm>
            <a:off x="0" y="-7257"/>
            <a:ext cx="12192000" cy="6857999"/>
          </a:xfrm>
          <a:prstGeom prst="rect">
            <a:avLst/>
          </a:prstGeom>
          <a:noFill/>
          <a:ln>
            <a:noFill/>
          </a:ln>
        </p:spPr>
      </p:pic>
      <p:sp>
        <p:nvSpPr>
          <p:cNvPr id="214" name="Google Shape;214;p51"/>
          <p:cNvSpPr/>
          <p:nvPr/>
        </p:nvSpPr>
        <p:spPr>
          <a:xfrm>
            <a:off x="0" y="6320548"/>
            <a:ext cx="12192000" cy="5374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15" name="Google Shape;215;p51"/>
          <p:cNvCxnSpPr/>
          <p:nvPr/>
        </p:nvCxnSpPr>
        <p:spPr>
          <a:xfrm>
            <a:off x="0" y="6320547"/>
            <a:ext cx="12192000" cy="0"/>
          </a:xfrm>
          <a:prstGeom prst="straightConnector1">
            <a:avLst/>
          </a:prstGeom>
          <a:noFill/>
          <a:ln w="12700" cap="flat" cmpd="sng">
            <a:solidFill>
              <a:srgbClr val="0B3458"/>
            </a:solidFill>
            <a:prstDash val="solid"/>
            <a:round/>
            <a:headEnd type="none" w="sm" len="sm"/>
            <a:tailEnd type="none" w="sm" len="sm"/>
          </a:ln>
        </p:spPr>
      </p:cxnSp>
      <p:sp>
        <p:nvSpPr>
          <p:cNvPr id="216" name="Google Shape;216;p51"/>
          <p:cNvSpPr txBox="1">
            <a:spLocks noGrp="1"/>
          </p:cNvSpPr>
          <p:nvPr>
            <p:ph type="body" idx="1"/>
          </p:nvPr>
        </p:nvSpPr>
        <p:spPr>
          <a:xfrm>
            <a:off x="764987" y="3030399"/>
            <a:ext cx="8329645" cy="1783649"/>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3500"/>
              <a:buFont typeface="Arial"/>
              <a:buNone/>
              <a:defRPr sz="3500" b="0" i="0" u="none" strike="noStrike" cap="none">
                <a:solidFill>
                  <a:schemeClr val="lt1"/>
                </a:solidFill>
                <a:latin typeface="Arial"/>
                <a:ea typeface="Arial"/>
                <a:cs typeface="Arial"/>
                <a:sym typeface="Arial"/>
              </a:defRPr>
            </a:lvl1pPr>
            <a:lvl2pPr marL="914400" marR="0" lvl="1" indent="-228600" algn="l" rtl="0">
              <a:lnSpc>
                <a:spcPct val="100000"/>
              </a:lnSpc>
              <a:spcBef>
                <a:spcPts val="560"/>
              </a:spcBef>
              <a:spcAft>
                <a:spcPts val="0"/>
              </a:spcAft>
              <a:buClr>
                <a:srgbClr val="DDD9C3"/>
              </a:buClr>
              <a:buSzPts val="2800"/>
              <a:buFont typeface="Arial"/>
              <a:buNone/>
              <a:defRPr sz="2800" b="0" i="0" u="none" strike="noStrike" cap="none">
                <a:solidFill>
                  <a:srgbClr val="DDD9C3"/>
                </a:solidFill>
                <a:latin typeface="Arial"/>
                <a:ea typeface="Arial"/>
                <a:cs typeface="Arial"/>
                <a:sym typeface="Arial"/>
              </a:defRPr>
            </a:lvl2pPr>
            <a:lvl3pPr marL="1371600" marR="0" lvl="2" indent="-228600" algn="l" rtl="0">
              <a:lnSpc>
                <a:spcPct val="100000"/>
              </a:lnSpc>
              <a:spcBef>
                <a:spcPts val="480"/>
              </a:spcBef>
              <a:spcAft>
                <a:spcPts val="0"/>
              </a:spcAft>
              <a:buClr>
                <a:srgbClr val="DDD9C3"/>
              </a:buClr>
              <a:buSzPts val="2400"/>
              <a:buFont typeface="Arial"/>
              <a:buNone/>
              <a:defRPr sz="2400" b="0" i="0" u="none" strike="noStrike" cap="none">
                <a:solidFill>
                  <a:srgbClr val="DDD9C3"/>
                </a:solidFill>
                <a:latin typeface="Arial"/>
                <a:ea typeface="Arial"/>
                <a:cs typeface="Arial"/>
                <a:sym typeface="Arial"/>
              </a:defRPr>
            </a:lvl3pPr>
            <a:lvl4pPr marL="1828800" marR="0" lvl="3"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4pPr>
            <a:lvl5pPr marL="2286000" marR="0" lvl="4" indent="-228600" algn="l" rtl="0">
              <a:lnSpc>
                <a:spcPct val="100000"/>
              </a:lnSpc>
              <a:spcBef>
                <a:spcPts val="400"/>
              </a:spcBef>
              <a:spcAft>
                <a:spcPts val="0"/>
              </a:spcAft>
              <a:buClr>
                <a:srgbClr val="DDD9C3"/>
              </a:buClr>
              <a:buSzPts val="2000"/>
              <a:buFont typeface="Arial"/>
              <a:buNone/>
              <a:defRPr sz="2000" b="0" i="0" u="none" strike="noStrike" cap="none">
                <a:solidFill>
                  <a:srgbClr val="DDD9C3"/>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17" name="Google Shape;217;p51"/>
          <p:cNvSpPr txBox="1">
            <a:spLocks noGrp="1"/>
          </p:cNvSpPr>
          <p:nvPr>
            <p:ph type="title"/>
          </p:nvPr>
        </p:nvSpPr>
        <p:spPr>
          <a:xfrm>
            <a:off x="752850" y="1308848"/>
            <a:ext cx="8341783" cy="1701535"/>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3500"/>
              <a:buFont typeface="Arial"/>
              <a:buNone/>
              <a:defRPr sz="35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18" name="Google Shape;218;p51"/>
          <p:cNvPicPr preferRelativeResize="0"/>
          <p:nvPr/>
        </p:nvPicPr>
        <p:blipFill rotWithShape="1">
          <a:blip r:embed="rId3">
            <a:alphaModFix/>
          </a:blip>
          <a:srcRect/>
          <a:stretch/>
        </p:blipFill>
        <p:spPr>
          <a:xfrm>
            <a:off x="365760" y="6464808"/>
            <a:ext cx="390801" cy="312641"/>
          </a:xfrm>
          <a:prstGeom prst="rect">
            <a:avLst/>
          </a:prstGeom>
          <a:noFill/>
          <a:ln>
            <a:noFill/>
          </a:ln>
        </p:spPr>
      </p:pic>
      <p:sp>
        <p:nvSpPr>
          <p:cNvPr id="219" name="Google Shape;219;p51"/>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matchingName="Presenters Divider 1.1">
  <p:cSld name="Presenters Divider 1.1">
    <p:spTree>
      <p:nvGrpSpPr>
        <p:cNvPr id="1" name="Shape 220"/>
        <p:cNvGrpSpPr/>
        <p:nvPr/>
      </p:nvGrpSpPr>
      <p:grpSpPr>
        <a:xfrm>
          <a:off x="0" y="0"/>
          <a:ext cx="0" cy="0"/>
          <a:chOff x="0" y="0"/>
          <a:chExt cx="0" cy="0"/>
        </a:xfrm>
      </p:grpSpPr>
      <p:pic>
        <p:nvPicPr>
          <p:cNvPr id="221" name="Google Shape;221;p52"/>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222" name="Google Shape;222;p52"/>
          <p:cNvSpPr txBox="1">
            <a:spLocks noGrp="1"/>
          </p:cNvSpPr>
          <p:nvPr>
            <p:ph type="title"/>
          </p:nvPr>
        </p:nvSpPr>
        <p:spPr>
          <a:xfrm>
            <a:off x="416306" y="42394"/>
            <a:ext cx="10483281"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23" name="Google Shape;223;p52"/>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224" name="Google Shape;224;p52"/>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225" name="Google Shape;225;p52"/>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226" name="Google Shape;226;p52"/>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227" name="Google Shape;227;p52"/>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228" name="Google Shape;228;p52"/>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29" name="Google Shape;229;p52"/>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230" name="Google Shape;230;p52"/>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231" name="Google Shape;231;p52"/>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32" name="Google Shape;232;p52"/>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233" name="Google Shape;233;p52"/>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234" name="Google Shape;234;p52"/>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235" name="Google Shape;235;p52"/>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36" name="Google Shape;236;p52"/>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37" name="Google Shape;237;p52"/>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38" name="Google Shape;238;p52"/>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39" name="Google Shape;239;p52"/>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240" name="Google Shape;240;p52"/>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41" name="Google Shape;241;p52"/>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Presenters Divider 1.2">
  <p:cSld name="Presenters Divider 1.2">
    <p:spTree>
      <p:nvGrpSpPr>
        <p:cNvPr id="1" name="Shape 242"/>
        <p:cNvGrpSpPr/>
        <p:nvPr/>
      </p:nvGrpSpPr>
      <p:grpSpPr>
        <a:xfrm>
          <a:off x="0" y="0"/>
          <a:ext cx="0" cy="0"/>
          <a:chOff x="0" y="0"/>
          <a:chExt cx="0" cy="0"/>
        </a:xfrm>
      </p:grpSpPr>
      <p:pic>
        <p:nvPicPr>
          <p:cNvPr id="243" name="Google Shape;243;p53"/>
          <p:cNvPicPr preferRelativeResize="0"/>
          <p:nvPr/>
        </p:nvPicPr>
        <p:blipFill rotWithShape="1">
          <a:blip r:embed="rId2">
            <a:alphaModFix/>
          </a:blip>
          <a:srcRect/>
          <a:stretch/>
        </p:blipFill>
        <p:spPr>
          <a:xfrm>
            <a:off x="0" y="-414"/>
            <a:ext cx="12216385" cy="6858000"/>
          </a:xfrm>
          <a:prstGeom prst="rect">
            <a:avLst/>
          </a:prstGeom>
          <a:noFill/>
          <a:ln>
            <a:noFill/>
          </a:ln>
        </p:spPr>
      </p:pic>
      <p:sp>
        <p:nvSpPr>
          <p:cNvPr id="244" name="Google Shape;244;p53"/>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45" name="Google Shape;245;p53"/>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246" name="Google Shape;246;p53"/>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247" name="Google Shape;247;p53"/>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248" name="Google Shape;248;p53"/>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249" name="Google Shape;249;p53"/>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250" name="Google Shape;250;p53"/>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51" name="Google Shape;251;p53"/>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252" name="Google Shape;252;p53"/>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253" name="Google Shape;253;p53"/>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54" name="Google Shape;254;p53"/>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255" name="Google Shape;255;p53"/>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256" name="Google Shape;256;p53"/>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257" name="Google Shape;257;p53"/>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58" name="Google Shape;258;p53"/>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59" name="Google Shape;259;p53"/>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60" name="Google Shape;260;p53"/>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61" name="Google Shape;261;p53"/>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262" name="Google Shape;262;p53"/>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63" name="Google Shape;263;p53"/>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Presenters Divider 1.3">
  <p:cSld name="Presenters Divider 1.3">
    <p:spTree>
      <p:nvGrpSpPr>
        <p:cNvPr id="1" name="Shape 264"/>
        <p:cNvGrpSpPr/>
        <p:nvPr/>
      </p:nvGrpSpPr>
      <p:grpSpPr>
        <a:xfrm>
          <a:off x="0" y="0"/>
          <a:ext cx="0" cy="0"/>
          <a:chOff x="0" y="0"/>
          <a:chExt cx="0" cy="0"/>
        </a:xfrm>
      </p:grpSpPr>
      <p:pic>
        <p:nvPicPr>
          <p:cNvPr id="265" name="Google Shape;265;p54"/>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266" name="Google Shape;266;p54"/>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67" name="Google Shape;267;p54"/>
          <p:cNvPicPr preferRelativeResize="0"/>
          <p:nvPr/>
        </p:nvPicPr>
        <p:blipFill rotWithShape="1">
          <a:blip r:embed="rId3">
            <a:alphaModFix/>
          </a:blip>
          <a:srcRect/>
          <a:stretch/>
        </p:blipFill>
        <p:spPr>
          <a:xfrm>
            <a:off x="368425" y="6464808"/>
            <a:ext cx="365760" cy="291830"/>
          </a:xfrm>
          <a:prstGeom prst="rect">
            <a:avLst/>
          </a:prstGeom>
          <a:noFill/>
          <a:ln>
            <a:noFill/>
          </a:ln>
        </p:spPr>
      </p:pic>
      <p:sp>
        <p:nvSpPr>
          <p:cNvPr id="268" name="Google Shape;268;p54"/>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269" name="Google Shape;269;p54"/>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270" name="Google Shape;270;p54"/>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271" name="Google Shape;271;p54"/>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272" name="Google Shape;272;p54"/>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73" name="Google Shape;273;p54"/>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274" name="Google Shape;274;p54"/>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275" name="Google Shape;275;p54"/>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76" name="Google Shape;276;p54"/>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277" name="Google Shape;277;p54"/>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278" name="Google Shape;278;p54"/>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279" name="Google Shape;279;p54"/>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80" name="Google Shape;280;p54"/>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81" name="Google Shape;281;p54"/>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82" name="Google Shape;282;p54"/>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83" name="Google Shape;283;p54"/>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284" name="Google Shape;284;p54"/>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285" name="Google Shape;285;p54"/>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Presenters Divider 1.4">
  <p:cSld name="Presenters Divider 1.4">
    <p:spTree>
      <p:nvGrpSpPr>
        <p:cNvPr id="1" name="Shape 286"/>
        <p:cNvGrpSpPr/>
        <p:nvPr/>
      </p:nvGrpSpPr>
      <p:grpSpPr>
        <a:xfrm>
          <a:off x="0" y="0"/>
          <a:ext cx="0" cy="0"/>
          <a:chOff x="0" y="0"/>
          <a:chExt cx="0" cy="0"/>
        </a:xfrm>
      </p:grpSpPr>
      <p:pic>
        <p:nvPicPr>
          <p:cNvPr id="287" name="Google Shape;287;p55"/>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288" name="Google Shape;288;p55"/>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289" name="Google Shape;289;p55"/>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290" name="Google Shape;290;p55"/>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291" name="Google Shape;291;p55"/>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292" name="Google Shape;292;p55"/>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293" name="Google Shape;293;p55"/>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294" name="Google Shape;294;p55"/>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95" name="Google Shape;295;p55"/>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296" name="Google Shape;296;p55"/>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297" name="Google Shape;297;p55"/>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298" name="Google Shape;298;p55"/>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299" name="Google Shape;299;p55"/>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300" name="Google Shape;300;p55"/>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301" name="Google Shape;301;p55"/>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02" name="Google Shape;302;p55"/>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03" name="Google Shape;303;p55"/>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04" name="Google Shape;304;p55"/>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05" name="Google Shape;305;p55"/>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306" name="Google Shape;306;p55"/>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07" name="Google Shape;307;p55"/>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Presenters Divider  1.5">
  <p:cSld name="Presenters Divider  1.5">
    <p:spTree>
      <p:nvGrpSpPr>
        <p:cNvPr id="1" name="Shape 308"/>
        <p:cNvGrpSpPr/>
        <p:nvPr/>
      </p:nvGrpSpPr>
      <p:grpSpPr>
        <a:xfrm>
          <a:off x="0" y="0"/>
          <a:ext cx="0" cy="0"/>
          <a:chOff x="0" y="0"/>
          <a:chExt cx="0" cy="0"/>
        </a:xfrm>
      </p:grpSpPr>
      <p:pic>
        <p:nvPicPr>
          <p:cNvPr id="309" name="Google Shape;309;p56"/>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310" name="Google Shape;310;p56"/>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311" name="Google Shape;311;p56"/>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312" name="Google Shape;312;p56"/>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313" name="Google Shape;313;p56"/>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314" name="Google Shape;314;p56"/>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315" name="Google Shape;315;p56"/>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316" name="Google Shape;316;p56"/>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17" name="Google Shape;317;p56"/>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318" name="Google Shape;318;p56"/>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319" name="Google Shape;319;p56"/>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20" name="Google Shape;320;p56"/>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321" name="Google Shape;321;p56"/>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322" name="Google Shape;322;p56"/>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323" name="Google Shape;323;p56"/>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24" name="Google Shape;324;p56"/>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25" name="Google Shape;325;p56"/>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26" name="Google Shape;326;p56"/>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27" name="Google Shape;327;p56"/>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328" name="Google Shape;328;p56"/>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29" name="Google Shape;329;p56"/>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Presenters Divider 1.6">
  <p:cSld name="Presenters Divider 1.6">
    <p:spTree>
      <p:nvGrpSpPr>
        <p:cNvPr id="1" name="Shape 330"/>
        <p:cNvGrpSpPr/>
        <p:nvPr/>
      </p:nvGrpSpPr>
      <p:grpSpPr>
        <a:xfrm>
          <a:off x="0" y="0"/>
          <a:ext cx="0" cy="0"/>
          <a:chOff x="0" y="0"/>
          <a:chExt cx="0" cy="0"/>
        </a:xfrm>
      </p:grpSpPr>
      <p:pic>
        <p:nvPicPr>
          <p:cNvPr id="331" name="Google Shape;331;p57"/>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332" name="Google Shape;332;p57"/>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333" name="Google Shape;333;p57"/>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334" name="Google Shape;334;p57"/>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335" name="Google Shape;335;p57"/>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336" name="Google Shape;336;p57"/>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337" name="Google Shape;337;p57"/>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338" name="Google Shape;338;p57"/>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39" name="Google Shape;339;p57"/>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340" name="Google Shape;340;p57"/>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341" name="Google Shape;341;p57"/>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42" name="Google Shape;342;p57"/>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343" name="Google Shape;343;p57"/>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344" name="Google Shape;344;p57"/>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345" name="Google Shape;345;p57"/>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46" name="Google Shape;346;p57"/>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47" name="Google Shape;347;p57"/>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48" name="Google Shape;348;p57"/>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49" name="Google Shape;349;p57"/>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350" name="Google Shape;350;p57"/>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51" name="Google Shape;351;p57"/>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Presenters Divider 1.7">
  <p:cSld name="Presenters Divider 1.7">
    <p:spTree>
      <p:nvGrpSpPr>
        <p:cNvPr id="1" name="Shape 352"/>
        <p:cNvGrpSpPr/>
        <p:nvPr/>
      </p:nvGrpSpPr>
      <p:grpSpPr>
        <a:xfrm>
          <a:off x="0" y="0"/>
          <a:ext cx="0" cy="0"/>
          <a:chOff x="0" y="0"/>
          <a:chExt cx="0" cy="0"/>
        </a:xfrm>
      </p:grpSpPr>
      <p:pic>
        <p:nvPicPr>
          <p:cNvPr id="353" name="Google Shape;353;p58"/>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354" name="Google Shape;354;p58"/>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355" name="Google Shape;355;p58"/>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356" name="Google Shape;356;p58"/>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357" name="Google Shape;357;p58"/>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358" name="Google Shape;358;p58"/>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359" name="Google Shape;359;p58"/>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360" name="Google Shape;360;p58"/>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61" name="Google Shape;361;p58"/>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362" name="Google Shape;362;p58"/>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363" name="Google Shape;363;p58"/>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64" name="Google Shape;364;p58"/>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365" name="Google Shape;365;p58"/>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366" name="Google Shape;366;p58"/>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367" name="Google Shape;367;p58"/>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68" name="Google Shape;368;p58"/>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69" name="Google Shape;369;p58"/>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70" name="Google Shape;370;p58"/>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71" name="Google Shape;371;p58"/>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372" name="Google Shape;372;p58"/>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73" name="Google Shape;373;p58"/>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Presenters Divider 1.8">
  <p:cSld name="Presenters Divider 1.8">
    <p:spTree>
      <p:nvGrpSpPr>
        <p:cNvPr id="1" name="Shape 374"/>
        <p:cNvGrpSpPr/>
        <p:nvPr/>
      </p:nvGrpSpPr>
      <p:grpSpPr>
        <a:xfrm>
          <a:off x="0" y="0"/>
          <a:ext cx="0" cy="0"/>
          <a:chOff x="0" y="0"/>
          <a:chExt cx="0" cy="0"/>
        </a:xfrm>
      </p:grpSpPr>
      <p:pic>
        <p:nvPicPr>
          <p:cNvPr id="375" name="Google Shape;375;p59"/>
          <p:cNvPicPr preferRelativeResize="0"/>
          <p:nvPr/>
        </p:nvPicPr>
        <p:blipFill rotWithShape="1">
          <a:blip r:embed="rId2">
            <a:alphaModFix/>
          </a:blip>
          <a:srcRect/>
          <a:stretch/>
        </p:blipFill>
        <p:spPr>
          <a:xfrm>
            <a:off x="0" y="1"/>
            <a:ext cx="12192000" cy="6857999"/>
          </a:xfrm>
          <a:prstGeom prst="rect">
            <a:avLst/>
          </a:prstGeom>
          <a:noFill/>
          <a:ln>
            <a:noFill/>
          </a:ln>
        </p:spPr>
      </p:pic>
      <p:sp>
        <p:nvSpPr>
          <p:cNvPr id="376" name="Google Shape;376;p59"/>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377" name="Google Shape;377;p59"/>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378" name="Google Shape;378;p59"/>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379" name="Google Shape;379;p59"/>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380" name="Google Shape;380;p59"/>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381" name="Google Shape;381;p59"/>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382" name="Google Shape;382;p59"/>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83" name="Google Shape;383;p59"/>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384" name="Google Shape;384;p59"/>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385" name="Google Shape;385;p59"/>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386" name="Google Shape;386;p59"/>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387" name="Google Shape;387;p59"/>
          <p:cNvSpPr>
            <a:spLocks noGrp="1"/>
          </p:cNvSpPr>
          <p:nvPr>
            <p:ph type="pic" idx="2"/>
          </p:nvPr>
        </p:nvSpPr>
        <p:spPr>
          <a:xfrm>
            <a:off x="884520" y="953507"/>
            <a:ext cx="1289304" cy="1289304"/>
          </a:xfrm>
          <a:prstGeom prst="flowChartConnector">
            <a:avLst/>
          </a:prstGeom>
          <a:noFill/>
          <a:ln w="57150" cap="flat" cmpd="sng">
            <a:solidFill>
              <a:schemeClr val="lt1"/>
            </a:solidFill>
            <a:prstDash val="solid"/>
            <a:round/>
            <a:headEnd type="none" w="sm" len="sm"/>
            <a:tailEnd type="none" w="sm" len="sm"/>
          </a:ln>
        </p:spPr>
      </p:sp>
      <p:sp>
        <p:nvSpPr>
          <p:cNvPr id="388" name="Google Shape;388;p59"/>
          <p:cNvSpPr>
            <a:spLocks noGrp="1"/>
          </p:cNvSpPr>
          <p:nvPr>
            <p:ph type="pic" idx="3"/>
          </p:nvPr>
        </p:nvSpPr>
        <p:spPr>
          <a:xfrm>
            <a:off x="884520" y="2764377"/>
            <a:ext cx="1289304" cy="1289304"/>
          </a:xfrm>
          <a:prstGeom prst="flowChartConnector">
            <a:avLst/>
          </a:prstGeom>
          <a:noFill/>
          <a:ln w="57150" cap="flat" cmpd="sng">
            <a:solidFill>
              <a:schemeClr val="lt1"/>
            </a:solidFill>
            <a:prstDash val="solid"/>
            <a:round/>
            <a:headEnd type="none" w="sm" len="sm"/>
            <a:tailEnd type="none" w="sm" len="sm"/>
          </a:ln>
        </p:spPr>
      </p:sp>
      <p:sp>
        <p:nvSpPr>
          <p:cNvPr id="389" name="Google Shape;389;p59"/>
          <p:cNvSpPr txBox="1">
            <a:spLocks noGrp="1"/>
          </p:cNvSpPr>
          <p:nvPr>
            <p:ph type="body" idx="1"/>
          </p:nvPr>
        </p:nvSpPr>
        <p:spPr>
          <a:xfrm>
            <a:off x="2496847" y="976835"/>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90" name="Google Shape;390;p59"/>
          <p:cNvSpPr txBox="1">
            <a:spLocks noGrp="1"/>
          </p:cNvSpPr>
          <p:nvPr>
            <p:ph type="body" idx="4"/>
          </p:nvPr>
        </p:nvSpPr>
        <p:spPr>
          <a:xfrm>
            <a:off x="2496847" y="278770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91" name="Google Shape;391;p59"/>
          <p:cNvSpPr txBox="1">
            <a:spLocks noGrp="1"/>
          </p:cNvSpPr>
          <p:nvPr>
            <p:ph type="body" idx="5"/>
          </p:nvPr>
        </p:nvSpPr>
        <p:spPr>
          <a:xfrm>
            <a:off x="2496847" y="1390295"/>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92" name="Google Shape;392;p59"/>
          <p:cNvSpPr txBox="1">
            <a:spLocks noGrp="1"/>
          </p:cNvSpPr>
          <p:nvPr>
            <p:ph type="body" idx="6"/>
          </p:nvPr>
        </p:nvSpPr>
        <p:spPr>
          <a:xfrm>
            <a:off x="2496847" y="3192198"/>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93" name="Google Shape;393;p59"/>
          <p:cNvSpPr>
            <a:spLocks noGrp="1"/>
          </p:cNvSpPr>
          <p:nvPr>
            <p:ph type="pic" idx="7"/>
          </p:nvPr>
        </p:nvSpPr>
        <p:spPr>
          <a:xfrm>
            <a:off x="884520" y="4580278"/>
            <a:ext cx="1289304" cy="1289304"/>
          </a:xfrm>
          <a:prstGeom prst="flowChartConnector">
            <a:avLst/>
          </a:prstGeom>
          <a:noFill/>
          <a:ln w="57150" cap="flat" cmpd="sng">
            <a:solidFill>
              <a:schemeClr val="lt1"/>
            </a:solidFill>
            <a:prstDash val="solid"/>
            <a:round/>
            <a:headEnd type="none" w="sm" len="sm"/>
            <a:tailEnd type="none" w="sm" len="sm"/>
          </a:ln>
        </p:spPr>
      </p:sp>
      <p:sp>
        <p:nvSpPr>
          <p:cNvPr id="394" name="Google Shape;394;p59"/>
          <p:cNvSpPr txBox="1">
            <a:spLocks noGrp="1"/>
          </p:cNvSpPr>
          <p:nvPr>
            <p:ph type="body" idx="8"/>
          </p:nvPr>
        </p:nvSpPr>
        <p:spPr>
          <a:xfrm>
            <a:off x="2496847" y="4603614"/>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395" name="Google Shape;395;p59"/>
          <p:cNvSpPr txBox="1">
            <a:spLocks noGrp="1"/>
          </p:cNvSpPr>
          <p:nvPr>
            <p:ph type="body" idx="9"/>
          </p:nvPr>
        </p:nvSpPr>
        <p:spPr>
          <a:xfrm>
            <a:off x="2496847" y="5008110"/>
            <a:ext cx="7122563" cy="822098"/>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Presenters Divider 2.1">
  <p:cSld name="Presenters Divider 2.1">
    <p:spTree>
      <p:nvGrpSpPr>
        <p:cNvPr id="1" name="Shape 396"/>
        <p:cNvGrpSpPr/>
        <p:nvPr/>
      </p:nvGrpSpPr>
      <p:grpSpPr>
        <a:xfrm>
          <a:off x="0" y="0"/>
          <a:ext cx="0" cy="0"/>
          <a:chOff x="0" y="0"/>
          <a:chExt cx="0" cy="0"/>
        </a:xfrm>
      </p:grpSpPr>
      <p:pic>
        <p:nvPicPr>
          <p:cNvPr id="397" name="Google Shape;397;p60"/>
          <p:cNvPicPr preferRelativeResize="0"/>
          <p:nvPr/>
        </p:nvPicPr>
        <p:blipFill rotWithShape="1">
          <a:blip r:embed="rId2">
            <a:alphaModFix/>
          </a:blip>
          <a:srcRect/>
          <a:stretch/>
        </p:blipFill>
        <p:spPr>
          <a:xfrm>
            <a:off x="0" y="1"/>
            <a:ext cx="12192000" cy="6857999"/>
          </a:xfrm>
          <a:prstGeom prst="rect">
            <a:avLst/>
          </a:prstGeom>
          <a:noFill/>
          <a:ln>
            <a:noFill/>
          </a:ln>
        </p:spPr>
      </p:pic>
      <p:sp>
        <p:nvSpPr>
          <p:cNvPr id="398" name="Google Shape;398;p60"/>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399" name="Google Shape;399;p60"/>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400" name="Google Shape;400;p60"/>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401" name="Google Shape;401;p60"/>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402" name="Google Shape;402;p60"/>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03" name="Google Shape;403;p60"/>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04" name="Google Shape;404;p60"/>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05" name="Google Shape;405;p60"/>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06" name="Google Shape;406;p60"/>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07" name="Google Shape;407;p60"/>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408" name="Google Shape;408;p60"/>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09" name="Google Shape;409;p60"/>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410" name="Google Shape;410;p60"/>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411" name="Google Shape;411;p60"/>
          <p:cNvSpPr txBox="1"/>
          <p:nvPr/>
        </p:nvSpPr>
        <p:spPr>
          <a:xfrm>
            <a:off x="1149013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cxnSp>
        <p:nvCxnSpPr>
          <p:cNvPr id="412" name="Google Shape;412;p60"/>
          <p:cNvCxnSpPr>
            <a:endCxn id="398" idx="0"/>
          </p:cNvCxnSpPr>
          <p:nvPr/>
        </p:nvCxnSpPr>
        <p:spPr>
          <a:xfrm rot="10800000">
            <a:off x="557799" y="1936549"/>
            <a:ext cx="0" cy="4342200"/>
          </a:xfrm>
          <a:prstGeom prst="straightConnector1">
            <a:avLst/>
          </a:prstGeom>
          <a:noFill/>
          <a:ln w="12700" cap="flat" cmpd="sng">
            <a:solidFill>
              <a:schemeClr val="lt1"/>
            </a:solidFill>
            <a:prstDash val="solid"/>
            <a:round/>
            <a:headEnd type="none" w="sm" len="sm"/>
            <a:tailEnd type="none" w="sm" len="sm"/>
          </a:ln>
        </p:spPr>
      </p:cxnSp>
      <p:cxnSp>
        <p:nvCxnSpPr>
          <p:cNvPr id="413" name="Google Shape;413;p60"/>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14" name="Google Shape;414;p60"/>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415" name="Google Shape;415;p60"/>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
        <p:nvSpPr>
          <p:cNvPr id="416" name="Google Shape;416;p60"/>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17" name="Google Shape;417;p60"/>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418" name="Google Shape;418;p60"/>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Presenters Divider 2.2">
  <p:cSld name="Presenters Divider 2.2">
    <p:spTree>
      <p:nvGrpSpPr>
        <p:cNvPr id="1" name="Shape 419"/>
        <p:cNvGrpSpPr/>
        <p:nvPr/>
      </p:nvGrpSpPr>
      <p:grpSpPr>
        <a:xfrm>
          <a:off x="0" y="0"/>
          <a:ext cx="0" cy="0"/>
          <a:chOff x="0" y="0"/>
          <a:chExt cx="0" cy="0"/>
        </a:xfrm>
      </p:grpSpPr>
      <p:pic>
        <p:nvPicPr>
          <p:cNvPr id="420" name="Google Shape;420;p61"/>
          <p:cNvPicPr preferRelativeResize="0"/>
          <p:nvPr/>
        </p:nvPicPr>
        <p:blipFill rotWithShape="1">
          <a:blip r:embed="rId2">
            <a:alphaModFix/>
          </a:blip>
          <a:srcRect/>
          <a:stretch/>
        </p:blipFill>
        <p:spPr>
          <a:xfrm>
            <a:off x="0" y="-413"/>
            <a:ext cx="12216385" cy="6858000"/>
          </a:xfrm>
          <a:prstGeom prst="rect">
            <a:avLst/>
          </a:prstGeom>
          <a:noFill/>
          <a:ln>
            <a:noFill/>
          </a:ln>
        </p:spPr>
      </p:pic>
      <p:sp>
        <p:nvSpPr>
          <p:cNvPr id="421" name="Google Shape;421;p61"/>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422" name="Google Shape;422;p61"/>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423" name="Google Shape;423;p61"/>
          <p:cNvSpPr txBox="1"/>
          <p:nvPr/>
        </p:nvSpPr>
        <p:spPr>
          <a:xfrm>
            <a:off x="11490366"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424" name="Google Shape;424;p61"/>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425" name="Google Shape;425;p61"/>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426" name="Google Shape;426;p61"/>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427" name="Google Shape;427;p61"/>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428" name="Google Shape;428;p61"/>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29" name="Google Shape;429;p61"/>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30" name="Google Shape;430;p61"/>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31" name="Google Shape;431;p61"/>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32" name="Google Shape;432;p61"/>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433" name="Google Shape;433;p61"/>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34" name="Google Shape;434;p61"/>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435" name="Google Shape;435;p61"/>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36" name="Google Shape;436;p61"/>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437" name="Google Shape;437;p61"/>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38" name="Google Shape;438;p61"/>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439" name="Google Shape;439;p61"/>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40" name="Google Shape;440;p61"/>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441" name="Google Shape;441;p61"/>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Presenters Divider 2.3">
  <p:cSld name="Presenters Divider 2.3">
    <p:spTree>
      <p:nvGrpSpPr>
        <p:cNvPr id="1" name="Shape 442"/>
        <p:cNvGrpSpPr/>
        <p:nvPr/>
      </p:nvGrpSpPr>
      <p:grpSpPr>
        <a:xfrm>
          <a:off x="0" y="0"/>
          <a:ext cx="0" cy="0"/>
          <a:chOff x="0" y="0"/>
          <a:chExt cx="0" cy="0"/>
        </a:xfrm>
      </p:grpSpPr>
      <p:pic>
        <p:nvPicPr>
          <p:cNvPr id="443" name="Google Shape;443;p62"/>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444" name="Google Shape;444;p62"/>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445" name="Google Shape;445;p62"/>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446" name="Google Shape;446;p62"/>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447" name="Google Shape;447;p62"/>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448" name="Google Shape;448;p62"/>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449" name="Google Shape;449;p62"/>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450" name="Google Shape;450;p62"/>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451" name="Google Shape;451;p62"/>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52" name="Google Shape;452;p62"/>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53" name="Google Shape;453;p62"/>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54" name="Google Shape;454;p62"/>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55" name="Google Shape;455;p62"/>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456" name="Google Shape;456;p62"/>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57" name="Google Shape;457;p62"/>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458" name="Google Shape;458;p62"/>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59" name="Google Shape;459;p62"/>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460" name="Google Shape;460;p62"/>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61" name="Google Shape;461;p62"/>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462" name="Google Shape;462;p62"/>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63" name="Google Shape;463;p62"/>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464" name="Google Shape;464;p62"/>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Presenters Divider 2.4">
  <p:cSld name="Presenters Divider 2.4">
    <p:spTree>
      <p:nvGrpSpPr>
        <p:cNvPr id="1" name="Shape 465"/>
        <p:cNvGrpSpPr/>
        <p:nvPr/>
      </p:nvGrpSpPr>
      <p:grpSpPr>
        <a:xfrm>
          <a:off x="0" y="0"/>
          <a:ext cx="0" cy="0"/>
          <a:chOff x="0" y="0"/>
          <a:chExt cx="0" cy="0"/>
        </a:xfrm>
      </p:grpSpPr>
      <p:pic>
        <p:nvPicPr>
          <p:cNvPr id="466" name="Google Shape;466;p63"/>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467" name="Google Shape;467;p63"/>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468" name="Google Shape;468;p63"/>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469" name="Google Shape;469;p63"/>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470" name="Google Shape;470;p63"/>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471" name="Google Shape;471;p63"/>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472" name="Google Shape;472;p63"/>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473" name="Google Shape;473;p63"/>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474" name="Google Shape;474;p63"/>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75" name="Google Shape;475;p63"/>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76" name="Google Shape;476;p63"/>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77" name="Google Shape;477;p63"/>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78" name="Google Shape;478;p63"/>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479" name="Google Shape;479;p63"/>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80" name="Google Shape;480;p63"/>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481" name="Google Shape;481;p63"/>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82" name="Google Shape;482;p63"/>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483" name="Google Shape;483;p63"/>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484" name="Google Shape;484;p63"/>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485" name="Google Shape;485;p63"/>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86" name="Google Shape;486;p63"/>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487" name="Google Shape;487;p63"/>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matchingName="Presenters Divider 2.5">
  <p:cSld name="Presenters Divider 2.5">
    <p:spTree>
      <p:nvGrpSpPr>
        <p:cNvPr id="1" name="Shape 488"/>
        <p:cNvGrpSpPr/>
        <p:nvPr/>
      </p:nvGrpSpPr>
      <p:grpSpPr>
        <a:xfrm>
          <a:off x="0" y="0"/>
          <a:ext cx="0" cy="0"/>
          <a:chOff x="0" y="0"/>
          <a:chExt cx="0" cy="0"/>
        </a:xfrm>
      </p:grpSpPr>
      <p:pic>
        <p:nvPicPr>
          <p:cNvPr id="489" name="Google Shape;489;p64"/>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490" name="Google Shape;490;p64"/>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491" name="Google Shape;491;p64"/>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492" name="Google Shape;492;p64"/>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493" name="Google Shape;493;p64"/>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494" name="Google Shape;494;p64"/>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495" name="Google Shape;495;p64"/>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496" name="Google Shape;496;p64"/>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497" name="Google Shape;497;p64"/>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98" name="Google Shape;498;p64"/>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499" name="Google Shape;499;p64"/>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00" name="Google Shape;500;p64"/>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01" name="Google Shape;501;p64"/>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502" name="Google Shape;502;p64"/>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03" name="Google Shape;503;p64"/>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504" name="Google Shape;504;p64"/>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05" name="Google Shape;505;p64"/>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506" name="Google Shape;506;p64"/>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07" name="Google Shape;507;p64"/>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508" name="Google Shape;508;p64"/>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09" name="Google Shape;509;p64"/>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510" name="Google Shape;510;p64"/>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matchingName="Presenters Divider 2.6">
  <p:cSld name="Presenters Divider 2.6">
    <p:spTree>
      <p:nvGrpSpPr>
        <p:cNvPr id="1" name="Shape 511"/>
        <p:cNvGrpSpPr/>
        <p:nvPr/>
      </p:nvGrpSpPr>
      <p:grpSpPr>
        <a:xfrm>
          <a:off x="0" y="0"/>
          <a:ext cx="0" cy="0"/>
          <a:chOff x="0" y="0"/>
          <a:chExt cx="0" cy="0"/>
        </a:xfrm>
      </p:grpSpPr>
      <p:pic>
        <p:nvPicPr>
          <p:cNvPr id="512" name="Google Shape;512;p65"/>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513" name="Google Shape;513;p65"/>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514" name="Google Shape;514;p65"/>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515" name="Google Shape;515;p65"/>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516" name="Google Shape;516;p65"/>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517" name="Google Shape;517;p65"/>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518" name="Google Shape;518;p65"/>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519" name="Google Shape;519;p65"/>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520" name="Google Shape;520;p65"/>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21" name="Google Shape;521;p65"/>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22" name="Google Shape;522;p65"/>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23" name="Google Shape;523;p65"/>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24" name="Google Shape;524;p65"/>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525" name="Google Shape;525;p65"/>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26" name="Google Shape;526;p65"/>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527" name="Google Shape;527;p65"/>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28" name="Google Shape;528;p65"/>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529" name="Google Shape;529;p65"/>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30" name="Google Shape;530;p65"/>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531" name="Google Shape;531;p65"/>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32" name="Google Shape;532;p65"/>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533" name="Google Shape;533;p65"/>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matchingName="Presenters Divider 2.7">
  <p:cSld name="Presenters Divider 2.7">
    <p:spTree>
      <p:nvGrpSpPr>
        <p:cNvPr id="1" name="Shape 534"/>
        <p:cNvGrpSpPr/>
        <p:nvPr/>
      </p:nvGrpSpPr>
      <p:grpSpPr>
        <a:xfrm>
          <a:off x="0" y="0"/>
          <a:ext cx="0" cy="0"/>
          <a:chOff x="0" y="0"/>
          <a:chExt cx="0" cy="0"/>
        </a:xfrm>
      </p:grpSpPr>
      <p:pic>
        <p:nvPicPr>
          <p:cNvPr id="535" name="Google Shape;535;p66"/>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536" name="Google Shape;536;p66"/>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537" name="Google Shape;537;p66"/>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538" name="Google Shape;538;p66"/>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539" name="Google Shape;539;p66"/>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540" name="Google Shape;540;p66"/>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541" name="Google Shape;541;p66"/>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542" name="Google Shape;542;p66"/>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543" name="Google Shape;543;p66"/>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44" name="Google Shape;544;p66"/>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45" name="Google Shape;545;p66"/>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46" name="Google Shape;546;p66"/>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47" name="Google Shape;547;p66"/>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548" name="Google Shape;548;p66"/>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49" name="Google Shape;549;p66"/>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550" name="Google Shape;550;p66"/>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51" name="Google Shape;551;p66"/>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552" name="Google Shape;552;p66"/>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53" name="Google Shape;553;p66"/>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554" name="Google Shape;554;p66"/>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555" name="Google Shape;555;p66"/>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556" name="Google Shape;556;p66"/>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matchingName="Presenters Divider 2.8">
  <p:cSld name="Presenters Divider 2.8">
    <p:spTree>
      <p:nvGrpSpPr>
        <p:cNvPr id="1" name="Shape 557"/>
        <p:cNvGrpSpPr/>
        <p:nvPr/>
      </p:nvGrpSpPr>
      <p:grpSpPr>
        <a:xfrm>
          <a:off x="0" y="0"/>
          <a:ext cx="0" cy="0"/>
          <a:chOff x="0" y="0"/>
          <a:chExt cx="0" cy="0"/>
        </a:xfrm>
      </p:grpSpPr>
      <p:pic>
        <p:nvPicPr>
          <p:cNvPr id="558" name="Google Shape;558;p67"/>
          <p:cNvPicPr preferRelativeResize="0"/>
          <p:nvPr/>
        </p:nvPicPr>
        <p:blipFill rotWithShape="1">
          <a:blip r:embed="rId2">
            <a:alphaModFix/>
          </a:blip>
          <a:srcRect/>
          <a:stretch/>
        </p:blipFill>
        <p:spPr>
          <a:xfrm>
            <a:off x="-3" y="-1"/>
            <a:ext cx="12192000" cy="6857999"/>
          </a:xfrm>
          <a:prstGeom prst="rect">
            <a:avLst/>
          </a:prstGeom>
          <a:noFill/>
          <a:ln>
            <a:noFill/>
          </a:ln>
        </p:spPr>
      </p:pic>
      <p:sp>
        <p:nvSpPr>
          <p:cNvPr id="559" name="Google Shape;559;p67"/>
          <p:cNvSpPr txBox="1">
            <a:spLocks noGrp="1"/>
          </p:cNvSpPr>
          <p:nvPr>
            <p:ph type="title"/>
          </p:nvPr>
        </p:nvSpPr>
        <p:spPr>
          <a:xfrm>
            <a:off x="790387" y="490636"/>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560" name="Google Shape;560;p67"/>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561" name="Google Shape;561;p67"/>
          <p:cNvSpPr txBox="1"/>
          <p:nvPr/>
        </p:nvSpPr>
        <p:spPr>
          <a:xfrm>
            <a:off x="1149774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562" name="Google Shape;562;p67"/>
          <p:cNvSpPr/>
          <p:nvPr/>
        </p:nvSpPr>
        <p:spPr>
          <a:xfrm rot="-5400000">
            <a:off x="556353" y="1877113"/>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dk1"/>
              </a:solidFill>
              <a:latin typeface="Arial"/>
              <a:ea typeface="Arial"/>
              <a:cs typeface="Arial"/>
              <a:sym typeface="Arial"/>
            </a:endParaRPr>
          </a:p>
        </p:txBody>
      </p:sp>
      <p:cxnSp>
        <p:nvCxnSpPr>
          <p:cNvPr id="563" name="Google Shape;563;p67"/>
          <p:cNvCxnSpPr/>
          <p:nvPr/>
        </p:nvCxnSpPr>
        <p:spPr>
          <a:xfrm rot="10800000">
            <a:off x="616655" y="1875667"/>
            <a:ext cx="10957279" cy="0"/>
          </a:xfrm>
          <a:prstGeom prst="straightConnector1">
            <a:avLst/>
          </a:prstGeom>
          <a:noFill/>
          <a:ln w="12700" cap="flat" cmpd="sng">
            <a:solidFill>
              <a:schemeClr val="lt1"/>
            </a:solidFill>
            <a:prstDash val="solid"/>
            <a:round/>
            <a:headEnd type="none" w="sm" len="sm"/>
            <a:tailEnd type="none" w="sm" len="sm"/>
          </a:ln>
        </p:spPr>
      </p:cxnSp>
      <p:sp>
        <p:nvSpPr>
          <p:cNvPr id="564" name="Google Shape;564;p67"/>
          <p:cNvSpPr>
            <a:spLocks noGrp="1"/>
          </p:cNvSpPr>
          <p:nvPr>
            <p:ph type="pic" idx="2"/>
          </p:nvPr>
        </p:nvSpPr>
        <p:spPr>
          <a:xfrm>
            <a:off x="913739" y="2088493"/>
            <a:ext cx="950976" cy="950976"/>
          </a:xfrm>
          <a:prstGeom prst="flowChartConnector">
            <a:avLst/>
          </a:prstGeom>
          <a:noFill/>
          <a:ln w="28575" cap="flat" cmpd="sng">
            <a:solidFill>
              <a:schemeClr val="lt1"/>
            </a:solidFill>
            <a:prstDash val="solid"/>
            <a:round/>
            <a:headEnd type="none" w="sm" len="sm"/>
            <a:tailEnd type="none" w="sm" len="sm"/>
          </a:ln>
        </p:spPr>
      </p:sp>
      <p:sp>
        <p:nvSpPr>
          <p:cNvPr id="565" name="Google Shape;565;p67"/>
          <p:cNvSpPr>
            <a:spLocks noGrp="1"/>
          </p:cNvSpPr>
          <p:nvPr>
            <p:ph type="pic" idx="3"/>
          </p:nvPr>
        </p:nvSpPr>
        <p:spPr>
          <a:xfrm>
            <a:off x="914404" y="3514162"/>
            <a:ext cx="950976" cy="950976"/>
          </a:xfrm>
          <a:prstGeom prst="flowChartConnector">
            <a:avLst/>
          </a:prstGeom>
          <a:noFill/>
          <a:ln w="28575" cap="flat" cmpd="sng">
            <a:solidFill>
              <a:schemeClr val="lt1"/>
            </a:solidFill>
            <a:prstDash val="solid"/>
            <a:round/>
            <a:headEnd type="none" w="sm" len="sm"/>
            <a:tailEnd type="none" w="sm" len="sm"/>
          </a:ln>
        </p:spPr>
      </p:sp>
      <p:sp>
        <p:nvSpPr>
          <p:cNvPr id="566" name="Google Shape;566;p67"/>
          <p:cNvSpPr txBox="1">
            <a:spLocks noGrp="1"/>
          </p:cNvSpPr>
          <p:nvPr>
            <p:ph type="body" idx="1"/>
          </p:nvPr>
        </p:nvSpPr>
        <p:spPr>
          <a:xfrm>
            <a:off x="2210778" y="1951273"/>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67" name="Google Shape;567;p67"/>
          <p:cNvSpPr txBox="1">
            <a:spLocks noGrp="1"/>
          </p:cNvSpPr>
          <p:nvPr>
            <p:ph type="body" idx="4"/>
          </p:nvPr>
        </p:nvSpPr>
        <p:spPr>
          <a:xfrm>
            <a:off x="2210778" y="3385622"/>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68" name="Google Shape;568;p67"/>
          <p:cNvSpPr txBox="1">
            <a:spLocks noGrp="1"/>
          </p:cNvSpPr>
          <p:nvPr>
            <p:ph type="body" idx="5"/>
          </p:nvPr>
        </p:nvSpPr>
        <p:spPr>
          <a:xfrm>
            <a:off x="2210778" y="2364733"/>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69" name="Google Shape;569;p67"/>
          <p:cNvSpPr txBox="1">
            <a:spLocks noGrp="1"/>
          </p:cNvSpPr>
          <p:nvPr>
            <p:ph type="body" idx="6"/>
          </p:nvPr>
        </p:nvSpPr>
        <p:spPr>
          <a:xfrm>
            <a:off x="2210778" y="3790119"/>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70" name="Google Shape;570;p67"/>
          <p:cNvSpPr>
            <a:spLocks noGrp="1"/>
          </p:cNvSpPr>
          <p:nvPr>
            <p:ph type="pic" idx="7"/>
          </p:nvPr>
        </p:nvSpPr>
        <p:spPr>
          <a:xfrm>
            <a:off x="914404" y="4948515"/>
            <a:ext cx="950976" cy="950976"/>
          </a:xfrm>
          <a:prstGeom prst="flowChartConnector">
            <a:avLst/>
          </a:prstGeom>
          <a:noFill/>
          <a:ln w="28575" cap="flat" cmpd="sng">
            <a:solidFill>
              <a:schemeClr val="lt1"/>
            </a:solidFill>
            <a:prstDash val="solid"/>
            <a:round/>
            <a:headEnd type="none" w="sm" len="sm"/>
            <a:tailEnd type="none" w="sm" len="sm"/>
          </a:ln>
        </p:spPr>
      </p:sp>
      <p:sp>
        <p:nvSpPr>
          <p:cNvPr id="571" name="Google Shape;571;p67"/>
          <p:cNvSpPr txBox="1">
            <a:spLocks noGrp="1"/>
          </p:cNvSpPr>
          <p:nvPr>
            <p:ph type="body" idx="8"/>
          </p:nvPr>
        </p:nvSpPr>
        <p:spPr>
          <a:xfrm>
            <a:off x="2210778" y="4819976"/>
            <a:ext cx="7122563"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72" name="Google Shape;572;p67"/>
          <p:cNvSpPr txBox="1">
            <a:spLocks noGrp="1"/>
          </p:cNvSpPr>
          <p:nvPr>
            <p:ph type="body" idx="9"/>
          </p:nvPr>
        </p:nvSpPr>
        <p:spPr>
          <a:xfrm>
            <a:off x="2210778" y="5224472"/>
            <a:ext cx="7122563"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200"/>
              <a:buFont typeface="Arial"/>
              <a:buNone/>
              <a:defRPr sz="22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cxnSp>
        <p:nvCxnSpPr>
          <p:cNvPr id="573" name="Google Shape;573;p67"/>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74" name="Google Shape;574;p67"/>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cxnSp>
        <p:nvCxnSpPr>
          <p:cNvPr id="575" name="Google Shape;575;p67"/>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76" name="Google Shape;576;p67"/>
          <p:cNvCxnSpPr/>
          <p:nvPr/>
        </p:nvCxnSpPr>
        <p:spPr>
          <a:xfrm rot="10800000">
            <a:off x="557799" y="1936549"/>
            <a:ext cx="0" cy="4342271"/>
          </a:xfrm>
          <a:prstGeom prst="straightConnector1">
            <a:avLst/>
          </a:prstGeom>
          <a:noFill/>
          <a:ln w="12700" cap="flat" cmpd="sng">
            <a:solidFill>
              <a:schemeClr val="lt1"/>
            </a:solidFill>
            <a:prstDash val="solid"/>
            <a:round/>
            <a:headEnd type="none" w="sm" len="sm"/>
            <a:tailEnd type="none" w="sm" len="sm"/>
          </a:ln>
        </p:spPr>
      </p:cxnSp>
      <p:sp>
        <p:nvSpPr>
          <p:cNvPr id="577" name="Google Shape;577;p67"/>
          <p:cNvSpPr/>
          <p:nvPr/>
        </p:nvSpPr>
        <p:spPr>
          <a:xfrm>
            <a:off x="536845"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578" name="Google Shape;578;p67"/>
          <p:cNvSpPr/>
          <p:nvPr/>
        </p:nvSpPr>
        <p:spPr>
          <a:xfrm flipH="1">
            <a:off x="11619649" y="1852832"/>
            <a:ext cx="45720" cy="45720"/>
          </a:xfrm>
          <a:prstGeom prst="ellipse">
            <a:avLst/>
          </a:prstGeom>
          <a:solidFill>
            <a:schemeClr val="lt1"/>
          </a:solidFill>
          <a:ln>
            <a:noFill/>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sp>
        <p:nvSpPr>
          <p:cNvPr id="579" name="Google Shape;579;p67"/>
          <p:cNvSpPr/>
          <p:nvPr/>
        </p:nvSpPr>
        <p:spPr>
          <a:xfrm flipH="1">
            <a:off x="11614601" y="6297687"/>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matchingName="Presenters Divider 3.1">
  <p:cSld name="Presenters Divider 3.1">
    <p:spTree>
      <p:nvGrpSpPr>
        <p:cNvPr id="1" name="Shape 580"/>
        <p:cNvGrpSpPr/>
        <p:nvPr/>
      </p:nvGrpSpPr>
      <p:grpSpPr>
        <a:xfrm>
          <a:off x="0" y="0"/>
          <a:ext cx="0" cy="0"/>
          <a:chOff x="0" y="0"/>
          <a:chExt cx="0" cy="0"/>
        </a:xfrm>
      </p:grpSpPr>
      <p:pic>
        <p:nvPicPr>
          <p:cNvPr id="581" name="Google Shape;581;p68"/>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582" name="Google Shape;582;p68"/>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83" name="Google Shape;583;p68"/>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84" name="Google Shape;584;p68"/>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85" name="Google Shape;585;p68"/>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86" name="Google Shape;586;p68"/>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87" name="Google Shape;587;p68"/>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588" name="Google Shape;588;p68"/>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pic>
        <p:nvPicPr>
          <p:cNvPr id="589" name="Google Shape;589;p68"/>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590" name="Google Shape;590;p68"/>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591" name="Google Shape;591;p68"/>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592" name="Google Shape;592;p68"/>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593" name="Google Shape;593;p68"/>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594" name="Google Shape;594;p68"/>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595" name="Google Shape;595;p68"/>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596" name="Google Shape;596;p68"/>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597" name="Google Shape;597;p68"/>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598" name="Google Shape;598;p68"/>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matchingName="Presenters Divider 3.2">
  <p:cSld name="Presenters Divider 3.2">
    <p:spTree>
      <p:nvGrpSpPr>
        <p:cNvPr id="1" name="Shape 599"/>
        <p:cNvGrpSpPr/>
        <p:nvPr/>
      </p:nvGrpSpPr>
      <p:grpSpPr>
        <a:xfrm>
          <a:off x="0" y="0"/>
          <a:ext cx="0" cy="0"/>
          <a:chOff x="0" y="0"/>
          <a:chExt cx="0" cy="0"/>
        </a:xfrm>
      </p:grpSpPr>
      <p:pic>
        <p:nvPicPr>
          <p:cNvPr id="600" name="Google Shape;600;p69"/>
          <p:cNvPicPr preferRelativeResize="0"/>
          <p:nvPr/>
        </p:nvPicPr>
        <p:blipFill rotWithShape="1">
          <a:blip r:embed="rId2">
            <a:alphaModFix/>
          </a:blip>
          <a:srcRect/>
          <a:stretch/>
        </p:blipFill>
        <p:spPr>
          <a:xfrm>
            <a:off x="0" y="-414"/>
            <a:ext cx="12216385" cy="6858000"/>
          </a:xfrm>
          <a:prstGeom prst="rect">
            <a:avLst/>
          </a:prstGeom>
          <a:noFill/>
          <a:ln>
            <a:noFill/>
          </a:ln>
        </p:spPr>
      </p:pic>
      <p:sp>
        <p:nvSpPr>
          <p:cNvPr id="601" name="Google Shape;601;p69"/>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02" name="Google Shape;602;p69"/>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03" name="Google Shape;603;p69"/>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04" name="Google Shape;604;p69"/>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05" name="Google Shape;605;p69"/>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06" name="Google Shape;606;p69"/>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07" name="Google Shape;607;p69"/>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08" name="Google Shape;608;p69"/>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09" name="Google Shape;609;p69"/>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10" name="Google Shape;610;p69"/>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611" name="Google Shape;611;p69"/>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612" name="Google Shape;612;p69"/>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613" name="Google Shape;613;p69"/>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14" name="Google Shape;614;p69"/>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15" name="Google Shape;615;p69"/>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616" name="Google Shape;616;p69"/>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17" name="Google Shape;617;p69"/>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matchingName="Presenters Divider 3.3">
  <p:cSld name="Presenters Divider 3.3">
    <p:spTree>
      <p:nvGrpSpPr>
        <p:cNvPr id="1" name="Shape 618"/>
        <p:cNvGrpSpPr/>
        <p:nvPr/>
      </p:nvGrpSpPr>
      <p:grpSpPr>
        <a:xfrm>
          <a:off x="0" y="0"/>
          <a:ext cx="0" cy="0"/>
          <a:chOff x="0" y="0"/>
          <a:chExt cx="0" cy="0"/>
        </a:xfrm>
      </p:grpSpPr>
      <p:pic>
        <p:nvPicPr>
          <p:cNvPr id="619" name="Google Shape;619;p70"/>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620" name="Google Shape;620;p70"/>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21" name="Google Shape;621;p70"/>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22" name="Google Shape;622;p70"/>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23" name="Google Shape;623;p70"/>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4" name="Google Shape;624;p70"/>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5" name="Google Shape;625;p70"/>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6" name="Google Shape;626;p70"/>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7" name="Google Shape;627;p70"/>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8" name="Google Shape;628;p70"/>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29" name="Google Shape;629;p70"/>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630" name="Google Shape;630;p70"/>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631" name="Google Shape;631;p70"/>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632" name="Google Shape;632;p70"/>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33" name="Google Shape;633;p70"/>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34" name="Google Shape;634;p70"/>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635" name="Google Shape;635;p70"/>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36" name="Google Shape;636;p70"/>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matchingName="Presenters Divider 3.4">
  <p:cSld name="Presenters Divider 3.4">
    <p:spTree>
      <p:nvGrpSpPr>
        <p:cNvPr id="1" name="Shape 637"/>
        <p:cNvGrpSpPr/>
        <p:nvPr/>
      </p:nvGrpSpPr>
      <p:grpSpPr>
        <a:xfrm>
          <a:off x="0" y="0"/>
          <a:ext cx="0" cy="0"/>
          <a:chOff x="0" y="0"/>
          <a:chExt cx="0" cy="0"/>
        </a:xfrm>
      </p:grpSpPr>
      <p:pic>
        <p:nvPicPr>
          <p:cNvPr id="638" name="Google Shape;638;p71"/>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639" name="Google Shape;639;p71"/>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40" name="Google Shape;640;p71"/>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41" name="Google Shape;641;p71"/>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42" name="Google Shape;642;p71"/>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3" name="Google Shape;643;p71"/>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4" name="Google Shape;644;p71"/>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5" name="Google Shape;645;p71"/>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6" name="Google Shape;646;p71"/>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7" name="Google Shape;647;p71"/>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48" name="Google Shape;648;p71"/>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649" name="Google Shape;649;p71"/>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650" name="Google Shape;650;p71"/>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651" name="Google Shape;651;p71"/>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52" name="Google Shape;652;p71"/>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53" name="Google Shape;653;p71"/>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654" name="Google Shape;654;p71"/>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55" name="Google Shape;655;p71"/>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matchingName="Presenters Divider 3.5">
  <p:cSld name="Presenters Divider 3.5">
    <p:spTree>
      <p:nvGrpSpPr>
        <p:cNvPr id="1" name="Shape 656"/>
        <p:cNvGrpSpPr/>
        <p:nvPr/>
      </p:nvGrpSpPr>
      <p:grpSpPr>
        <a:xfrm>
          <a:off x="0" y="0"/>
          <a:ext cx="0" cy="0"/>
          <a:chOff x="0" y="0"/>
          <a:chExt cx="0" cy="0"/>
        </a:xfrm>
      </p:grpSpPr>
      <p:pic>
        <p:nvPicPr>
          <p:cNvPr id="657" name="Google Shape;657;p72"/>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658" name="Google Shape;658;p72"/>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59" name="Google Shape;659;p72"/>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60" name="Google Shape;660;p72"/>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61" name="Google Shape;661;p72"/>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2" name="Google Shape;662;p72"/>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3" name="Google Shape;663;p72"/>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4" name="Google Shape;664;p72"/>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5" name="Google Shape;665;p72"/>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6" name="Google Shape;666;p72"/>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67" name="Google Shape;667;p72"/>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668" name="Google Shape;668;p72"/>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669" name="Google Shape;669;p72"/>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670" name="Google Shape;670;p72"/>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71" name="Google Shape;671;p72"/>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72" name="Google Shape;672;p72"/>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673" name="Google Shape;673;p72"/>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74" name="Google Shape;674;p72"/>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matchingName="Presenters Divider 3.6">
  <p:cSld name="Presenters Divider 3.6">
    <p:spTree>
      <p:nvGrpSpPr>
        <p:cNvPr id="1" name="Shape 675"/>
        <p:cNvGrpSpPr/>
        <p:nvPr/>
      </p:nvGrpSpPr>
      <p:grpSpPr>
        <a:xfrm>
          <a:off x="0" y="0"/>
          <a:ext cx="0" cy="0"/>
          <a:chOff x="0" y="0"/>
          <a:chExt cx="0" cy="0"/>
        </a:xfrm>
      </p:grpSpPr>
      <p:pic>
        <p:nvPicPr>
          <p:cNvPr id="676" name="Google Shape;676;p73"/>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677" name="Google Shape;677;p73"/>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78" name="Google Shape;678;p73"/>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79" name="Google Shape;679;p73"/>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80" name="Google Shape;680;p73"/>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1" name="Google Shape;681;p73"/>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2" name="Google Shape;682;p73"/>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3" name="Google Shape;683;p73"/>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4" name="Google Shape;684;p73"/>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5" name="Google Shape;685;p73"/>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686" name="Google Shape;686;p73"/>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687" name="Google Shape;687;p73"/>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688" name="Google Shape;688;p73"/>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689" name="Google Shape;689;p73"/>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90" name="Google Shape;690;p73"/>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691" name="Google Shape;691;p73"/>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692" name="Google Shape;692;p73"/>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693" name="Google Shape;693;p73"/>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matchingName="Presenters Divider 3.7">
  <p:cSld name="Presenters Divider 3.7">
    <p:spTree>
      <p:nvGrpSpPr>
        <p:cNvPr id="1" name="Shape 694"/>
        <p:cNvGrpSpPr/>
        <p:nvPr/>
      </p:nvGrpSpPr>
      <p:grpSpPr>
        <a:xfrm>
          <a:off x="0" y="0"/>
          <a:ext cx="0" cy="0"/>
          <a:chOff x="0" y="0"/>
          <a:chExt cx="0" cy="0"/>
        </a:xfrm>
      </p:grpSpPr>
      <p:pic>
        <p:nvPicPr>
          <p:cNvPr id="695" name="Google Shape;695;p74"/>
          <p:cNvPicPr preferRelativeResize="0"/>
          <p:nvPr/>
        </p:nvPicPr>
        <p:blipFill rotWithShape="1">
          <a:blip r:embed="rId2">
            <a:alphaModFix/>
          </a:blip>
          <a:srcRect/>
          <a:stretch/>
        </p:blipFill>
        <p:spPr>
          <a:xfrm>
            <a:off x="0" y="0"/>
            <a:ext cx="12192000" cy="6857999"/>
          </a:xfrm>
          <a:prstGeom prst="rect">
            <a:avLst/>
          </a:prstGeom>
          <a:noFill/>
          <a:ln>
            <a:noFill/>
          </a:ln>
        </p:spPr>
      </p:pic>
      <p:sp>
        <p:nvSpPr>
          <p:cNvPr id="696" name="Google Shape;696;p74"/>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697" name="Google Shape;697;p74"/>
          <p:cNvPicPr preferRelativeResize="0"/>
          <p:nvPr/>
        </p:nvPicPr>
        <p:blipFill rotWithShape="1">
          <a:blip r:embed="rId3">
            <a:alphaModFix/>
          </a:blip>
          <a:srcRect/>
          <a:stretch/>
        </p:blipFill>
        <p:spPr>
          <a:xfrm>
            <a:off x="368425" y="6462763"/>
            <a:ext cx="365760" cy="291830"/>
          </a:xfrm>
          <a:prstGeom prst="rect">
            <a:avLst/>
          </a:prstGeom>
          <a:noFill/>
          <a:ln>
            <a:noFill/>
          </a:ln>
        </p:spPr>
      </p:pic>
      <p:sp>
        <p:nvSpPr>
          <p:cNvPr id="698" name="Google Shape;698;p74"/>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699" name="Google Shape;699;p74"/>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0" name="Google Shape;700;p74"/>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1" name="Google Shape;701;p74"/>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2" name="Google Shape;702;p74"/>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3" name="Google Shape;703;p74"/>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4" name="Google Shape;704;p74"/>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05" name="Google Shape;705;p74"/>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706" name="Google Shape;706;p74"/>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707" name="Google Shape;707;p74"/>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708" name="Google Shape;708;p74"/>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09" name="Google Shape;709;p74"/>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710" name="Google Shape;710;p74"/>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711" name="Google Shape;711;p74"/>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12" name="Google Shape;712;p74"/>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matchingName="Presenters Divider 3.8">
  <p:cSld name="Presenters Divider 3.8">
    <p:spTree>
      <p:nvGrpSpPr>
        <p:cNvPr id="1" name="Shape 713"/>
        <p:cNvGrpSpPr/>
        <p:nvPr/>
      </p:nvGrpSpPr>
      <p:grpSpPr>
        <a:xfrm>
          <a:off x="0" y="0"/>
          <a:ext cx="0" cy="0"/>
          <a:chOff x="0" y="0"/>
          <a:chExt cx="0" cy="0"/>
        </a:xfrm>
      </p:grpSpPr>
      <p:pic>
        <p:nvPicPr>
          <p:cNvPr id="714" name="Google Shape;714;p75"/>
          <p:cNvPicPr preferRelativeResize="0"/>
          <p:nvPr/>
        </p:nvPicPr>
        <p:blipFill rotWithShape="1">
          <a:blip r:embed="rId2">
            <a:alphaModFix/>
          </a:blip>
          <a:srcRect/>
          <a:stretch/>
        </p:blipFill>
        <p:spPr>
          <a:xfrm>
            <a:off x="-3" y="-1"/>
            <a:ext cx="12192000" cy="6857999"/>
          </a:xfrm>
          <a:prstGeom prst="rect">
            <a:avLst/>
          </a:prstGeom>
          <a:noFill/>
          <a:ln>
            <a:noFill/>
          </a:ln>
        </p:spPr>
      </p:pic>
      <p:sp>
        <p:nvSpPr>
          <p:cNvPr id="715" name="Google Shape;715;p75"/>
          <p:cNvSpPr txBox="1">
            <a:spLocks noGrp="1"/>
          </p:cNvSpPr>
          <p:nvPr>
            <p:ph type="title"/>
          </p:nvPr>
        </p:nvSpPr>
        <p:spPr>
          <a:xfrm>
            <a:off x="416306"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716" name="Google Shape;716;p75"/>
          <p:cNvPicPr preferRelativeResize="0"/>
          <p:nvPr/>
        </p:nvPicPr>
        <p:blipFill rotWithShape="1">
          <a:blip r:embed="rId3">
            <a:alphaModFix/>
          </a:blip>
          <a:srcRect/>
          <a:stretch/>
        </p:blipFill>
        <p:spPr>
          <a:xfrm>
            <a:off x="365760" y="6462763"/>
            <a:ext cx="365760" cy="291830"/>
          </a:xfrm>
          <a:prstGeom prst="rect">
            <a:avLst/>
          </a:prstGeom>
          <a:noFill/>
          <a:ln>
            <a:noFill/>
          </a:ln>
        </p:spPr>
      </p:pic>
      <p:sp>
        <p:nvSpPr>
          <p:cNvPr id="717" name="Google Shape;717;p75"/>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718" name="Google Shape;718;p75"/>
          <p:cNvSpPr txBox="1">
            <a:spLocks noGrp="1"/>
          </p:cNvSpPr>
          <p:nvPr>
            <p:ph type="body" idx="1"/>
          </p:nvPr>
        </p:nvSpPr>
        <p:spPr>
          <a:xfrm>
            <a:off x="556890" y="131478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19" name="Google Shape;719;p75"/>
          <p:cNvSpPr txBox="1">
            <a:spLocks noGrp="1"/>
          </p:cNvSpPr>
          <p:nvPr>
            <p:ph type="body" idx="2"/>
          </p:nvPr>
        </p:nvSpPr>
        <p:spPr>
          <a:xfrm>
            <a:off x="556890" y="2784995"/>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20" name="Google Shape;720;p75"/>
          <p:cNvSpPr txBox="1">
            <a:spLocks noGrp="1"/>
          </p:cNvSpPr>
          <p:nvPr>
            <p:ph type="body" idx="3"/>
          </p:nvPr>
        </p:nvSpPr>
        <p:spPr>
          <a:xfrm>
            <a:off x="556890" y="1728243"/>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21" name="Google Shape;721;p75"/>
          <p:cNvSpPr txBox="1">
            <a:spLocks noGrp="1"/>
          </p:cNvSpPr>
          <p:nvPr>
            <p:ph type="body" idx="4"/>
          </p:nvPr>
        </p:nvSpPr>
        <p:spPr>
          <a:xfrm>
            <a:off x="556890" y="3189491"/>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22" name="Google Shape;722;p75"/>
          <p:cNvSpPr txBox="1">
            <a:spLocks noGrp="1"/>
          </p:cNvSpPr>
          <p:nvPr>
            <p:ph type="body" idx="5"/>
          </p:nvPr>
        </p:nvSpPr>
        <p:spPr>
          <a:xfrm>
            <a:off x="556890" y="4228313"/>
            <a:ext cx="9399909" cy="394877"/>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1"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2pPr>
            <a:lvl3pPr marL="1371600" marR="0" lvl="2" indent="-228600" algn="l" rtl="0">
              <a:lnSpc>
                <a:spcPct val="100000"/>
              </a:lnSpc>
              <a:spcBef>
                <a:spcPts val="360"/>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L="1828800" marR="0" lvl="3"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4pPr>
            <a:lvl5pPr marL="2286000" marR="0" lvl="4" indent="-228600" algn="l" rtl="0">
              <a:lnSpc>
                <a:spcPct val="100000"/>
              </a:lnSpc>
              <a:spcBef>
                <a:spcPts val="320"/>
              </a:spcBef>
              <a:spcAft>
                <a:spcPts val="0"/>
              </a:spcAft>
              <a:buClr>
                <a:schemeClr val="dk1"/>
              </a:buClr>
              <a:buSzPts val="1600"/>
              <a:buFont typeface="Arial"/>
              <a:buNone/>
              <a:defRPr sz="16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23" name="Google Shape;723;p75"/>
          <p:cNvSpPr txBox="1">
            <a:spLocks noGrp="1"/>
          </p:cNvSpPr>
          <p:nvPr>
            <p:ph type="body" idx="6"/>
          </p:nvPr>
        </p:nvSpPr>
        <p:spPr>
          <a:xfrm>
            <a:off x="556890" y="4632809"/>
            <a:ext cx="9399909" cy="914400"/>
          </a:xfrm>
          <a:prstGeom prst="rect">
            <a:avLst/>
          </a:prstGeom>
          <a:noFill/>
          <a:ln>
            <a:noFill/>
          </a:ln>
        </p:spPr>
        <p:txBody>
          <a:bodyPr spcFirstLastPara="1" wrap="square" lIns="91425" tIns="0" rIns="91425" bIns="0" anchor="t" anchorCtr="0">
            <a:normAutofit/>
          </a:bodyPr>
          <a:lstStyle>
            <a:lvl1pPr marL="457200" marR="0" lvl="0"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1pPr>
            <a:lvl2pPr marL="914400" marR="0" lvl="1" indent="-228600" algn="l" rtl="0">
              <a:lnSpc>
                <a:spcPct val="100000"/>
              </a:lnSpc>
              <a:spcBef>
                <a:spcPts val="0"/>
              </a:spcBef>
              <a:spcAft>
                <a:spcPts val="0"/>
              </a:spcAft>
              <a:buClr>
                <a:schemeClr val="lt1"/>
              </a:buClr>
              <a:buSzPts val="2400"/>
              <a:buFont typeface="Arial"/>
              <a:buNone/>
              <a:defRPr sz="2400" b="0" i="0" u="none" strike="noStrike" cap="none">
                <a:solidFill>
                  <a:schemeClr val="lt1"/>
                </a:solidFill>
                <a:latin typeface="Arial"/>
                <a:ea typeface="Arial"/>
                <a:cs typeface="Arial"/>
                <a:sym typeface="Arial"/>
              </a:defRPr>
            </a:lvl2pPr>
            <a:lvl3pPr marL="1371600" marR="0" lvl="2" indent="-228600"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24" name="Google Shape;724;p75"/>
          <p:cNvSpPr/>
          <p:nvPr/>
        </p:nvSpPr>
        <p:spPr>
          <a:xfrm>
            <a:off x="533670" y="585223"/>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80000"/>
              </a:lnSpc>
              <a:spcBef>
                <a:spcPts val="0"/>
              </a:spcBef>
              <a:spcAft>
                <a:spcPts val="0"/>
              </a:spcAft>
              <a:buClr>
                <a:srgbClr val="000000"/>
              </a:buClr>
              <a:buSzPts val="450"/>
              <a:buFont typeface="Arial"/>
              <a:buNone/>
            </a:pPr>
            <a:endParaRPr sz="450" b="0" i="0" u="none" strike="noStrike" cap="none">
              <a:solidFill>
                <a:schemeClr val="lt1"/>
              </a:solidFill>
              <a:latin typeface="Arial"/>
              <a:ea typeface="Arial"/>
              <a:cs typeface="Arial"/>
              <a:sym typeface="Arial"/>
            </a:endParaRPr>
          </a:p>
        </p:txBody>
      </p:sp>
      <p:cxnSp>
        <p:nvCxnSpPr>
          <p:cNvPr id="725" name="Google Shape;725;p75"/>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726" name="Google Shape;726;p75"/>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727" name="Google Shape;727;p75"/>
          <p:cNvSpPr/>
          <p:nvPr/>
        </p:nvSpPr>
        <p:spPr>
          <a:xfrm>
            <a:off x="533670"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28" name="Google Shape;728;p75"/>
          <p:cNvCxnSpPr/>
          <p:nvPr/>
        </p:nvCxnSpPr>
        <p:spPr>
          <a:xfrm rot="10800000">
            <a:off x="3230" y="6320547"/>
            <a:ext cx="495719" cy="0"/>
          </a:xfrm>
          <a:prstGeom prst="straightConnector1">
            <a:avLst/>
          </a:prstGeom>
          <a:noFill/>
          <a:ln w="12700" cap="flat" cmpd="sng">
            <a:solidFill>
              <a:schemeClr val="lt1"/>
            </a:solidFill>
            <a:prstDash val="solid"/>
            <a:round/>
            <a:headEnd type="none" w="sm" len="sm"/>
            <a:tailEnd type="none" w="sm" len="sm"/>
          </a:ln>
        </p:spPr>
      </p:cxnSp>
      <p:cxnSp>
        <p:nvCxnSpPr>
          <p:cNvPr id="729" name="Google Shape;729;p75"/>
          <p:cNvCxnSpPr/>
          <p:nvPr/>
        </p:nvCxnSpPr>
        <p:spPr>
          <a:xfrm rot="10800000">
            <a:off x="616655" y="6320547"/>
            <a:ext cx="10957279" cy="0"/>
          </a:xfrm>
          <a:prstGeom prst="straightConnector1">
            <a:avLst/>
          </a:prstGeom>
          <a:noFill/>
          <a:ln w="12700" cap="flat" cmpd="sng">
            <a:solidFill>
              <a:schemeClr val="lt1"/>
            </a:solidFill>
            <a:prstDash val="solid"/>
            <a:round/>
            <a:headEnd type="none" w="sm" len="sm"/>
            <a:tailEnd type="none" w="sm" len="sm"/>
          </a:ln>
        </p:spPr>
      </p:cxnSp>
      <p:sp>
        <p:nvSpPr>
          <p:cNvPr id="730" name="Google Shape;730;p75"/>
          <p:cNvSpPr/>
          <p:nvPr/>
        </p:nvSpPr>
        <p:spPr>
          <a:xfrm flipH="1">
            <a:off x="11606949" y="6297687"/>
            <a:ext cx="45720" cy="45720"/>
          </a:xfrm>
          <a:prstGeom prst="ellipse">
            <a:avLst/>
          </a:prstGeom>
          <a:solidFill>
            <a:schemeClr val="lt1"/>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31" name="Google Shape;731;p75"/>
          <p:cNvCxnSpPr/>
          <p:nvPr/>
        </p:nvCxnSpPr>
        <p:spPr>
          <a:xfrm>
            <a:off x="11696282" y="6320547"/>
            <a:ext cx="495719" cy="0"/>
          </a:xfrm>
          <a:prstGeom prst="straightConnector1">
            <a:avLst/>
          </a:prstGeom>
          <a:noFill/>
          <a:ln w="12700" cap="flat" cmpd="sng">
            <a:solidFill>
              <a:schemeClr val="lt1"/>
            </a:solidFill>
            <a:prstDash val="solid"/>
            <a:round/>
            <a:headEnd type="none" w="sm" len="sm"/>
            <a:tailEnd type="none" w="sm" len="sm"/>
          </a:ln>
        </p:spPr>
      </p:cxn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Engage with ICANN White">
  <p:cSld name="Engage with ICANN White">
    <p:spTree>
      <p:nvGrpSpPr>
        <p:cNvPr id="1" name="Shape 732"/>
        <p:cNvGrpSpPr/>
        <p:nvPr/>
      </p:nvGrpSpPr>
      <p:grpSpPr>
        <a:xfrm>
          <a:off x="0" y="0"/>
          <a:ext cx="0" cy="0"/>
          <a:chOff x="0" y="0"/>
          <a:chExt cx="0" cy="0"/>
        </a:xfrm>
      </p:grpSpPr>
      <p:sp>
        <p:nvSpPr>
          <p:cNvPr id="733" name="Google Shape;733;p76"/>
          <p:cNvSpPr/>
          <p:nvPr/>
        </p:nvSpPr>
        <p:spPr>
          <a:xfrm>
            <a:off x="3084875" y="685225"/>
            <a:ext cx="9107124" cy="1864933"/>
          </a:xfrm>
          <a:prstGeom prst="rect">
            <a:avLst/>
          </a:prstGeom>
          <a:solidFill>
            <a:schemeClr val="accent1"/>
          </a:solid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rgbClr val="FFFFFF"/>
              </a:solidFill>
              <a:latin typeface="Arial"/>
              <a:ea typeface="Arial"/>
              <a:cs typeface="Arial"/>
              <a:sym typeface="Arial"/>
            </a:endParaRPr>
          </a:p>
        </p:txBody>
      </p:sp>
      <p:sp>
        <p:nvSpPr>
          <p:cNvPr id="734" name="Google Shape;734;p76"/>
          <p:cNvSpPr txBox="1"/>
          <p:nvPr/>
        </p:nvSpPr>
        <p:spPr>
          <a:xfrm>
            <a:off x="3391319" y="1552703"/>
            <a:ext cx="8800679" cy="329885"/>
          </a:xfrm>
          <a:prstGeom prst="rect">
            <a:avLst/>
          </a:prstGeom>
          <a:noFill/>
          <a:ln>
            <a:noFill/>
          </a:ln>
        </p:spPr>
        <p:txBody>
          <a:bodyPr spcFirstLastPara="1" wrap="square" lIns="0" tIns="0" rIns="0" bIns="0" anchor="t" anchorCtr="0">
            <a:norm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lt1"/>
                </a:solidFill>
                <a:latin typeface="Arial"/>
                <a:ea typeface="Arial"/>
                <a:cs typeface="Arial"/>
                <a:sym typeface="Arial"/>
              </a:rPr>
              <a:t>Visit us at </a:t>
            </a:r>
            <a:r>
              <a:rPr lang="en-US" sz="2000" b="1" i="0" u="none" strike="noStrike" cap="none">
                <a:solidFill>
                  <a:schemeClr val="lt1"/>
                </a:solidFill>
                <a:latin typeface="Arial"/>
                <a:ea typeface="Arial"/>
                <a:cs typeface="Arial"/>
                <a:sym typeface="Arial"/>
              </a:rPr>
              <a:t>icann.org</a:t>
            </a:r>
            <a:endParaRPr sz="2000" b="1" i="0" u="none" strike="noStrike" cap="none">
              <a:solidFill>
                <a:schemeClr val="lt1"/>
              </a:solidFill>
              <a:latin typeface="Arial"/>
              <a:ea typeface="Arial"/>
              <a:cs typeface="Arial"/>
              <a:sym typeface="Arial"/>
            </a:endParaRPr>
          </a:p>
        </p:txBody>
      </p:sp>
      <p:sp>
        <p:nvSpPr>
          <p:cNvPr id="735" name="Google Shape;735;p76"/>
          <p:cNvSpPr txBox="1"/>
          <p:nvPr/>
        </p:nvSpPr>
        <p:spPr>
          <a:xfrm>
            <a:off x="3391319" y="1049145"/>
            <a:ext cx="6974253" cy="325949"/>
          </a:xfrm>
          <a:prstGeom prst="rect">
            <a:avLst/>
          </a:prstGeom>
          <a:noFill/>
          <a:ln>
            <a:noFill/>
          </a:ln>
        </p:spPr>
        <p:txBody>
          <a:bodyPr spcFirstLastPara="1" wrap="square" lIns="0" tIns="0" rIns="0" bIns="0" anchor="t" anchorCtr="0">
            <a:normAutofit fontScale="92500" lnSpcReduction="10000"/>
          </a:bodyPr>
          <a:lstStyle/>
          <a:p>
            <a:pPr marL="0" marR="0" lvl="0" indent="0" algn="l" rtl="0">
              <a:lnSpc>
                <a:spcPct val="90000"/>
              </a:lnSpc>
              <a:spcBef>
                <a:spcPts val="0"/>
              </a:spcBef>
              <a:spcAft>
                <a:spcPts val="0"/>
              </a:spcAft>
              <a:buClr>
                <a:srgbClr val="000000"/>
              </a:buClr>
              <a:buSzPct val="100000"/>
              <a:buFont typeface="Arial"/>
              <a:buNone/>
            </a:pPr>
            <a:r>
              <a:rPr lang="en-US" sz="2700" b="1" i="0" u="none" strike="noStrike" cap="none">
                <a:solidFill>
                  <a:schemeClr val="lt1"/>
                </a:solidFill>
                <a:latin typeface="Arial"/>
                <a:ea typeface="Arial"/>
                <a:cs typeface="Arial"/>
                <a:sym typeface="Arial"/>
              </a:rPr>
              <a:t>Thank You and Questions</a:t>
            </a:r>
            <a:endParaRPr sz="1400" b="0" i="0" u="none" strike="noStrike" cap="none">
              <a:solidFill>
                <a:srgbClr val="000000"/>
              </a:solidFill>
              <a:latin typeface="Arial"/>
              <a:ea typeface="Arial"/>
              <a:cs typeface="Arial"/>
              <a:sym typeface="Arial"/>
            </a:endParaRPr>
          </a:p>
        </p:txBody>
      </p:sp>
      <p:sp>
        <p:nvSpPr>
          <p:cNvPr id="736" name="Google Shape;736;p76"/>
          <p:cNvSpPr/>
          <p:nvPr/>
        </p:nvSpPr>
        <p:spPr>
          <a:xfrm>
            <a:off x="2" y="685225"/>
            <a:ext cx="2977273" cy="1864933"/>
          </a:xfrm>
          <a:prstGeom prst="rect">
            <a:avLst/>
          </a:prstGeom>
          <a:solidFill>
            <a:schemeClr val="accent2"/>
          </a:solidFill>
          <a:ln>
            <a:noFill/>
          </a:ln>
        </p:spPr>
        <p:txBody>
          <a:bodyPr spcFirstLastPara="1" wrap="square" lIns="91425" tIns="45700" rIns="91425" bIns="45700" anchor="ctr" anchorCtr="0">
            <a:normAutofit/>
          </a:bodyPr>
          <a:lstStyle/>
          <a:p>
            <a:pPr marL="0" marR="0" lvl="0" indent="0" algn="ctr" rtl="0">
              <a:lnSpc>
                <a:spcPct val="100000"/>
              </a:lnSpc>
              <a:spcBef>
                <a:spcPts val="0"/>
              </a:spcBef>
              <a:spcAft>
                <a:spcPts val="0"/>
              </a:spcAft>
              <a:buClr>
                <a:srgbClr val="000000"/>
              </a:buClr>
              <a:buSzPts val="1350"/>
              <a:buFont typeface="Arial"/>
              <a:buNone/>
            </a:pPr>
            <a:endParaRPr sz="1350" b="0" i="0" u="none" strike="noStrike" cap="none">
              <a:solidFill>
                <a:srgbClr val="FFFFFF"/>
              </a:solidFill>
              <a:latin typeface="Arial"/>
              <a:ea typeface="Arial"/>
              <a:cs typeface="Arial"/>
              <a:sym typeface="Arial"/>
            </a:endParaRPr>
          </a:p>
        </p:txBody>
      </p:sp>
      <p:sp>
        <p:nvSpPr>
          <p:cNvPr id="737" name="Google Shape;737;p76"/>
          <p:cNvSpPr txBox="1">
            <a:spLocks noGrp="1"/>
          </p:cNvSpPr>
          <p:nvPr>
            <p:ph type="body" idx="1"/>
          </p:nvPr>
        </p:nvSpPr>
        <p:spPr>
          <a:xfrm>
            <a:off x="3391319" y="1865312"/>
            <a:ext cx="7964599" cy="346541"/>
          </a:xfrm>
          <a:prstGeom prst="rect">
            <a:avLst/>
          </a:prstGeom>
          <a:noFill/>
          <a:ln>
            <a:noFill/>
          </a:ln>
        </p:spPr>
        <p:txBody>
          <a:bodyPr spcFirstLastPara="1" wrap="square" lIns="0" tIns="0" rIns="0" bIns="0" anchor="t" anchorCtr="0">
            <a:normAutofit/>
          </a:bodyPr>
          <a:lstStyle>
            <a:lvl1pPr marL="457200" marR="0" lvl="0"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1pPr>
            <a:lvl2pPr marL="914400" marR="0" lvl="1"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2pPr>
            <a:lvl3pPr marL="1371600" marR="0" lvl="2"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3pPr>
            <a:lvl4pPr marL="1828800" marR="0" lvl="3"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4pPr>
            <a:lvl5pPr marL="2286000" marR="0" lvl="4" indent="-228600" algn="l" rtl="0">
              <a:lnSpc>
                <a:spcPct val="100000"/>
              </a:lnSpc>
              <a:spcBef>
                <a:spcPts val="400"/>
              </a:spcBef>
              <a:spcAft>
                <a:spcPts val="0"/>
              </a:spcAft>
              <a:buClr>
                <a:schemeClr val="lt1"/>
              </a:buClr>
              <a:buSzPts val="2000"/>
              <a:buFont typeface="Arial"/>
              <a:buNone/>
              <a:defRPr sz="2000" b="0" i="0" u="none" strike="noStrike" cap="none">
                <a:solidFill>
                  <a:schemeClr val="lt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738" name="Google Shape;738;p76"/>
          <p:cNvSpPr txBox="1">
            <a:spLocks noGrp="1"/>
          </p:cNvSpPr>
          <p:nvPr>
            <p:ph type="title"/>
          </p:nvPr>
        </p:nvSpPr>
        <p:spPr>
          <a:xfrm>
            <a:off x="420624" y="42394"/>
            <a:ext cx="10547350"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739" name="Google Shape;739;p76" descr="ICANN_Logo_W.eps"/>
          <p:cNvPicPr preferRelativeResize="0"/>
          <p:nvPr/>
        </p:nvPicPr>
        <p:blipFill rotWithShape="1">
          <a:blip r:embed="rId2">
            <a:alphaModFix/>
          </a:blip>
          <a:srcRect/>
          <a:stretch/>
        </p:blipFill>
        <p:spPr>
          <a:xfrm>
            <a:off x="507392" y="856105"/>
            <a:ext cx="1962493" cy="1523172"/>
          </a:xfrm>
          <a:prstGeom prst="rect">
            <a:avLst/>
          </a:prstGeom>
          <a:noFill/>
          <a:ln>
            <a:noFill/>
          </a:ln>
        </p:spPr>
      </p:pic>
      <p:grpSp>
        <p:nvGrpSpPr>
          <p:cNvPr id="740" name="Google Shape;740;p76"/>
          <p:cNvGrpSpPr/>
          <p:nvPr/>
        </p:nvGrpSpPr>
        <p:grpSpPr>
          <a:xfrm>
            <a:off x="3380163" y="2740820"/>
            <a:ext cx="3730320" cy="3448394"/>
            <a:chOff x="3380163" y="2740820"/>
            <a:chExt cx="3730320" cy="3448394"/>
          </a:xfrm>
        </p:grpSpPr>
        <p:grpSp>
          <p:nvGrpSpPr>
            <p:cNvPr id="741" name="Google Shape;741;p76"/>
            <p:cNvGrpSpPr/>
            <p:nvPr/>
          </p:nvGrpSpPr>
          <p:grpSpPr>
            <a:xfrm>
              <a:off x="3380163" y="4285658"/>
              <a:ext cx="3416667" cy="365760"/>
              <a:chOff x="5325979" y="4715893"/>
              <a:chExt cx="3416667" cy="365760"/>
            </a:xfrm>
          </p:grpSpPr>
          <p:sp>
            <p:nvSpPr>
              <p:cNvPr id="742" name="Google Shape;742;p76"/>
              <p:cNvSpPr txBox="1"/>
              <p:nvPr/>
            </p:nvSpPr>
            <p:spPr>
              <a:xfrm>
                <a:off x="5793339" y="4734885"/>
                <a:ext cx="2949307"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3">
                      <a:extLst>
                        <a:ext uri="{A12FA001-AC4F-418D-AE19-62706E023703}">
                          <ahyp:hlinkClr xmlns:ahyp="http://schemas.microsoft.com/office/drawing/2018/hyperlinkcolor" val="tx"/>
                        </a:ext>
                      </a:extLst>
                    </a:hlinkClick>
                  </a:rPr>
                  <a:t>flickr.com/icann</a:t>
                </a:r>
                <a:endParaRPr sz="1400" b="0" i="0" u="none" strike="noStrike" cap="none">
                  <a:solidFill>
                    <a:srgbClr val="0A304B"/>
                  </a:solidFill>
                  <a:latin typeface="Arial"/>
                  <a:ea typeface="Arial"/>
                  <a:cs typeface="Arial"/>
                  <a:sym typeface="Arial"/>
                </a:endParaRPr>
              </a:p>
            </p:txBody>
          </p:sp>
          <p:pic>
            <p:nvPicPr>
              <p:cNvPr id="743" name="Google Shape;743;p76" descr="1420947842_social_style_3_flikr-128.png">
                <a:hlinkClick r:id="rId4"/>
              </p:cNvPr>
              <p:cNvPicPr preferRelativeResize="0"/>
              <p:nvPr/>
            </p:nvPicPr>
            <p:blipFill rotWithShape="1">
              <a:blip r:embed="rId5">
                <a:alphaModFix/>
              </a:blip>
              <a:srcRect/>
              <a:stretch/>
            </p:blipFill>
            <p:spPr>
              <a:xfrm>
                <a:off x="5325979" y="4715893"/>
                <a:ext cx="365760" cy="365760"/>
              </a:xfrm>
              <a:prstGeom prst="rect">
                <a:avLst/>
              </a:prstGeom>
              <a:noFill/>
              <a:ln>
                <a:noFill/>
              </a:ln>
            </p:spPr>
          </p:pic>
        </p:grpSp>
        <p:grpSp>
          <p:nvGrpSpPr>
            <p:cNvPr id="744" name="Google Shape;744;p76"/>
            <p:cNvGrpSpPr/>
            <p:nvPr/>
          </p:nvGrpSpPr>
          <p:grpSpPr>
            <a:xfrm>
              <a:off x="3380163" y="4800604"/>
              <a:ext cx="3636602" cy="365760"/>
              <a:chOff x="1235726" y="5571713"/>
              <a:chExt cx="3636602" cy="365760"/>
            </a:xfrm>
          </p:grpSpPr>
          <p:sp>
            <p:nvSpPr>
              <p:cNvPr id="745" name="Google Shape;745;p76"/>
              <p:cNvSpPr txBox="1"/>
              <p:nvPr/>
            </p:nvSpPr>
            <p:spPr>
              <a:xfrm>
                <a:off x="1703086" y="5592033"/>
                <a:ext cx="3169242"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6">
                      <a:extLst>
                        <a:ext uri="{A12FA001-AC4F-418D-AE19-62706E023703}">
                          <ahyp:hlinkClr xmlns:ahyp="http://schemas.microsoft.com/office/drawing/2018/hyperlinkcolor" val="tx"/>
                        </a:ext>
                      </a:extLst>
                    </a:hlinkClick>
                  </a:rPr>
                  <a:t>linkedin/company/icann</a:t>
                </a:r>
                <a:endParaRPr sz="1400" b="0" i="0" u="none" strike="noStrike" cap="none">
                  <a:solidFill>
                    <a:srgbClr val="0A304B"/>
                  </a:solidFill>
                  <a:latin typeface="Arial"/>
                  <a:ea typeface="Arial"/>
                  <a:cs typeface="Arial"/>
                  <a:sym typeface="Arial"/>
                </a:endParaRPr>
              </a:p>
            </p:txBody>
          </p:sp>
          <p:pic>
            <p:nvPicPr>
              <p:cNvPr id="746" name="Google Shape;746;p76" descr="1420948164_social_style_3_in-128.png">
                <a:hlinkClick r:id="rId7"/>
              </p:cNvPr>
              <p:cNvPicPr preferRelativeResize="0"/>
              <p:nvPr/>
            </p:nvPicPr>
            <p:blipFill rotWithShape="1">
              <a:blip r:embed="rId8">
                <a:alphaModFix/>
              </a:blip>
              <a:srcRect/>
              <a:stretch/>
            </p:blipFill>
            <p:spPr>
              <a:xfrm>
                <a:off x="1235726" y="5571713"/>
                <a:ext cx="365760" cy="365760"/>
              </a:xfrm>
              <a:prstGeom prst="rect">
                <a:avLst/>
              </a:prstGeom>
              <a:noFill/>
              <a:ln>
                <a:noFill/>
              </a:ln>
            </p:spPr>
          </p:pic>
        </p:grpSp>
        <p:grpSp>
          <p:nvGrpSpPr>
            <p:cNvPr id="747" name="Google Shape;747;p76"/>
            <p:cNvGrpSpPr/>
            <p:nvPr/>
          </p:nvGrpSpPr>
          <p:grpSpPr>
            <a:xfrm>
              <a:off x="3380163" y="2740820"/>
              <a:ext cx="2809587" cy="365760"/>
              <a:chOff x="1235726" y="3073176"/>
              <a:chExt cx="2809587" cy="365760"/>
            </a:xfrm>
          </p:grpSpPr>
          <p:sp>
            <p:nvSpPr>
              <p:cNvPr id="748" name="Google Shape;748;p76"/>
              <p:cNvSpPr txBox="1"/>
              <p:nvPr/>
            </p:nvSpPr>
            <p:spPr>
              <a:xfrm>
                <a:off x="1703087" y="3093496"/>
                <a:ext cx="2342226"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9">
                      <a:extLst>
                        <a:ext uri="{A12FA001-AC4F-418D-AE19-62706E023703}">
                          <ahyp:hlinkClr xmlns:ahyp="http://schemas.microsoft.com/office/drawing/2018/hyperlinkcolor" val="tx"/>
                        </a:ext>
                      </a:extLst>
                    </a:hlinkClick>
                  </a:rPr>
                  <a:t>@icann</a:t>
                </a:r>
                <a:endParaRPr sz="1400" b="0" i="0" u="none" strike="noStrike" cap="none">
                  <a:solidFill>
                    <a:srgbClr val="0A304B"/>
                  </a:solidFill>
                  <a:latin typeface="Arial"/>
                  <a:ea typeface="Arial"/>
                  <a:cs typeface="Arial"/>
                  <a:sym typeface="Arial"/>
                </a:endParaRPr>
              </a:p>
            </p:txBody>
          </p:sp>
          <p:pic>
            <p:nvPicPr>
              <p:cNvPr id="749" name="Google Shape;749;p76" descr="1420948433_social_style_3_twiter-128.png">
                <a:hlinkClick r:id="rId10"/>
              </p:cNvPr>
              <p:cNvPicPr preferRelativeResize="0"/>
              <p:nvPr/>
            </p:nvPicPr>
            <p:blipFill rotWithShape="1">
              <a:blip r:embed="rId11">
                <a:alphaModFix/>
              </a:blip>
              <a:srcRect/>
              <a:stretch/>
            </p:blipFill>
            <p:spPr>
              <a:xfrm>
                <a:off x="1235726" y="3073176"/>
                <a:ext cx="365760" cy="365760"/>
              </a:xfrm>
              <a:prstGeom prst="rect">
                <a:avLst/>
              </a:prstGeom>
              <a:noFill/>
              <a:ln>
                <a:noFill/>
              </a:ln>
            </p:spPr>
          </p:pic>
        </p:grpSp>
        <p:grpSp>
          <p:nvGrpSpPr>
            <p:cNvPr id="750" name="Google Shape;750;p76"/>
            <p:cNvGrpSpPr/>
            <p:nvPr/>
          </p:nvGrpSpPr>
          <p:grpSpPr>
            <a:xfrm>
              <a:off x="3380163" y="3255766"/>
              <a:ext cx="3730320" cy="365760"/>
              <a:chOff x="1235727" y="3892739"/>
              <a:chExt cx="3730320" cy="365760"/>
            </a:xfrm>
          </p:grpSpPr>
          <p:sp>
            <p:nvSpPr>
              <p:cNvPr id="751" name="Google Shape;751;p76"/>
              <p:cNvSpPr txBox="1"/>
              <p:nvPr/>
            </p:nvSpPr>
            <p:spPr>
              <a:xfrm>
                <a:off x="1703086" y="3913059"/>
                <a:ext cx="3262961"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12">
                      <a:extLst>
                        <a:ext uri="{A12FA001-AC4F-418D-AE19-62706E023703}">
                          <ahyp:hlinkClr xmlns:ahyp="http://schemas.microsoft.com/office/drawing/2018/hyperlinkcolor" val="tx"/>
                        </a:ext>
                      </a:extLst>
                    </a:hlinkClick>
                  </a:rPr>
                  <a:t>facebook.com/icannorg </a:t>
                </a:r>
                <a:endParaRPr sz="1400" b="0" i="0" u="none" strike="noStrike" cap="none">
                  <a:solidFill>
                    <a:srgbClr val="0A304B"/>
                  </a:solidFill>
                  <a:latin typeface="Arial"/>
                  <a:ea typeface="Arial"/>
                  <a:cs typeface="Arial"/>
                  <a:sym typeface="Arial"/>
                </a:endParaRPr>
              </a:p>
            </p:txBody>
          </p:sp>
          <p:pic>
            <p:nvPicPr>
              <p:cNvPr id="752" name="Google Shape;752;p76" descr="1420948141_social_style_3_facebook-128.png">
                <a:hlinkClick r:id="rId13"/>
              </p:cNvPr>
              <p:cNvPicPr preferRelativeResize="0"/>
              <p:nvPr/>
            </p:nvPicPr>
            <p:blipFill rotWithShape="1">
              <a:blip r:embed="rId14">
                <a:alphaModFix/>
              </a:blip>
              <a:srcRect/>
              <a:stretch/>
            </p:blipFill>
            <p:spPr>
              <a:xfrm>
                <a:off x="1235727" y="3892739"/>
                <a:ext cx="365760" cy="365760"/>
              </a:xfrm>
              <a:prstGeom prst="rect">
                <a:avLst/>
              </a:prstGeom>
              <a:noFill/>
              <a:ln>
                <a:noFill/>
              </a:ln>
            </p:spPr>
          </p:pic>
        </p:grpSp>
        <p:grpSp>
          <p:nvGrpSpPr>
            <p:cNvPr id="753" name="Google Shape;753;p76"/>
            <p:cNvGrpSpPr/>
            <p:nvPr/>
          </p:nvGrpSpPr>
          <p:grpSpPr>
            <a:xfrm>
              <a:off x="3380163" y="3770712"/>
              <a:ext cx="3636602" cy="365760"/>
              <a:chOff x="1235726" y="4721075"/>
              <a:chExt cx="3636602" cy="365760"/>
            </a:xfrm>
          </p:grpSpPr>
          <p:pic>
            <p:nvPicPr>
              <p:cNvPr id="754" name="Google Shape;754;p76" descr="1420948149_social_style_3_youtube-128.png">
                <a:hlinkClick r:id="rId15"/>
              </p:cNvPr>
              <p:cNvPicPr preferRelativeResize="0"/>
              <p:nvPr/>
            </p:nvPicPr>
            <p:blipFill rotWithShape="1">
              <a:blip r:embed="rId16">
                <a:alphaModFix/>
              </a:blip>
              <a:srcRect/>
              <a:stretch/>
            </p:blipFill>
            <p:spPr>
              <a:xfrm>
                <a:off x="1235726" y="4721075"/>
                <a:ext cx="365760" cy="365760"/>
              </a:xfrm>
              <a:prstGeom prst="rect">
                <a:avLst/>
              </a:prstGeom>
              <a:noFill/>
              <a:ln>
                <a:noFill/>
              </a:ln>
            </p:spPr>
          </p:pic>
          <p:sp>
            <p:nvSpPr>
              <p:cNvPr id="755" name="Google Shape;755;p76"/>
              <p:cNvSpPr txBox="1"/>
              <p:nvPr/>
            </p:nvSpPr>
            <p:spPr>
              <a:xfrm>
                <a:off x="1703086" y="4734885"/>
                <a:ext cx="3169242"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17">
                      <a:extLst>
                        <a:ext uri="{A12FA001-AC4F-418D-AE19-62706E023703}">
                          <ahyp:hlinkClr xmlns:ahyp="http://schemas.microsoft.com/office/drawing/2018/hyperlinkcolor" val="tx"/>
                        </a:ext>
                      </a:extLst>
                    </a:hlinkClick>
                  </a:rPr>
                  <a:t>youtube.com/icannnews</a:t>
                </a:r>
                <a:endParaRPr sz="1400" b="0" i="0" u="none" strike="noStrike" cap="none">
                  <a:solidFill>
                    <a:srgbClr val="0A304B"/>
                  </a:solidFill>
                  <a:latin typeface="Arial"/>
                  <a:ea typeface="Arial"/>
                  <a:cs typeface="Arial"/>
                  <a:sym typeface="Arial"/>
                </a:endParaRPr>
              </a:p>
            </p:txBody>
          </p:sp>
        </p:grpSp>
        <p:grpSp>
          <p:nvGrpSpPr>
            <p:cNvPr id="756" name="Google Shape;756;p76"/>
            <p:cNvGrpSpPr/>
            <p:nvPr/>
          </p:nvGrpSpPr>
          <p:grpSpPr>
            <a:xfrm>
              <a:off x="3380163" y="5315550"/>
              <a:ext cx="2586167" cy="365760"/>
              <a:chOff x="5325979" y="3073176"/>
              <a:chExt cx="2586167" cy="365760"/>
            </a:xfrm>
          </p:grpSpPr>
          <p:sp>
            <p:nvSpPr>
              <p:cNvPr id="757" name="Google Shape;757;p76"/>
              <p:cNvSpPr txBox="1"/>
              <p:nvPr/>
            </p:nvSpPr>
            <p:spPr>
              <a:xfrm>
                <a:off x="5793339" y="3093496"/>
                <a:ext cx="2118807"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18">
                      <a:extLst>
                        <a:ext uri="{A12FA001-AC4F-418D-AE19-62706E023703}">
                          <ahyp:hlinkClr xmlns:ahyp="http://schemas.microsoft.com/office/drawing/2018/hyperlinkcolor" val="tx"/>
                        </a:ext>
                      </a:extLst>
                    </a:hlinkClick>
                  </a:rPr>
                  <a:t>soundcloud/icann</a:t>
                </a:r>
                <a:endParaRPr sz="1400" b="0" i="0" u="none" strike="noStrike" cap="none">
                  <a:solidFill>
                    <a:srgbClr val="0A304B"/>
                  </a:solidFill>
                  <a:latin typeface="Arial"/>
                  <a:ea typeface="Arial"/>
                  <a:cs typeface="Arial"/>
                  <a:sym typeface="Arial"/>
                </a:endParaRPr>
              </a:p>
            </p:txBody>
          </p:sp>
          <p:pic>
            <p:nvPicPr>
              <p:cNvPr id="758" name="Google Shape;758;p76"/>
              <p:cNvPicPr preferRelativeResize="0"/>
              <p:nvPr/>
            </p:nvPicPr>
            <p:blipFill rotWithShape="1">
              <a:blip r:embed="rId19">
                <a:alphaModFix/>
              </a:blip>
              <a:srcRect/>
              <a:stretch/>
            </p:blipFill>
            <p:spPr>
              <a:xfrm>
                <a:off x="5325979" y="3073176"/>
                <a:ext cx="365760" cy="365760"/>
              </a:xfrm>
              <a:prstGeom prst="rect">
                <a:avLst/>
              </a:prstGeom>
              <a:noFill/>
              <a:ln>
                <a:noFill/>
              </a:ln>
            </p:spPr>
          </p:pic>
        </p:grpSp>
        <p:grpSp>
          <p:nvGrpSpPr>
            <p:cNvPr id="759" name="Google Shape;759;p76"/>
            <p:cNvGrpSpPr/>
            <p:nvPr/>
          </p:nvGrpSpPr>
          <p:grpSpPr>
            <a:xfrm>
              <a:off x="3380163" y="5830497"/>
              <a:ext cx="3416667" cy="358717"/>
              <a:chOff x="6434703" y="4228306"/>
              <a:chExt cx="3416667" cy="358717"/>
            </a:xfrm>
          </p:grpSpPr>
          <p:sp>
            <p:nvSpPr>
              <p:cNvPr id="760" name="Google Shape;760;p76"/>
              <p:cNvSpPr txBox="1"/>
              <p:nvPr/>
            </p:nvSpPr>
            <p:spPr>
              <a:xfrm>
                <a:off x="6902063" y="4247298"/>
                <a:ext cx="2949307" cy="339725"/>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0A304B"/>
                  </a:buClr>
                  <a:buSzPts val="1400"/>
                  <a:buFont typeface="Arial"/>
                  <a:buNone/>
                </a:pPr>
                <a:r>
                  <a:rPr lang="en-US" sz="1400" b="0" i="0" u="sng" strike="noStrike" cap="none">
                    <a:solidFill>
                      <a:srgbClr val="0A304B"/>
                    </a:solidFill>
                    <a:latin typeface="Arial"/>
                    <a:ea typeface="Arial"/>
                    <a:cs typeface="Arial"/>
                    <a:sym typeface="Arial"/>
                    <a:hlinkClick r:id="rId20">
                      <a:extLst>
                        <a:ext uri="{A12FA001-AC4F-418D-AE19-62706E023703}">
                          <ahyp:hlinkClr xmlns:ahyp="http://schemas.microsoft.com/office/drawing/2018/hyperlinkcolor" val="tx"/>
                        </a:ext>
                      </a:extLst>
                    </a:hlinkClick>
                  </a:rPr>
                  <a:t>instagram.com/icannorg</a:t>
                </a:r>
                <a:endParaRPr sz="1400" b="0" i="0" u="none" strike="noStrike" cap="none">
                  <a:solidFill>
                    <a:srgbClr val="0A304B"/>
                  </a:solidFill>
                  <a:latin typeface="Arial"/>
                  <a:ea typeface="Arial"/>
                  <a:cs typeface="Arial"/>
                  <a:sym typeface="Arial"/>
                </a:endParaRPr>
              </a:p>
            </p:txBody>
          </p:sp>
          <p:pic>
            <p:nvPicPr>
              <p:cNvPr id="761" name="Google Shape;761;p76"/>
              <p:cNvPicPr preferRelativeResize="0"/>
              <p:nvPr/>
            </p:nvPicPr>
            <p:blipFill rotWithShape="1">
              <a:blip r:embed="rId21">
                <a:alphaModFix/>
              </a:blip>
              <a:srcRect/>
              <a:stretch/>
            </p:blipFill>
            <p:spPr>
              <a:xfrm>
                <a:off x="6434703" y="4228306"/>
                <a:ext cx="358717" cy="358717"/>
              </a:xfrm>
              <a:prstGeom prst="rect">
                <a:avLst/>
              </a:prstGeom>
              <a:noFill/>
              <a:ln>
                <a:noFill/>
              </a:ln>
            </p:spPr>
          </p:pic>
        </p:grpSp>
      </p:gr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matchingName="Engage with ICANN Blue">
  <p:cSld name="Engage with ICANN Blue">
    <p:spTree>
      <p:nvGrpSpPr>
        <p:cNvPr id="1" name="Shape 762"/>
        <p:cNvGrpSpPr/>
        <p:nvPr/>
      </p:nvGrpSpPr>
      <p:grpSpPr>
        <a:xfrm>
          <a:off x="0" y="0"/>
          <a:ext cx="0" cy="0"/>
          <a:chOff x="0" y="0"/>
          <a:chExt cx="0" cy="0"/>
        </a:xfrm>
      </p:grpSpPr>
      <p:sp>
        <p:nvSpPr>
          <p:cNvPr id="763" name="Google Shape;763;p77"/>
          <p:cNvSpPr/>
          <p:nvPr/>
        </p:nvSpPr>
        <p:spPr>
          <a:xfrm>
            <a:off x="0" y="0"/>
            <a:ext cx="12192000" cy="6858000"/>
          </a:xfrm>
          <a:prstGeom prst="rect">
            <a:avLst/>
          </a:prstGeom>
          <a:solidFill>
            <a:schemeClr val="accent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764" name="Google Shape;764;p77"/>
          <p:cNvSpPr txBox="1"/>
          <p:nvPr/>
        </p:nvSpPr>
        <p:spPr>
          <a:xfrm>
            <a:off x="4034931" y="2425013"/>
            <a:ext cx="3079550" cy="347068"/>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500"/>
              <a:buFont typeface="Arial"/>
              <a:buNone/>
            </a:pPr>
            <a:r>
              <a:rPr lang="en-US" sz="1500" b="0" i="0" u="none" strike="noStrike" cap="none">
                <a:solidFill>
                  <a:schemeClr val="lt1"/>
                </a:solidFill>
                <a:latin typeface="Arial"/>
                <a:ea typeface="Arial"/>
                <a:cs typeface="Arial"/>
                <a:sym typeface="Arial"/>
              </a:rPr>
              <a:t>Visit us at </a:t>
            </a:r>
            <a:r>
              <a:rPr lang="en-US" sz="1500" b="1" i="0" u="none" strike="noStrike" cap="none">
                <a:solidFill>
                  <a:schemeClr val="lt1"/>
                </a:solidFill>
                <a:latin typeface="Arial"/>
                <a:ea typeface="Arial"/>
                <a:cs typeface="Arial"/>
                <a:sym typeface="Arial"/>
              </a:rPr>
              <a:t>icann.org</a:t>
            </a:r>
            <a:endParaRPr sz="1500" b="1" i="0" u="none" strike="noStrike" cap="none">
              <a:solidFill>
                <a:schemeClr val="lt1"/>
              </a:solidFill>
              <a:latin typeface="Arial"/>
              <a:ea typeface="Arial"/>
              <a:cs typeface="Arial"/>
              <a:sym typeface="Arial"/>
            </a:endParaRPr>
          </a:p>
        </p:txBody>
      </p:sp>
      <p:sp>
        <p:nvSpPr>
          <p:cNvPr id="765" name="Google Shape;765;p77"/>
          <p:cNvSpPr txBox="1"/>
          <p:nvPr/>
        </p:nvSpPr>
        <p:spPr>
          <a:xfrm>
            <a:off x="498950" y="862602"/>
            <a:ext cx="9870957" cy="393119"/>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rgbClr val="000000"/>
              </a:buClr>
              <a:buSzPts val="2700"/>
              <a:buFont typeface="Arial"/>
              <a:buNone/>
            </a:pPr>
            <a:endParaRPr sz="2700" b="1" i="0" u="none" strike="noStrike" cap="none">
              <a:solidFill>
                <a:schemeClr val="lt1"/>
              </a:solidFill>
              <a:latin typeface="Arial"/>
              <a:ea typeface="Arial"/>
              <a:cs typeface="Arial"/>
              <a:sym typeface="Arial"/>
            </a:endParaRPr>
          </a:p>
        </p:txBody>
      </p:sp>
      <p:sp>
        <p:nvSpPr>
          <p:cNvPr id="766" name="Google Shape;766;p77"/>
          <p:cNvSpPr/>
          <p:nvPr/>
        </p:nvSpPr>
        <p:spPr>
          <a:xfrm>
            <a:off x="527320" y="585223"/>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67" name="Google Shape;767;p77"/>
          <p:cNvCxnSpPr/>
          <p:nvPr/>
        </p:nvCxnSpPr>
        <p:spPr>
          <a:xfrm rot="10800000">
            <a:off x="3230" y="608083"/>
            <a:ext cx="495719" cy="0"/>
          </a:xfrm>
          <a:prstGeom prst="straightConnector1">
            <a:avLst/>
          </a:prstGeom>
          <a:noFill/>
          <a:ln w="12700" cap="flat" cmpd="sng">
            <a:solidFill>
              <a:schemeClr val="lt1"/>
            </a:solidFill>
            <a:prstDash val="solid"/>
            <a:round/>
            <a:headEnd type="none" w="sm" len="sm"/>
            <a:tailEnd type="none" w="sm" len="sm"/>
          </a:ln>
        </p:spPr>
      </p:cxnSp>
      <p:cxnSp>
        <p:nvCxnSpPr>
          <p:cNvPr id="768" name="Google Shape;768;p77"/>
          <p:cNvCxnSpPr/>
          <p:nvPr/>
        </p:nvCxnSpPr>
        <p:spPr>
          <a:xfrm rot="10800000">
            <a:off x="616656" y="608083"/>
            <a:ext cx="11575344" cy="0"/>
          </a:xfrm>
          <a:prstGeom prst="straightConnector1">
            <a:avLst/>
          </a:prstGeom>
          <a:noFill/>
          <a:ln w="12700" cap="flat" cmpd="sng">
            <a:solidFill>
              <a:schemeClr val="lt1"/>
            </a:solidFill>
            <a:prstDash val="solid"/>
            <a:round/>
            <a:headEnd type="none" w="sm" len="sm"/>
            <a:tailEnd type="none" w="sm" len="sm"/>
          </a:ln>
        </p:spPr>
      </p:cxnSp>
      <p:sp>
        <p:nvSpPr>
          <p:cNvPr id="769" name="Google Shape;769;p77"/>
          <p:cNvSpPr/>
          <p:nvPr/>
        </p:nvSpPr>
        <p:spPr>
          <a:xfrm>
            <a:off x="2421943" y="6297593"/>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70" name="Google Shape;770;p77"/>
          <p:cNvCxnSpPr/>
          <p:nvPr/>
        </p:nvCxnSpPr>
        <p:spPr>
          <a:xfrm rot="10800000">
            <a:off x="1" y="6320453"/>
            <a:ext cx="2387223" cy="0"/>
          </a:xfrm>
          <a:prstGeom prst="straightConnector1">
            <a:avLst/>
          </a:prstGeom>
          <a:noFill/>
          <a:ln w="12700" cap="flat" cmpd="sng">
            <a:solidFill>
              <a:schemeClr val="lt1"/>
            </a:solidFill>
            <a:prstDash val="solid"/>
            <a:round/>
            <a:headEnd type="none" w="sm" len="sm"/>
            <a:tailEnd type="none" w="sm" len="sm"/>
          </a:ln>
        </p:spPr>
      </p:cxnSp>
      <p:cxnSp>
        <p:nvCxnSpPr>
          <p:cNvPr id="771" name="Google Shape;771;p77"/>
          <p:cNvCxnSpPr/>
          <p:nvPr/>
        </p:nvCxnSpPr>
        <p:spPr>
          <a:xfrm rot="10800000">
            <a:off x="2504929" y="6320453"/>
            <a:ext cx="9065823" cy="0"/>
          </a:xfrm>
          <a:prstGeom prst="straightConnector1">
            <a:avLst/>
          </a:prstGeom>
          <a:noFill/>
          <a:ln w="12700" cap="flat" cmpd="sng">
            <a:solidFill>
              <a:schemeClr val="lt1"/>
            </a:solidFill>
            <a:prstDash val="solid"/>
            <a:round/>
            <a:headEnd type="none" w="sm" len="sm"/>
            <a:tailEnd type="none" w="sm" len="sm"/>
          </a:ln>
        </p:spPr>
      </p:cxnSp>
      <p:sp>
        <p:nvSpPr>
          <p:cNvPr id="772" name="Google Shape;772;p77"/>
          <p:cNvSpPr/>
          <p:nvPr/>
        </p:nvSpPr>
        <p:spPr>
          <a:xfrm flipH="1">
            <a:off x="11615191" y="6297593"/>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73" name="Google Shape;773;p77"/>
          <p:cNvCxnSpPr>
            <a:endCxn id="774" idx="0"/>
          </p:cNvCxnSpPr>
          <p:nvPr/>
        </p:nvCxnSpPr>
        <p:spPr>
          <a:xfrm rot="10800000">
            <a:off x="2446072" y="2281331"/>
            <a:ext cx="0" cy="3976500"/>
          </a:xfrm>
          <a:prstGeom prst="straightConnector1">
            <a:avLst/>
          </a:prstGeom>
          <a:noFill/>
          <a:ln w="12700" cap="flat" cmpd="sng">
            <a:solidFill>
              <a:schemeClr val="lt1"/>
            </a:solidFill>
            <a:prstDash val="solid"/>
            <a:round/>
            <a:headEnd type="none" w="sm" len="sm"/>
            <a:tailEnd type="none" w="sm" len="sm"/>
          </a:ln>
        </p:spPr>
      </p:cxnSp>
      <p:sp>
        <p:nvSpPr>
          <p:cNvPr id="774" name="Google Shape;774;p77"/>
          <p:cNvSpPr/>
          <p:nvPr/>
        </p:nvSpPr>
        <p:spPr>
          <a:xfrm rot="-5400000">
            <a:off x="2444626" y="2221895"/>
            <a:ext cx="121764" cy="118872"/>
          </a:xfrm>
          <a:prstGeom prst="arc">
            <a:avLst>
              <a:gd name="adj1" fmla="val 16200000"/>
              <a:gd name="adj2" fmla="val 0"/>
            </a:avLst>
          </a:prstGeom>
          <a:noFill/>
          <a:ln w="127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775" name="Google Shape;775;p77"/>
          <p:cNvCxnSpPr/>
          <p:nvPr/>
        </p:nvCxnSpPr>
        <p:spPr>
          <a:xfrm rot="10800000">
            <a:off x="2504929" y="2220449"/>
            <a:ext cx="9065823" cy="0"/>
          </a:xfrm>
          <a:prstGeom prst="straightConnector1">
            <a:avLst/>
          </a:prstGeom>
          <a:noFill/>
          <a:ln w="12700" cap="flat" cmpd="sng">
            <a:solidFill>
              <a:schemeClr val="lt1"/>
            </a:solidFill>
            <a:prstDash val="solid"/>
            <a:round/>
            <a:headEnd type="none" w="sm" len="sm"/>
            <a:tailEnd type="none" w="sm" len="sm"/>
          </a:ln>
        </p:spPr>
      </p:cxnSp>
      <p:cxnSp>
        <p:nvCxnSpPr>
          <p:cNvPr id="776" name="Google Shape;776;p77"/>
          <p:cNvCxnSpPr/>
          <p:nvPr/>
        </p:nvCxnSpPr>
        <p:spPr>
          <a:xfrm rot="10800000">
            <a:off x="11700996" y="6320453"/>
            <a:ext cx="494179" cy="0"/>
          </a:xfrm>
          <a:prstGeom prst="straightConnector1">
            <a:avLst/>
          </a:prstGeom>
          <a:noFill/>
          <a:ln w="12700" cap="flat" cmpd="sng">
            <a:solidFill>
              <a:schemeClr val="lt1"/>
            </a:solidFill>
            <a:prstDash val="solid"/>
            <a:round/>
            <a:headEnd type="none" w="sm" len="sm"/>
            <a:tailEnd type="none" w="sm" len="sm"/>
          </a:ln>
        </p:spPr>
      </p:cxnSp>
      <p:sp>
        <p:nvSpPr>
          <p:cNvPr id="777" name="Google Shape;777;p77"/>
          <p:cNvSpPr txBox="1">
            <a:spLocks noGrp="1"/>
          </p:cNvSpPr>
          <p:nvPr>
            <p:ph type="title"/>
          </p:nvPr>
        </p:nvSpPr>
        <p:spPr>
          <a:xfrm>
            <a:off x="420624" y="42394"/>
            <a:ext cx="11808013" cy="53134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lt1"/>
              </a:buClr>
              <a:buSzPts val="2800"/>
              <a:buFont typeface="Arial"/>
              <a:buNone/>
              <a:defRPr sz="2800" b="1" i="0" u="none" strike="noStrike" cap="none">
                <a:solidFill>
                  <a:schemeClr val="lt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778" name="Google Shape;778;p77"/>
          <p:cNvPicPr preferRelativeResize="0"/>
          <p:nvPr/>
        </p:nvPicPr>
        <p:blipFill rotWithShape="1">
          <a:blip r:embed="rId2">
            <a:alphaModFix/>
          </a:blip>
          <a:srcRect/>
          <a:stretch/>
        </p:blipFill>
        <p:spPr>
          <a:xfrm>
            <a:off x="2826932" y="1039938"/>
            <a:ext cx="4287549" cy="760694"/>
          </a:xfrm>
          <a:prstGeom prst="rect">
            <a:avLst/>
          </a:prstGeom>
          <a:noFill/>
          <a:ln>
            <a:noFill/>
          </a:ln>
        </p:spPr>
      </p:pic>
      <p:sp>
        <p:nvSpPr>
          <p:cNvPr id="779" name="Google Shape;779;p77"/>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chemeClr val="lt1"/>
                </a:solidFill>
                <a:latin typeface="Arial"/>
                <a:ea typeface="Arial"/>
                <a:cs typeface="Arial"/>
                <a:sym typeface="Arial"/>
              </a:rPr>
              <a:t>   | </a:t>
            </a:r>
            <a:fld id="{00000000-1234-1234-1234-123412341234}" type="slidenum">
              <a:rPr lang="en-US" sz="1200" b="0" i="0" u="none" strike="noStrike" cap="none">
                <a:solidFill>
                  <a:schemeClr val="lt1"/>
                </a:solidFill>
                <a:latin typeface="Arial"/>
                <a:ea typeface="Arial"/>
                <a:cs typeface="Arial"/>
                <a:sym typeface="Arial"/>
              </a:rPr>
              <a:t>‹#›</a:t>
            </a:fld>
            <a:endParaRPr sz="1200" b="0" i="0" u="none" strike="noStrike" cap="none">
              <a:solidFill>
                <a:schemeClr val="lt1"/>
              </a:solidFill>
              <a:latin typeface="Arial"/>
              <a:ea typeface="Arial"/>
              <a:cs typeface="Arial"/>
              <a:sym typeface="Arial"/>
            </a:endParaRPr>
          </a:p>
        </p:txBody>
      </p:sp>
      <p:sp>
        <p:nvSpPr>
          <p:cNvPr id="780" name="Google Shape;780;p77"/>
          <p:cNvSpPr/>
          <p:nvPr/>
        </p:nvSpPr>
        <p:spPr>
          <a:xfrm flipH="1">
            <a:off x="11615191" y="2196678"/>
            <a:ext cx="45720" cy="45720"/>
          </a:xfrm>
          <a:prstGeom prst="ellipse">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781" name="Google Shape;781;p77"/>
          <p:cNvCxnSpPr/>
          <p:nvPr/>
        </p:nvCxnSpPr>
        <p:spPr>
          <a:xfrm rot="10800000">
            <a:off x="11700996" y="2219538"/>
            <a:ext cx="494179" cy="0"/>
          </a:xfrm>
          <a:prstGeom prst="straightConnector1">
            <a:avLst/>
          </a:prstGeom>
          <a:noFill/>
          <a:ln w="12700" cap="flat" cmpd="sng">
            <a:solidFill>
              <a:schemeClr val="lt1"/>
            </a:solidFill>
            <a:prstDash val="solid"/>
            <a:round/>
            <a:headEnd type="none" w="sm" len="sm"/>
            <a:tailEnd type="none" w="sm" len="sm"/>
          </a:ln>
        </p:spPr>
      </p:cxnSp>
      <p:pic>
        <p:nvPicPr>
          <p:cNvPr id="782" name="Google Shape;782;p77"/>
          <p:cNvPicPr preferRelativeResize="0"/>
          <p:nvPr/>
        </p:nvPicPr>
        <p:blipFill rotWithShape="1">
          <a:blip r:embed="rId3">
            <a:alphaModFix/>
          </a:blip>
          <a:srcRect/>
          <a:stretch/>
        </p:blipFill>
        <p:spPr>
          <a:xfrm>
            <a:off x="4008232" y="5799972"/>
            <a:ext cx="2735473" cy="457953"/>
          </a:xfrm>
          <a:prstGeom prst="rect">
            <a:avLst/>
          </a:prstGeom>
          <a:noFill/>
          <a:ln>
            <a:noFill/>
          </a:ln>
        </p:spPr>
      </p:pic>
      <p:pic>
        <p:nvPicPr>
          <p:cNvPr id="783" name="Google Shape;783;p77"/>
          <p:cNvPicPr preferRelativeResize="0"/>
          <p:nvPr/>
        </p:nvPicPr>
        <p:blipFill rotWithShape="1">
          <a:blip r:embed="rId4">
            <a:alphaModFix/>
          </a:blip>
          <a:srcRect/>
          <a:stretch/>
        </p:blipFill>
        <p:spPr>
          <a:xfrm>
            <a:off x="4008232" y="4791807"/>
            <a:ext cx="2671799" cy="457953"/>
          </a:xfrm>
          <a:prstGeom prst="rect">
            <a:avLst/>
          </a:prstGeom>
          <a:noFill/>
          <a:ln>
            <a:noFill/>
          </a:ln>
        </p:spPr>
      </p:pic>
      <p:pic>
        <p:nvPicPr>
          <p:cNvPr id="784" name="Google Shape;784;p77"/>
          <p:cNvPicPr preferRelativeResize="0"/>
          <p:nvPr/>
        </p:nvPicPr>
        <p:blipFill rotWithShape="1">
          <a:blip r:embed="rId5">
            <a:alphaModFix/>
          </a:blip>
          <a:srcRect/>
          <a:stretch/>
        </p:blipFill>
        <p:spPr>
          <a:xfrm>
            <a:off x="4008232" y="5295890"/>
            <a:ext cx="2189356" cy="457953"/>
          </a:xfrm>
          <a:prstGeom prst="rect">
            <a:avLst/>
          </a:prstGeom>
          <a:noFill/>
          <a:ln>
            <a:noFill/>
          </a:ln>
        </p:spPr>
      </p:pic>
      <p:pic>
        <p:nvPicPr>
          <p:cNvPr id="785" name="Google Shape;785;p77"/>
          <p:cNvPicPr preferRelativeResize="0"/>
          <p:nvPr/>
        </p:nvPicPr>
        <p:blipFill rotWithShape="1">
          <a:blip r:embed="rId6">
            <a:alphaModFix/>
          </a:blip>
          <a:srcRect/>
          <a:stretch/>
        </p:blipFill>
        <p:spPr>
          <a:xfrm>
            <a:off x="4008232" y="3279558"/>
            <a:ext cx="2649759" cy="457953"/>
          </a:xfrm>
          <a:prstGeom prst="rect">
            <a:avLst/>
          </a:prstGeom>
          <a:noFill/>
          <a:ln>
            <a:noFill/>
          </a:ln>
        </p:spPr>
      </p:pic>
      <p:pic>
        <p:nvPicPr>
          <p:cNvPr id="786" name="Google Shape;786;p77"/>
          <p:cNvPicPr preferRelativeResize="0"/>
          <p:nvPr/>
        </p:nvPicPr>
        <p:blipFill rotWithShape="1">
          <a:blip r:embed="rId7">
            <a:alphaModFix/>
          </a:blip>
          <a:srcRect/>
          <a:stretch/>
        </p:blipFill>
        <p:spPr>
          <a:xfrm>
            <a:off x="4008232" y="3783641"/>
            <a:ext cx="2710983" cy="457953"/>
          </a:xfrm>
          <a:prstGeom prst="rect">
            <a:avLst/>
          </a:prstGeom>
          <a:noFill/>
          <a:ln>
            <a:noFill/>
          </a:ln>
        </p:spPr>
      </p:pic>
      <p:pic>
        <p:nvPicPr>
          <p:cNvPr id="787" name="Google Shape;787;p77"/>
          <p:cNvPicPr preferRelativeResize="0"/>
          <p:nvPr/>
        </p:nvPicPr>
        <p:blipFill rotWithShape="1">
          <a:blip r:embed="rId8">
            <a:alphaModFix/>
          </a:blip>
          <a:srcRect/>
          <a:stretch/>
        </p:blipFill>
        <p:spPr>
          <a:xfrm>
            <a:off x="4008232" y="4287724"/>
            <a:ext cx="1986096" cy="457953"/>
          </a:xfrm>
          <a:prstGeom prst="rect">
            <a:avLst/>
          </a:prstGeom>
          <a:noFill/>
          <a:ln>
            <a:noFill/>
          </a:ln>
        </p:spPr>
      </p:pic>
      <p:pic>
        <p:nvPicPr>
          <p:cNvPr id="788" name="Google Shape;788;p77"/>
          <p:cNvPicPr preferRelativeResize="0"/>
          <p:nvPr/>
        </p:nvPicPr>
        <p:blipFill rotWithShape="1">
          <a:blip r:embed="rId9">
            <a:alphaModFix/>
          </a:blip>
          <a:srcRect/>
          <a:stretch/>
        </p:blipFill>
        <p:spPr>
          <a:xfrm>
            <a:off x="4008232" y="2775475"/>
            <a:ext cx="1324878" cy="457953"/>
          </a:xfrm>
          <a:prstGeom prst="rect">
            <a:avLst/>
          </a:prstGeom>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1_Full-Width Photo">
  <p:cSld name="1_Full-Width Photo">
    <p:spTree>
      <p:nvGrpSpPr>
        <p:cNvPr id="1" name="Shape 789"/>
        <p:cNvGrpSpPr/>
        <p:nvPr/>
      </p:nvGrpSpPr>
      <p:grpSpPr>
        <a:xfrm>
          <a:off x="0" y="0"/>
          <a:ext cx="0" cy="0"/>
          <a:chOff x="0" y="0"/>
          <a:chExt cx="0" cy="0"/>
        </a:xfrm>
      </p:grpSpPr>
      <p:sp>
        <p:nvSpPr>
          <p:cNvPr id="790" name="Google Shape;790;p78"/>
          <p:cNvSpPr>
            <a:spLocks noGrp="1"/>
          </p:cNvSpPr>
          <p:nvPr>
            <p:ph type="pic" idx="2"/>
          </p:nvPr>
        </p:nvSpPr>
        <p:spPr>
          <a:xfrm>
            <a:off x="-16764" y="616645"/>
            <a:ext cx="12225528" cy="5696712"/>
          </a:xfrm>
          <a:prstGeom prst="rect">
            <a:avLst/>
          </a:prstGeom>
          <a:noFill/>
          <a:ln w="19050" cap="flat" cmpd="sng">
            <a:solidFill>
              <a:srgbClr val="0B3458"/>
            </a:solidFill>
            <a:prstDash val="solid"/>
            <a:round/>
            <a:headEnd type="none" w="sm" len="sm"/>
            <a:tailEnd type="none" w="sm" len="sm"/>
          </a:ln>
        </p:spPr>
      </p:sp>
      <p:sp>
        <p:nvSpPr>
          <p:cNvPr id="791" name="Google Shape;791;p78"/>
          <p:cNvSpPr txBox="1">
            <a:spLocks noGrp="1"/>
          </p:cNvSpPr>
          <p:nvPr>
            <p:ph type="title"/>
          </p:nvPr>
        </p:nvSpPr>
        <p:spPr>
          <a:xfrm>
            <a:off x="420624" y="48278"/>
            <a:ext cx="10847121" cy="434888"/>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rgbClr val="0B3458"/>
              </a:buClr>
              <a:buSzPts val="2800"/>
              <a:buFont typeface="Arial"/>
              <a:buNone/>
              <a:defRPr sz="2800" b="1" i="0" u="none" strike="noStrike" cap="none">
                <a:solidFill>
                  <a:srgbClr val="0B345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pic>
        <p:nvPicPr>
          <p:cNvPr id="792" name="Google Shape;792;p78"/>
          <p:cNvPicPr preferRelativeResize="0"/>
          <p:nvPr/>
        </p:nvPicPr>
        <p:blipFill rotWithShape="1">
          <a:blip r:embed="rId2">
            <a:alphaModFix/>
          </a:blip>
          <a:srcRect/>
          <a:stretch/>
        </p:blipFill>
        <p:spPr>
          <a:xfrm>
            <a:off x="365760" y="6464808"/>
            <a:ext cx="390801" cy="312641"/>
          </a:xfrm>
          <a:prstGeom prst="rect">
            <a:avLst/>
          </a:prstGeom>
          <a:noFill/>
          <a:ln>
            <a:noFill/>
          </a:ln>
        </p:spPr>
      </p:pic>
      <p:sp>
        <p:nvSpPr>
          <p:cNvPr id="793" name="Google Shape;793;p78"/>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image" Target="../media/image1.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0"/>
          <p:cNvSpPr txBox="1"/>
          <p:nvPr/>
        </p:nvSpPr>
        <p:spPr>
          <a:xfrm>
            <a:off x="11483788" y="6445466"/>
            <a:ext cx="708212" cy="365125"/>
          </a:xfrm>
          <a:prstGeom prst="rect">
            <a:avLst/>
          </a:prstGeom>
          <a:noFill/>
          <a:ln>
            <a:noFill/>
          </a:ln>
        </p:spPr>
        <p:txBody>
          <a:bodyPr spcFirstLastPara="1" wrap="square" lIns="0" tIns="45700" rIns="0"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US" sz="1200" b="0" i="0" u="none" strike="noStrike" cap="none">
                <a:solidFill>
                  <a:srgbClr val="002B49"/>
                </a:solidFill>
                <a:latin typeface="Arial"/>
                <a:ea typeface="Arial"/>
                <a:cs typeface="Arial"/>
                <a:sym typeface="Arial"/>
              </a:rPr>
              <a:t>   | </a:t>
            </a:r>
            <a:fld id="{00000000-1234-1234-1234-123412341234}" type="slidenum">
              <a:rPr lang="en-US" sz="1200" b="0" i="0" u="none" strike="noStrike" cap="none">
                <a:solidFill>
                  <a:srgbClr val="002B49"/>
                </a:solidFill>
                <a:latin typeface="Arial"/>
                <a:ea typeface="Arial"/>
                <a:cs typeface="Arial"/>
                <a:sym typeface="Arial"/>
              </a:rPr>
              <a:t>‹#›</a:t>
            </a:fld>
            <a:endParaRPr sz="1200" b="0" i="0" u="none" strike="noStrike" cap="none">
              <a:solidFill>
                <a:srgbClr val="002B49"/>
              </a:solidFill>
              <a:latin typeface="Arial"/>
              <a:ea typeface="Arial"/>
              <a:cs typeface="Arial"/>
              <a:sym typeface="Arial"/>
            </a:endParaRPr>
          </a:p>
        </p:txBody>
      </p:sp>
      <p:pic>
        <p:nvPicPr>
          <p:cNvPr id="11" name="Google Shape;11;p30"/>
          <p:cNvPicPr preferRelativeResize="0"/>
          <p:nvPr/>
        </p:nvPicPr>
        <p:blipFill rotWithShape="1">
          <a:blip r:embed="rId50">
            <a:alphaModFix/>
          </a:blip>
          <a:srcRect/>
          <a:stretch/>
        </p:blipFill>
        <p:spPr>
          <a:xfrm>
            <a:off x="365760" y="6464808"/>
            <a:ext cx="390801" cy="312641"/>
          </a:xfrm>
          <a:prstGeom prst="rect">
            <a:avLst/>
          </a:prstGeom>
          <a:noFill/>
          <a:ln>
            <a:noFill/>
          </a:ln>
        </p:spPr>
      </p:pic>
      <p:sp>
        <p:nvSpPr>
          <p:cNvPr id="12" name="Google Shape;12;p30"/>
          <p:cNvSpPr/>
          <p:nvPr/>
        </p:nvSpPr>
        <p:spPr>
          <a:xfrm>
            <a:off x="533670" y="585223"/>
            <a:ext cx="45720" cy="45720"/>
          </a:xfrm>
          <a:prstGeom prst="ellipse">
            <a:avLst/>
          </a:prstGeom>
          <a:solidFill>
            <a:srgbClr val="0B34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3" name="Google Shape;13;p30"/>
          <p:cNvCxnSpPr/>
          <p:nvPr/>
        </p:nvCxnSpPr>
        <p:spPr>
          <a:xfrm rot="10800000">
            <a:off x="3230" y="608083"/>
            <a:ext cx="495719" cy="0"/>
          </a:xfrm>
          <a:prstGeom prst="straightConnector1">
            <a:avLst/>
          </a:prstGeom>
          <a:noFill/>
          <a:ln w="12700" cap="flat" cmpd="sng">
            <a:solidFill>
              <a:srgbClr val="0B3458"/>
            </a:solidFill>
            <a:prstDash val="solid"/>
            <a:round/>
            <a:headEnd type="none" w="sm" len="sm"/>
            <a:tailEnd type="none" w="sm" len="sm"/>
          </a:ln>
        </p:spPr>
      </p:cxnSp>
      <p:cxnSp>
        <p:nvCxnSpPr>
          <p:cNvPr id="14" name="Google Shape;14;p30"/>
          <p:cNvCxnSpPr/>
          <p:nvPr/>
        </p:nvCxnSpPr>
        <p:spPr>
          <a:xfrm rot="10800000">
            <a:off x="616656" y="608083"/>
            <a:ext cx="11575344" cy="0"/>
          </a:xfrm>
          <a:prstGeom prst="straightConnector1">
            <a:avLst/>
          </a:prstGeom>
          <a:noFill/>
          <a:ln w="12700" cap="flat" cmpd="sng">
            <a:solidFill>
              <a:srgbClr val="0B3458"/>
            </a:solidFill>
            <a:prstDash val="solid"/>
            <a:round/>
            <a:headEnd type="none" w="sm" len="sm"/>
            <a:tailEnd type="none" w="sm" len="sm"/>
          </a:ln>
        </p:spPr>
      </p:cxnSp>
      <p:sp>
        <p:nvSpPr>
          <p:cNvPr id="15" name="Google Shape;15;p30"/>
          <p:cNvSpPr/>
          <p:nvPr/>
        </p:nvSpPr>
        <p:spPr>
          <a:xfrm>
            <a:off x="533670" y="6297687"/>
            <a:ext cx="45720" cy="45720"/>
          </a:xfrm>
          <a:prstGeom prst="ellipse">
            <a:avLst/>
          </a:prstGeom>
          <a:solidFill>
            <a:srgbClr val="0B34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6" name="Google Shape;16;p30"/>
          <p:cNvCxnSpPr/>
          <p:nvPr/>
        </p:nvCxnSpPr>
        <p:spPr>
          <a:xfrm rot="10800000">
            <a:off x="3230" y="6320547"/>
            <a:ext cx="495719" cy="0"/>
          </a:xfrm>
          <a:prstGeom prst="straightConnector1">
            <a:avLst/>
          </a:prstGeom>
          <a:noFill/>
          <a:ln w="12700" cap="flat" cmpd="sng">
            <a:solidFill>
              <a:srgbClr val="0B3458"/>
            </a:solidFill>
            <a:prstDash val="solid"/>
            <a:round/>
            <a:headEnd type="none" w="sm" len="sm"/>
            <a:tailEnd type="none" w="sm" len="sm"/>
          </a:ln>
        </p:spPr>
      </p:cxnSp>
      <p:cxnSp>
        <p:nvCxnSpPr>
          <p:cNvPr id="17" name="Google Shape;17;p30"/>
          <p:cNvCxnSpPr/>
          <p:nvPr/>
        </p:nvCxnSpPr>
        <p:spPr>
          <a:xfrm rot="10800000">
            <a:off x="616655" y="6320547"/>
            <a:ext cx="10957279" cy="0"/>
          </a:xfrm>
          <a:prstGeom prst="straightConnector1">
            <a:avLst/>
          </a:prstGeom>
          <a:noFill/>
          <a:ln w="12700" cap="flat" cmpd="sng">
            <a:solidFill>
              <a:srgbClr val="0B3458"/>
            </a:solidFill>
            <a:prstDash val="solid"/>
            <a:round/>
            <a:headEnd type="none" w="sm" len="sm"/>
            <a:tailEnd type="none" w="sm" len="sm"/>
          </a:ln>
        </p:spPr>
      </p:cxnSp>
      <p:sp>
        <p:nvSpPr>
          <p:cNvPr id="18" name="Google Shape;18;p30"/>
          <p:cNvSpPr/>
          <p:nvPr/>
        </p:nvSpPr>
        <p:spPr>
          <a:xfrm flipH="1">
            <a:off x="11606949" y="6297687"/>
            <a:ext cx="45720" cy="45720"/>
          </a:xfrm>
          <a:prstGeom prst="ellipse">
            <a:avLst/>
          </a:prstGeom>
          <a:solidFill>
            <a:srgbClr val="0B34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cxnSp>
        <p:nvCxnSpPr>
          <p:cNvPr id="19" name="Google Shape;19;p30"/>
          <p:cNvCxnSpPr/>
          <p:nvPr/>
        </p:nvCxnSpPr>
        <p:spPr>
          <a:xfrm>
            <a:off x="11696282" y="6320547"/>
            <a:ext cx="495719" cy="0"/>
          </a:xfrm>
          <a:prstGeom prst="straightConnector1">
            <a:avLst/>
          </a:prstGeom>
          <a:noFill/>
          <a:ln w="12700" cap="flat" cmpd="sng">
            <a:solidFill>
              <a:srgbClr val="0B3458"/>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153">
          <p15:clr>
            <a:srgbClr val="F26B43"/>
          </p15:clr>
        </p15:guide>
        <p15:guide id="4" pos="512">
          <p15:clr>
            <a:srgbClr val="F26B43"/>
          </p15:clr>
        </p15:guide>
        <p15:guide id="5" pos="347">
          <p15:clr>
            <a:srgbClr val="F26B43"/>
          </p15:clr>
        </p15:guide>
        <p15:guide id="6" pos="7324">
          <p15:clr>
            <a:srgbClr val="F26B43"/>
          </p15:clr>
        </p15:guide>
        <p15:guide id="7" orient="horz" pos="4105">
          <p15:clr>
            <a:srgbClr val="F26B43"/>
          </p15:clr>
        </p15:guide>
        <p15:guide id="8" orient="horz" pos="384">
          <p15:clr>
            <a:srgbClr val="F26B43"/>
          </p15:clr>
        </p15:guide>
        <p15:guide id="9" orient="horz" pos="398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icann.org/en/board-activities-and-meetings/materials/approved-resolutions-special-meeting-of-the-icann-board-30-11-2020-en"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icann.org/en/system/files/files/resolutions-atrt3-final-recs-board-action-scorecard-30nov20-en.pdf"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icann.org/en/system/files/files/pilot-holistic-review-tor-13may24-en.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icann.org/en/system/files/files/atrt3-report-29may20-en.pdf"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98"/>
        <p:cNvGrpSpPr/>
        <p:nvPr/>
      </p:nvGrpSpPr>
      <p:grpSpPr>
        <a:xfrm>
          <a:off x="0" y="0"/>
          <a:ext cx="0" cy="0"/>
          <a:chOff x="0" y="0"/>
          <a:chExt cx="0" cy="0"/>
        </a:xfrm>
      </p:grpSpPr>
      <p:sp>
        <p:nvSpPr>
          <p:cNvPr id="799" name="Google Shape;799;p1"/>
          <p:cNvSpPr txBox="1">
            <a:spLocks noGrp="1"/>
          </p:cNvSpPr>
          <p:nvPr>
            <p:ph type="body" idx="1"/>
          </p:nvPr>
        </p:nvSpPr>
        <p:spPr>
          <a:xfrm>
            <a:off x="2228479" y="5027455"/>
            <a:ext cx="9295500" cy="5751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lt1"/>
              </a:buClr>
              <a:buSzPts val="1800"/>
              <a:buNone/>
            </a:pPr>
            <a:endParaRPr/>
          </a:p>
        </p:txBody>
      </p:sp>
      <p:sp>
        <p:nvSpPr>
          <p:cNvPr id="800" name="Google Shape;800;p1"/>
          <p:cNvSpPr txBox="1">
            <a:spLocks noGrp="1"/>
          </p:cNvSpPr>
          <p:nvPr>
            <p:ph type="title"/>
          </p:nvPr>
        </p:nvSpPr>
        <p:spPr>
          <a:xfrm>
            <a:off x="2228479" y="2020824"/>
            <a:ext cx="9295500" cy="13257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rgbClr val="FFFFFF"/>
              </a:buClr>
              <a:buSzPts val="3200"/>
              <a:buFont typeface="Arial"/>
              <a:buNone/>
            </a:pPr>
            <a:r>
              <a:rPr lang="en-US" sz="3200">
                <a:solidFill>
                  <a:srgbClr val="FFFFFF"/>
                </a:solidFill>
              </a:rPr>
              <a:t>Pilot Holistic Review Update</a:t>
            </a:r>
            <a:endParaRPr sz="32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04"/>
        <p:cNvGrpSpPr/>
        <p:nvPr/>
      </p:nvGrpSpPr>
      <p:grpSpPr>
        <a:xfrm>
          <a:off x="0" y="0"/>
          <a:ext cx="0" cy="0"/>
          <a:chOff x="0" y="0"/>
          <a:chExt cx="0" cy="0"/>
        </a:xfrm>
      </p:grpSpPr>
      <p:sp>
        <p:nvSpPr>
          <p:cNvPr id="805" name="Google Shape;805;p3"/>
          <p:cNvSpPr txBox="1">
            <a:spLocks noGrp="1"/>
          </p:cNvSpPr>
          <p:nvPr>
            <p:ph type="title"/>
          </p:nvPr>
        </p:nvSpPr>
        <p:spPr>
          <a:xfrm>
            <a:off x="420624" y="46180"/>
            <a:ext cx="10805055" cy="450663"/>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Agenda</a:t>
            </a:r>
            <a:endParaRPr sz="2820"/>
          </a:p>
        </p:txBody>
      </p:sp>
      <p:sp>
        <p:nvSpPr>
          <p:cNvPr id="806" name="Google Shape;806;p3"/>
          <p:cNvSpPr txBox="1">
            <a:spLocks noGrp="1"/>
          </p:cNvSpPr>
          <p:nvPr>
            <p:ph type="body" idx="1"/>
          </p:nvPr>
        </p:nvSpPr>
        <p:spPr>
          <a:xfrm>
            <a:off x="824400" y="899750"/>
            <a:ext cx="10543200" cy="50391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425"/>
              <a:buNone/>
            </a:pPr>
            <a:r>
              <a:rPr lang="en-US" sz="2300" dirty="0">
                <a:solidFill>
                  <a:schemeClr val="accent2"/>
                </a:solidFill>
              </a:rPr>
              <a:t>  </a:t>
            </a:r>
            <a:endParaRPr sz="2300" dirty="0">
              <a:solidFill>
                <a:schemeClr val="accent2"/>
              </a:solidFill>
            </a:endParaRPr>
          </a:p>
          <a:p>
            <a:pPr marL="457200" lvl="0" indent="0" algn="l" rtl="0">
              <a:lnSpc>
                <a:spcPct val="100000"/>
              </a:lnSpc>
              <a:spcBef>
                <a:spcPts val="0"/>
              </a:spcBef>
              <a:spcAft>
                <a:spcPts val="0"/>
              </a:spcAft>
              <a:buSzPts val="1425"/>
              <a:buNone/>
            </a:pPr>
            <a:endParaRPr sz="2200" dirty="0">
              <a:solidFill>
                <a:schemeClr val="accent2"/>
              </a:solidFill>
            </a:endParaRPr>
          </a:p>
          <a:p>
            <a:pPr marL="457200" lvl="0" indent="-368300" algn="l" rtl="0">
              <a:lnSpc>
                <a:spcPct val="100000"/>
              </a:lnSpc>
              <a:spcBef>
                <a:spcPts val="0"/>
              </a:spcBef>
              <a:spcAft>
                <a:spcPts val="0"/>
              </a:spcAft>
              <a:buClr>
                <a:schemeClr val="accent2"/>
              </a:buClr>
              <a:buSzPts val="2200"/>
              <a:buAutoNum type="arabicPeriod"/>
            </a:pPr>
            <a:r>
              <a:rPr lang="en-US" sz="2200" b="1" u="sng" dirty="0">
                <a:solidFill>
                  <a:schemeClr val="accent2"/>
                </a:solidFill>
                <a:highlight>
                  <a:srgbClr val="FFFFFF"/>
                </a:highlight>
              </a:rPr>
              <a:t>Origins</a:t>
            </a:r>
            <a:r>
              <a:rPr lang="en-US" sz="2200" b="1" dirty="0">
                <a:solidFill>
                  <a:schemeClr val="accent2"/>
                </a:solidFill>
                <a:highlight>
                  <a:srgbClr val="FFFFFF"/>
                </a:highlight>
              </a:rPr>
              <a:t> - Pilot Holistic Review (PHR) mandate comes as implementation work of ATRT3</a:t>
            </a:r>
            <a:endParaRPr sz="2200" b="1" dirty="0">
              <a:solidFill>
                <a:schemeClr val="accent2"/>
              </a:solidFill>
              <a:highlight>
                <a:srgbClr val="FFFFFF"/>
              </a:highlight>
            </a:endParaRPr>
          </a:p>
          <a:p>
            <a:pPr marL="1371600" lvl="0" indent="-457200" algn="l" rtl="0">
              <a:lnSpc>
                <a:spcPct val="100000"/>
              </a:lnSpc>
              <a:spcBef>
                <a:spcPts val="0"/>
              </a:spcBef>
              <a:spcAft>
                <a:spcPts val="0"/>
              </a:spcAft>
              <a:buFont typeface="+mj-lt"/>
              <a:buAutoNum type="arabicPeriod"/>
            </a:pPr>
            <a:endParaRPr sz="2200" b="1" dirty="0">
              <a:solidFill>
                <a:schemeClr val="accent2"/>
              </a:solidFill>
              <a:highlight>
                <a:srgbClr val="FFFFFF"/>
              </a:highlight>
            </a:endParaRPr>
          </a:p>
          <a:p>
            <a:pPr marL="457200" lvl="0" indent="-368300" algn="l" rtl="0">
              <a:spcBef>
                <a:spcPts val="0"/>
              </a:spcBef>
              <a:spcAft>
                <a:spcPts val="0"/>
              </a:spcAft>
              <a:buClr>
                <a:schemeClr val="accent2"/>
              </a:buClr>
              <a:buSzPts val="2200"/>
              <a:buAutoNum type="arabicPeriod"/>
            </a:pPr>
            <a:r>
              <a:rPr lang="en-US" sz="2200" b="1" u="sng" dirty="0">
                <a:solidFill>
                  <a:schemeClr val="accent2"/>
                </a:solidFill>
              </a:rPr>
              <a:t>Challenges</a:t>
            </a:r>
            <a:r>
              <a:rPr lang="en-US" sz="2200" b="1" dirty="0">
                <a:solidFill>
                  <a:schemeClr val="accent2"/>
                </a:solidFill>
              </a:rPr>
              <a:t> – scope of work, contradictory assumptions underpinning work, letter Chris and I sent to the board</a:t>
            </a:r>
            <a:endParaRPr sz="2200" b="1" dirty="0">
              <a:solidFill>
                <a:schemeClr val="accent2"/>
              </a:solidFill>
            </a:endParaRPr>
          </a:p>
          <a:p>
            <a:pPr marL="1371600" lvl="0" indent="-457200" algn="l" rtl="0">
              <a:spcBef>
                <a:spcPts val="0"/>
              </a:spcBef>
              <a:spcAft>
                <a:spcPts val="0"/>
              </a:spcAft>
              <a:buFont typeface="+mj-lt"/>
              <a:buAutoNum type="arabicPeriod"/>
            </a:pPr>
            <a:endParaRPr sz="2200" b="1" dirty="0">
              <a:solidFill>
                <a:schemeClr val="accent2"/>
              </a:solidFill>
            </a:endParaRPr>
          </a:p>
          <a:p>
            <a:pPr marL="457200" lvl="0" indent="-368300" algn="l" rtl="0">
              <a:spcBef>
                <a:spcPts val="0"/>
              </a:spcBef>
              <a:spcAft>
                <a:spcPts val="0"/>
              </a:spcAft>
              <a:buClr>
                <a:schemeClr val="accent2"/>
              </a:buClr>
              <a:buSzPts val="2200"/>
              <a:buAutoNum type="arabicPeriod"/>
            </a:pPr>
            <a:r>
              <a:rPr lang="en-US" sz="2200" b="1" u="sng" dirty="0">
                <a:solidFill>
                  <a:schemeClr val="accent2"/>
                </a:solidFill>
              </a:rPr>
              <a:t>Open questions/next steps</a:t>
            </a:r>
            <a:endParaRPr sz="2200" b="1" u="sng"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sp>
        <p:nvSpPr>
          <p:cNvPr id="811" name="Google Shape;811;g34ca50477a1_0_29"/>
          <p:cNvSpPr txBox="1">
            <a:spLocks noGrp="1"/>
          </p:cNvSpPr>
          <p:nvPr>
            <p:ph type="title"/>
          </p:nvPr>
        </p:nvSpPr>
        <p:spPr>
          <a:xfrm>
            <a:off x="420624" y="46180"/>
            <a:ext cx="10805100" cy="45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Origins: ATRT3 Recommendation</a:t>
            </a:r>
            <a:endParaRPr sz="2820"/>
          </a:p>
        </p:txBody>
      </p:sp>
      <p:sp>
        <p:nvSpPr>
          <p:cNvPr id="812" name="Google Shape;812;g34ca50477a1_0_29"/>
          <p:cNvSpPr txBox="1">
            <a:spLocks noGrp="1"/>
          </p:cNvSpPr>
          <p:nvPr>
            <p:ph type="body" idx="1"/>
          </p:nvPr>
        </p:nvSpPr>
        <p:spPr>
          <a:xfrm>
            <a:off x="824400" y="874475"/>
            <a:ext cx="10543200" cy="5064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425"/>
              <a:buNone/>
            </a:pPr>
            <a:r>
              <a:rPr lang="en-US" sz="2200" u="sng" dirty="0">
                <a:solidFill>
                  <a:schemeClr val="accent2"/>
                </a:solidFill>
              </a:rPr>
              <a:t>Recommendation 3.6</a:t>
            </a:r>
            <a:r>
              <a:rPr lang="en-US" sz="2200" dirty="0">
                <a:solidFill>
                  <a:schemeClr val="accent2"/>
                </a:solidFill>
              </a:rPr>
              <a:t>: A new Holistic Review of ICANN shall be set up.</a:t>
            </a:r>
            <a:endParaRPr sz="2200" dirty="0">
              <a:solidFill>
                <a:schemeClr val="accent2"/>
              </a:solidFill>
            </a:endParaRPr>
          </a:p>
          <a:p>
            <a:pPr marL="0" lvl="0" indent="0" algn="l" rtl="0">
              <a:lnSpc>
                <a:spcPct val="100000"/>
              </a:lnSpc>
              <a:spcBef>
                <a:spcPts val="0"/>
              </a:spcBef>
              <a:spcAft>
                <a:spcPts val="0"/>
              </a:spcAft>
              <a:buSzPts val="1425"/>
              <a:buNone/>
            </a:pPr>
            <a:endParaRPr sz="2200" dirty="0">
              <a:solidFill>
                <a:schemeClr val="accent2"/>
              </a:solidFill>
            </a:endParaRPr>
          </a:p>
          <a:p>
            <a:pPr marL="0" lvl="0" indent="0" algn="l" rtl="0">
              <a:lnSpc>
                <a:spcPct val="100000"/>
              </a:lnSpc>
              <a:spcBef>
                <a:spcPts val="0"/>
              </a:spcBef>
              <a:spcAft>
                <a:spcPts val="0"/>
              </a:spcAft>
              <a:buSzPts val="1425"/>
              <a:buNone/>
            </a:pPr>
            <a:r>
              <a:rPr lang="en-US" sz="2200" dirty="0">
                <a:solidFill>
                  <a:schemeClr val="accent2"/>
                </a:solidFill>
              </a:rPr>
              <a:t>Objectives:</a:t>
            </a:r>
            <a:endParaRPr sz="2200" dirty="0">
              <a:solidFill>
                <a:schemeClr val="accent2"/>
              </a:solidFill>
            </a:endParaRPr>
          </a:p>
          <a:p>
            <a:pPr marL="457200" lvl="0" indent="-368300" algn="l" rtl="0">
              <a:lnSpc>
                <a:spcPct val="100000"/>
              </a:lnSpc>
              <a:spcBef>
                <a:spcPts val="0"/>
              </a:spcBef>
              <a:spcAft>
                <a:spcPts val="0"/>
              </a:spcAft>
              <a:buClr>
                <a:schemeClr val="accent2"/>
              </a:buClr>
              <a:buSzPts val="2200"/>
              <a:buChar char="◉"/>
            </a:pPr>
            <a:r>
              <a:rPr lang="en-US" sz="2200" dirty="0">
                <a:solidFill>
                  <a:schemeClr val="accent2"/>
                </a:solidFill>
              </a:rPr>
              <a:t>Review </a:t>
            </a:r>
            <a:r>
              <a:rPr lang="en-US" sz="2200" b="1" dirty="0">
                <a:solidFill>
                  <a:schemeClr val="accent2"/>
                </a:solidFill>
              </a:rPr>
              <a:t>continuous improvement efforts of SO/AC/NC</a:t>
            </a:r>
            <a:r>
              <a:rPr lang="en-US" sz="2200" dirty="0">
                <a:solidFill>
                  <a:schemeClr val="accent2"/>
                </a:solidFill>
              </a:rPr>
              <a:t> based on good practices.</a:t>
            </a:r>
            <a:endParaRPr sz="2200" dirty="0">
              <a:solidFill>
                <a:schemeClr val="accent2"/>
              </a:solidFill>
            </a:endParaRPr>
          </a:p>
          <a:p>
            <a:pPr marL="457200" lvl="0" indent="-368300" algn="l" rtl="0">
              <a:lnSpc>
                <a:spcPct val="100000"/>
              </a:lnSpc>
              <a:spcBef>
                <a:spcPts val="0"/>
              </a:spcBef>
              <a:spcAft>
                <a:spcPts val="0"/>
              </a:spcAft>
              <a:buClr>
                <a:schemeClr val="accent2"/>
              </a:buClr>
              <a:buSzPts val="2200"/>
              <a:buChar char="◉"/>
            </a:pPr>
            <a:r>
              <a:rPr lang="en-US" sz="2200" dirty="0">
                <a:solidFill>
                  <a:schemeClr val="accent2"/>
                </a:solidFill>
              </a:rPr>
              <a:t>Review the </a:t>
            </a:r>
            <a:r>
              <a:rPr lang="en-US" sz="2200" b="1" dirty="0">
                <a:solidFill>
                  <a:schemeClr val="accent2"/>
                </a:solidFill>
              </a:rPr>
              <a:t>effectiveness of the various inter-SO/AC/NC collaboration</a:t>
            </a:r>
            <a:r>
              <a:rPr lang="en-US" sz="2200" dirty="0">
                <a:solidFill>
                  <a:schemeClr val="accent2"/>
                </a:solidFill>
              </a:rPr>
              <a:t> mechanisms.</a:t>
            </a:r>
            <a:endParaRPr sz="2200" dirty="0">
              <a:solidFill>
                <a:schemeClr val="accent2"/>
              </a:solidFill>
            </a:endParaRPr>
          </a:p>
          <a:p>
            <a:pPr marL="457200" lvl="0" indent="-368300" algn="l" rtl="0">
              <a:lnSpc>
                <a:spcPct val="100000"/>
              </a:lnSpc>
              <a:spcBef>
                <a:spcPts val="0"/>
              </a:spcBef>
              <a:spcAft>
                <a:spcPts val="0"/>
              </a:spcAft>
              <a:buClr>
                <a:schemeClr val="accent2"/>
              </a:buClr>
              <a:buSzPts val="2200"/>
              <a:buChar char="◉"/>
            </a:pPr>
            <a:r>
              <a:rPr lang="en-US" sz="2200" dirty="0">
                <a:solidFill>
                  <a:schemeClr val="accent2"/>
                </a:solidFill>
              </a:rPr>
              <a:t>Review the </a:t>
            </a:r>
            <a:r>
              <a:rPr lang="en-US" sz="2200" b="1" dirty="0">
                <a:solidFill>
                  <a:schemeClr val="accent2"/>
                </a:solidFill>
              </a:rPr>
              <a:t>accountability of SO/ACs or constituent parts to their members and constituencies</a:t>
            </a:r>
            <a:r>
              <a:rPr lang="en-US" sz="2200" dirty="0">
                <a:solidFill>
                  <a:schemeClr val="accent2"/>
                </a:solidFill>
              </a:rPr>
              <a:t> (this will include an in-depth analysis of the survey results).</a:t>
            </a:r>
            <a:endParaRPr sz="2200" dirty="0">
              <a:solidFill>
                <a:schemeClr val="accent2"/>
              </a:solidFill>
            </a:endParaRPr>
          </a:p>
          <a:p>
            <a:pPr marL="457200" lvl="0" indent="-368300" algn="l" rtl="0">
              <a:lnSpc>
                <a:spcPct val="100000"/>
              </a:lnSpc>
              <a:spcBef>
                <a:spcPts val="0"/>
              </a:spcBef>
              <a:spcAft>
                <a:spcPts val="0"/>
              </a:spcAft>
              <a:buClr>
                <a:schemeClr val="accent2"/>
              </a:buClr>
              <a:buSzPts val="2200"/>
              <a:buChar char="◉"/>
            </a:pPr>
            <a:r>
              <a:rPr lang="en-US" sz="2200" dirty="0">
                <a:solidFill>
                  <a:schemeClr val="accent2"/>
                </a:solidFill>
              </a:rPr>
              <a:t>Review </a:t>
            </a:r>
            <a:r>
              <a:rPr lang="en-US" sz="2200" b="1" dirty="0">
                <a:solidFill>
                  <a:schemeClr val="accent2"/>
                </a:solidFill>
              </a:rPr>
              <a:t>SO/AC/NC as a whole to determine if they continue to have a purpose in the ICANN structure as they are currently constituted or if any changes in structures and operations are desirable to improve the overall effectiveness of ICANN as well as ensure optimal representation of community views</a:t>
            </a:r>
            <a:r>
              <a:rPr lang="en-US" sz="2200" dirty="0">
                <a:solidFill>
                  <a:schemeClr val="accent2"/>
                </a:solidFill>
              </a:rPr>
              <a:t> (but taking into consideration any impacts on the Board or the Empowered Community).</a:t>
            </a:r>
            <a:endParaRPr sz="2200"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16"/>
        <p:cNvGrpSpPr/>
        <p:nvPr/>
      </p:nvGrpSpPr>
      <p:grpSpPr>
        <a:xfrm>
          <a:off x="0" y="0"/>
          <a:ext cx="0" cy="0"/>
          <a:chOff x="0" y="0"/>
          <a:chExt cx="0" cy="0"/>
        </a:xfrm>
      </p:grpSpPr>
      <p:sp>
        <p:nvSpPr>
          <p:cNvPr id="817" name="Google Shape;817;g34ca50477a1_0_3"/>
          <p:cNvSpPr txBox="1">
            <a:spLocks noGrp="1"/>
          </p:cNvSpPr>
          <p:nvPr>
            <p:ph type="title"/>
          </p:nvPr>
        </p:nvSpPr>
        <p:spPr>
          <a:xfrm>
            <a:off x="420624" y="46180"/>
            <a:ext cx="10805100" cy="45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Origins: Board approval</a:t>
            </a:r>
            <a:endParaRPr sz="2820"/>
          </a:p>
        </p:txBody>
      </p:sp>
      <p:sp>
        <p:nvSpPr>
          <p:cNvPr id="818" name="Google Shape;818;g34ca50477a1_0_3"/>
          <p:cNvSpPr txBox="1">
            <a:spLocks noGrp="1"/>
          </p:cNvSpPr>
          <p:nvPr>
            <p:ph type="body" idx="1"/>
          </p:nvPr>
        </p:nvSpPr>
        <p:spPr>
          <a:xfrm>
            <a:off x="824400" y="1128475"/>
            <a:ext cx="10543200" cy="4810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en-US" sz="2200" dirty="0">
                <a:solidFill>
                  <a:schemeClr val="accent2"/>
                </a:solidFill>
              </a:rPr>
              <a:t>The ICANN Board approved ATRT3’s recommendation for a Holistic Review in November 2020 with the caveat that (</a:t>
            </a:r>
            <a:r>
              <a:rPr lang="en-US" sz="2200" u="sng" dirty="0">
                <a:solidFill>
                  <a:schemeClr val="hlink"/>
                </a:solidFill>
                <a:hlinkClick r:id="rId3"/>
              </a:rPr>
              <a:t>resolution</a:t>
            </a:r>
            <a:r>
              <a:rPr lang="en-US" sz="2200" dirty="0">
                <a:solidFill>
                  <a:schemeClr val="accent2"/>
                </a:solidFill>
              </a:rPr>
              <a:t>, </a:t>
            </a:r>
            <a:r>
              <a:rPr lang="en-US" sz="2200" u="sng" dirty="0">
                <a:solidFill>
                  <a:schemeClr val="hlink"/>
                </a:solidFill>
                <a:hlinkClick r:id="rId4"/>
              </a:rPr>
              <a:t>scorecard</a:t>
            </a:r>
            <a:r>
              <a:rPr lang="en-US" sz="2200" dirty="0">
                <a:solidFill>
                  <a:schemeClr val="accent2"/>
                </a:solidFill>
              </a:rPr>
              <a:t>) the </a:t>
            </a:r>
            <a:r>
              <a:rPr lang="en-US" sz="2200" b="1" dirty="0">
                <a:solidFill>
                  <a:schemeClr val="accent2"/>
                </a:solidFill>
              </a:rPr>
              <a:t>first Holistic Review be conducted as a pilot to address information gaps</a:t>
            </a:r>
            <a:r>
              <a:rPr lang="en-US" sz="2200" dirty="0">
                <a:solidFill>
                  <a:schemeClr val="accent2"/>
                </a:solidFill>
              </a:rPr>
              <a:t>, and </a:t>
            </a:r>
            <a:r>
              <a:rPr lang="en-US" sz="2200" b="1" dirty="0">
                <a:solidFill>
                  <a:schemeClr val="accent2"/>
                </a:solidFill>
              </a:rPr>
              <a:t>operated pursuant to community-agreed Terms of Reference (ToR)</a:t>
            </a:r>
            <a:r>
              <a:rPr lang="en-US" sz="2200" dirty="0">
                <a:solidFill>
                  <a:schemeClr val="accent2"/>
                </a:solidFill>
              </a:rPr>
              <a:t> and </a:t>
            </a:r>
            <a:r>
              <a:rPr lang="en-US" sz="2200" b="1" dirty="0">
                <a:solidFill>
                  <a:schemeClr val="accent2"/>
                </a:solidFill>
              </a:rPr>
              <a:t>relevant elements of the Operating Standards for Specific Reviews</a:t>
            </a:r>
            <a:r>
              <a:rPr lang="en-US" sz="2200" dirty="0">
                <a:solidFill>
                  <a:schemeClr val="accent2"/>
                </a:solidFill>
              </a:rPr>
              <a:t>.</a:t>
            </a:r>
            <a:endParaRPr sz="2200"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sp>
        <p:nvSpPr>
          <p:cNvPr id="823" name="Google Shape;823;g34ca50477a1_0_14"/>
          <p:cNvSpPr txBox="1">
            <a:spLocks noGrp="1"/>
          </p:cNvSpPr>
          <p:nvPr>
            <p:ph type="title"/>
          </p:nvPr>
        </p:nvSpPr>
        <p:spPr>
          <a:xfrm>
            <a:off x="420624" y="46180"/>
            <a:ext cx="10805100" cy="45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Challenges: PHR scope of work</a:t>
            </a:r>
            <a:endParaRPr sz="2820"/>
          </a:p>
        </p:txBody>
      </p:sp>
      <p:sp>
        <p:nvSpPr>
          <p:cNvPr id="824" name="Google Shape;824;g34ca50477a1_0_14"/>
          <p:cNvSpPr txBox="1">
            <a:spLocks noGrp="1"/>
          </p:cNvSpPr>
          <p:nvPr>
            <p:ph type="body" idx="1"/>
          </p:nvPr>
        </p:nvSpPr>
        <p:spPr>
          <a:xfrm>
            <a:off x="824400" y="1128475"/>
            <a:ext cx="10543200" cy="48105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en-US" sz="2200" dirty="0">
                <a:solidFill>
                  <a:schemeClr val="accent2"/>
                </a:solidFill>
              </a:rPr>
              <a:t>According to the </a:t>
            </a:r>
            <a:r>
              <a:rPr lang="en-US" sz="2200" u="sng" dirty="0">
                <a:solidFill>
                  <a:schemeClr val="hlink"/>
                </a:solidFill>
                <a:hlinkClick r:id="rId3"/>
              </a:rPr>
              <a:t>PHR Terms of Reference</a:t>
            </a:r>
            <a:r>
              <a:rPr lang="en-US" sz="2200" dirty="0">
                <a:solidFill>
                  <a:schemeClr val="accent2"/>
                </a:solidFill>
              </a:rPr>
              <a:t>, the main objectives of the PHR are:</a:t>
            </a:r>
            <a:endParaRPr sz="2200" dirty="0">
              <a:solidFill>
                <a:schemeClr val="accent2"/>
              </a:solidFill>
            </a:endParaRPr>
          </a:p>
          <a:p>
            <a:pPr marL="0" lvl="0" indent="0" algn="l" rtl="0">
              <a:lnSpc>
                <a:spcPct val="100000"/>
              </a:lnSpc>
              <a:spcBef>
                <a:spcPts val="0"/>
              </a:spcBef>
              <a:spcAft>
                <a:spcPts val="0"/>
              </a:spcAft>
              <a:buNone/>
            </a:pPr>
            <a:endParaRPr sz="2200" dirty="0">
              <a:solidFill>
                <a:schemeClr val="accent2"/>
              </a:solidFill>
            </a:endParaRPr>
          </a:p>
          <a:p>
            <a:pPr marL="546100" lvl="0" indent="-457200" algn="l" rtl="0">
              <a:lnSpc>
                <a:spcPct val="100000"/>
              </a:lnSpc>
              <a:spcBef>
                <a:spcPts val="0"/>
              </a:spcBef>
              <a:spcAft>
                <a:spcPts val="0"/>
              </a:spcAft>
              <a:buClr>
                <a:schemeClr val="accent2"/>
              </a:buClr>
              <a:buSzPts val="2200"/>
              <a:buFont typeface="+mj-lt"/>
              <a:buAutoNum type="arabicPeriod"/>
            </a:pPr>
            <a:r>
              <a:rPr lang="en-US" sz="2200" dirty="0">
                <a:solidFill>
                  <a:schemeClr val="accent2"/>
                </a:solidFill>
              </a:rPr>
              <a:t>meet the requirements defined in the </a:t>
            </a:r>
            <a:r>
              <a:rPr lang="en-US" sz="2200" u="sng" dirty="0">
                <a:solidFill>
                  <a:schemeClr val="hlink"/>
                </a:solidFill>
                <a:hlinkClick r:id="rId4"/>
              </a:rPr>
              <a:t>ATRT3 Final Report</a:t>
            </a:r>
            <a:r>
              <a:rPr lang="en-US" sz="2200" dirty="0">
                <a:solidFill>
                  <a:schemeClr val="accent2"/>
                </a:solidFill>
              </a:rPr>
              <a:t> and develop methodologies and guidelines for future Holistic Reviews to ensure they yield the outcomes intended by the ATRT3, and</a:t>
            </a:r>
            <a:endParaRPr sz="2200" dirty="0">
              <a:solidFill>
                <a:schemeClr val="accent2"/>
              </a:solidFill>
            </a:endParaRPr>
          </a:p>
          <a:p>
            <a:pPr marL="546100" lvl="0" indent="-457200" algn="l" rtl="0">
              <a:lnSpc>
                <a:spcPct val="100000"/>
              </a:lnSpc>
              <a:spcBef>
                <a:spcPts val="0"/>
              </a:spcBef>
              <a:spcAft>
                <a:spcPts val="0"/>
              </a:spcAft>
              <a:buClr>
                <a:schemeClr val="accent2"/>
              </a:buClr>
              <a:buSzPts val="2200"/>
              <a:buFont typeface="+mj-lt"/>
              <a:buAutoNum type="arabicPeriod"/>
            </a:pPr>
            <a:r>
              <a:rPr lang="en-US" sz="2200" dirty="0">
                <a:solidFill>
                  <a:schemeClr val="accent2"/>
                </a:solidFill>
              </a:rPr>
              <a:t>address the gaps identified by the Board.</a:t>
            </a:r>
            <a:endParaRPr sz="2200" dirty="0">
              <a:solidFill>
                <a:schemeClr val="accent2"/>
              </a:solidFill>
            </a:endParaRPr>
          </a:p>
          <a:p>
            <a:pPr marL="0" lvl="0" indent="0" algn="l" rtl="0">
              <a:lnSpc>
                <a:spcPct val="100000"/>
              </a:lnSpc>
              <a:spcBef>
                <a:spcPts val="0"/>
              </a:spcBef>
              <a:spcAft>
                <a:spcPts val="0"/>
              </a:spcAft>
              <a:buNone/>
            </a:pPr>
            <a:endParaRPr sz="2300"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29" name="Google Shape;829;g34ca50477a1_0_19"/>
          <p:cNvSpPr txBox="1">
            <a:spLocks noGrp="1"/>
          </p:cNvSpPr>
          <p:nvPr>
            <p:ph type="title"/>
          </p:nvPr>
        </p:nvSpPr>
        <p:spPr>
          <a:xfrm>
            <a:off x="420624" y="46180"/>
            <a:ext cx="10805100" cy="45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Challenges: contradictory assumptions underpinning work</a:t>
            </a:r>
            <a:endParaRPr sz="2820"/>
          </a:p>
        </p:txBody>
      </p:sp>
      <p:sp>
        <p:nvSpPr>
          <p:cNvPr id="830" name="Google Shape;830;g34ca50477a1_0_19"/>
          <p:cNvSpPr txBox="1">
            <a:spLocks noGrp="1"/>
          </p:cNvSpPr>
          <p:nvPr>
            <p:ph type="body" idx="1"/>
          </p:nvPr>
        </p:nvSpPr>
        <p:spPr>
          <a:xfrm>
            <a:off x="824400" y="1128475"/>
            <a:ext cx="10543200" cy="4756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en-US" sz="2200" dirty="0">
                <a:solidFill>
                  <a:schemeClr val="accent2"/>
                </a:solidFill>
              </a:rPr>
              <a:t>Based on PHR Team discussions, it is the team’s understanding that the Holistic Review is supposed to do two distinct things:</a:t>
            </a:r>
            <a:endParaRPr sz="2200" dirty="0">
              <a:solidFill>
                <a:schemeClr val="accent2"/>
              </a:solidFill>
            </a:endParaRPr>
          </a:p>
          <a:p>
            <a:pPr marL="0" lvl="0" indent="0" algn="l" rtl="0">
              <a:lnSpc>
                <a:spcPct val="100000"/>
              </a:lnSpc>
              <a:spcBef>
                <a:spcPts val="0"/>
              </a:spcBef>
              <a:spcAft>
                <a:spcPts val="0"/>
              </a:spcAft>
              <a:buNone/>
            </a:pPr>
            <a:endParaRPr sz="2200" dirty="0">
              <a:solidFill>
                <a:schemeClr val="accent2"/>
              </a:solidFill>
            </a:endParaRPr>
          </a:p>
          <a:p>
            <a:pPr marL="457200" lvl="0" indent="-374650" algn="l" rtl="0">
              <a:lnSpc>
                <a:spcPct val="100000"/>
              </a:lnSpc>
              <a:spcBef>
                <a:spcPts val="0"/>
              </a:spcBef>
              <a:spcAft>
                <a:spcPts val="0"/>
              </a:spcAft>
              <a:buClr>
                <a:schemeClr val="accent2"/>
              </a:buClr>
              <a:buSzPts val="2300"/>
              <a:buAutoNum type="arabicPeriod"/>
            </a:pPr>
            <a:r>
              <a:rPr lang="en-US" sz="2200" dirty="0">
                <a:solidFill>
                  <a:schemeClr val="accent2"/>
                </a:solidFill>
              </a:rPr>
              <a:t>Review SOs, ACs, and NC in respect to effectiveness, accountability, and the interface between each of them. This review work is driven by the CIP work of each of the SOs, ACs, and NC.</a:t>
            </a:r>
            <a:endParaRPr sz="2200" dirty="0">
              <a:solidFill>
                <a:schemeClr val="accent2"/>
              </a:solidFill>
            </a:endParaRPr>
          </a:p>
          <a:p>
            <a:pPr marL="457200" lvl="0" indent="-374650" algn="l" rtl="0">
              <a:lnSpc>
                <a:spcPct val="100000"/>
              </a:lnSpc>
              <a:spcBef>
                <a:spcPts val="0"/>
              </a:spcBef>
              <a:spcAft>
                <a:spcPts val="0"/>
              </a:spcAft>
              <a:buClr>
                <a:schemeClr val="accent2"/>
              </a:buClr>
              <a:buSzPts val="2300"/>
              <a:buAutoNum type="arabicPeriod"/>
            </a:pPr>
            <a:r>
              <a:rPr lang="en-US" sz="2200" dirty="0">
                <a:solidFill>
                  <a:schemeClr val="accent2"/>
                </a:solidFill>
              </a:rPr>
              <a:t>Review the structure of the SOs, ACs, and NC individually and as a whole, essentially reviewing ICANN’s structure. This would allow the reviewers to recommend new SOs or ACs be introduced and existing SOs and ACs be restructured.</a:t>
            </a:r>
            <a:endParaRPr sz="2200"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g34ca50477a1_0_24"/>
          <p:cNvSpPr txBox="1">
            <a:spLocks noGrp="1"/>
          </p:cNvSpPr>
          <p:nvPr>
            <p:ph type="title"/>
          </p:nvPr>
        </p:nvSpPr>
        <p:spPr>
          <a:xfrm>
            <a:off x="420624" y="46180"/>
            <a:ext cx="10805100" cy="45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B3458"/>
              </a:buClr>
              <a:buSzPts val="2520"/>
              <a:buFont typeface="Arial"/>
              <a:buNone/>
            </a:pPr>
            <a:r>
              <a:rPr lang="en-US" sz="2820"/>
              <a:t>Challenges: PHR Co-Chair Recommendations</a:t>
            </a:r>
            <a:endParaRPr sz="2820"/>
          </a:p>
        </p:txBody>
      </p:sp>
      <p:sp>
        <p:nvSpPr>
          <p:cNvPr id="836" name="Google Shape;836;g34ca50477a1_0_24"/>
          <p:cNvSpPr txBox="1">
            <a:spLocks noGrp="1"/>
          </p:cNvSpPr>
          <p:nvPr>
            <p:ph type="body" idx="1"/>
          </p:nvPr>
        </p:nvSpPr>
        <p:spPr>
          <a:xfrm>
            <a:off x="824400" y="1128475"/>
            <a:ext cx="10543200" cy="4810500"/>
          </a:xfrm>
          <a:prstGeom prst="rect">
            <a:avLst/>
          </a:prstGeom>
          <a:noFill/>
          <a:ln>
            <a:noFill/>
          </a:ln>
        </p:spPr>
        <p:txBody>
          <a:bodyPr spcFirstLastPara="1" wrap="square" lIns="0" tIns="0" rIns="0" bIns="0" anchor="t" anchorCtr="0">
            <a:noAutofit/>
          </a:bodyPr>
          <a:lstStyle/>
          <a:p>
            <a:pPr marL="539750" lvl="0" indent="-457200" algn="l" rtl="0">
              <a:lnSpc>
                <a:spcPct val="100000"/>
              </a:lnSpc>
              <a:spcBef>
                <a:spcPts val="0"/>
              </a:spcBef>
              <a:spcAft>
                <a:spcPts val="0"/>
              </a:spcAft>
              <a:buClr>
                <a:schemeClr val="accent2"/>
              </a:buClr>
              <a:buSzPts val="2300"/>
              <a:buFont typeface="+mj-lt"/>
              <a:buAutoNum type="arabicPeriod"/>
            </a:pPr>
            <a:r>
              <a:rPr lang="en-US" sz="2300" dirty="0">
                <a:solidFill>
                  <a:schemeClr val="accent2"/>
                </a:solidFill>
              </a:rPr>
              <a:t>Bifurcate the work to develop a Continuous Improvement Program (CIP) Review and a Structural Review.</a:t>
            </a:r>
            <a:endParaRPr sz="2300" dirty="0">
              <a:solidFill>
                <a:schemeClr val="accent2"/>
              </a:solidFill>
            </a:endParaRPr>
          </a:p>
          <a:p>
            <a:pPr marL="914400" lvl="0" indent="-457200" algn="l" rtl="0">
              <a:lnSpc>
                <a:spcPct val="100000"/>
              </a:lnSpc>
              <a:spcBef>
                <a:spcPts val="0"/>
              </a:spcBef>
              <a:spcAft>
                <a:spcPts val="0"/>
              </a:spcAft>
              <a:buFont typeface="+mj-lt"/>
              <a:buAutoNum type="arabicPeriod"/>
            </a:pPr>
            <a:endParaRPr sz="2300" dirty="0">
              <a:solidFill>
                <a:schemeClr val="accent2"/>
              </a:solidFill>
            </a:endParaRPr>
          </a:p>
          <a:p>
            <a:pPr marL="539750" lvl="0" indent="-457200" algn="l" rtl="0">
              <a:lnSpc>
                <a:spcPct val="100000"/>
              </a:lnSpc>
              <a:spcBef>
                <a:spcPts val="0"/>
              </a:spcBef>
              <a:spcAft>
                <a:spcPts val="0"/>
              </a:spcAft>
              <a:buClr>
                <a:schemeClr val="accent2"/>
              </a:buClr>
              <a:buSzPts val="2300"/>
              <a:buFont typeface="+mj-lt"/>
              <a:buAutoNum type="arabicPeriod"/>
            </a:pPr>
            <a:r>
              <a:rPr lang="en-US" sz="2300" dirty="0">
                <a:solidFill>
                  <a:schemeClr val="accent2"/>
                </a:solidFill>
              </a:rPr>
              <a:t>Empower a CIP Review drafting team to work closely with the SO/AC/NC to ascertain their CIP methodologies and design a streamlined review of the CIP work.</a:t>
            </a:r>
            <a:endParaRPr sz="2300" dirty="0">
              <a:solidFill>
                <a:schemeClr val="accent2"/>
              </a:solidFill>
            </a:endParaRPr>
          </a:p>
          <a:p>
            <a:pPr marL="914400" lvl="0" indent="-457200" algn="l" rtl="0">
              <a:lnSpc>
                <a:spcPct val="100000"/>
              </a:lnSpc>
              <a:spcBef>
                <a:spcPts val="0"/>
              </a:spcBef>
              <a:spcAft>
                <a:spcPts val="0"/>
              </a:spcAft>
              <a:buFont typeface="+mj-lt"/>
              <a:buAutoNum type="arabicPeriod"/>
            </a:pPr>
            <a:endParaRPr sz="2300" dirty="0">
              <a:solidFill>
                <a:schemeClr val="accent2"/>
              </a:solidFill>
            </a:endParaRPr>
          </a:p>
          <a:p>
            <a:pPr marL="539750" lvl="0" indent="-457200" algn="l" rtl="0">
              <a:lnSpc>
                <a:spcPct val="100000"/>
              </a:lnSpc>
              <a:spcBef>
                <a:spcPts val="0"/>
              </a:spcBef>
              <a:spcAft>
                <a:spcPts val="0"/>
              </a:spcAft>
              <a:buClr>
                <a:schemeClr val="accent2"/>
              </a:buClr>
              <a:buSzPts val="2300"/>
              <a:buFont typeface="+mj-lt"/>
              <a:buAutoNum type="arabicPeriod"/>
            </a:pPr>
            <a:r>
              <a:rPr lang="en-US" sz="2300" dirty="0">
                <a:solidFill>
                  <a:schemeClr val="accent2"/>
                </a:solidFill>
              </a:rPr>
              <a:t>Confirm that there is SO/AC/NC consensus in </a:t>
            </a:r>
            <a:r>
              <a:rPr lang="en-US" sz="2300" dirty="0" err="1">
                <a:solidFill>
                  <a:schemeClr val="accent2"/>
                </a:solidFill>
              </a:rPr>
              <a:t>favour</a:t>
            </a:r>
            <a:r>
              <a:rPr lang="en-US" sz="2300" dirty="0">
                <a:solidFill>
                  <a:schemeClr val="accent2"/>
                </a:solidFill>
              </a:rPr>
              <a:t> of creating a Specific Review on ICANN's structure.</a:t>
            </a:r>
            <a:endParaRPr sz="2300" dirty="0">
              <a:solidFill>
                <a:schemeClr val="accent2"/>
              </a:solidFill>
            </a:endParaRPr>
          </a:p>
          <a:p>
            <a:pPr marL="914400" lvl="0" indent="-457200" algn="l" rtl="0">
              <a:lnSpc>
                <a:spcPct val="100000"/>
              </a:lnSpc>
              <a:spcBef>
                <a:spcPts val="0"/>
              </a:spcBef>
              <a:spcAft>
                <a:spcPts val="0"/>
              </a:spcAft>
              <a:buFont typeface="+mj-lt"/>
              <a:buAutoNum type="arabicPeriod"/>
            </a:pPr>
            <a:endParaRPr sz="2300" dirty="0">
              <a:solidFill>
                <a:schemeClr val="accent2"/>
              </a:solidFill>
            </a:endParaRPr>
          </a:p>
          <a:p>
            <a:pPr marL="539750" lvl="0" indent="-457200" algn="l" rtl="0">
              <a:lnSpc>
                <a:spcPct val="100000"/>
              </a:lnSpc>
              <a:spcBef>
                <a:spcPts val="0"/>
              </a:spcBef>
              <a:spcAft>
                <a:spcPts val="0"/>
              </a:spcAft>
              <a:buClr>
                <a:schemeClr val="accent2"/>
              </a:buClr>
              <a:buSzPts val="2300"/>
              <a:buFont typeface="+mj-lt"/>
              <a:buAutoNum type="arabicPeriod"/>
            </a:pPr>
            <a:r>
              <a:rPr lang="en-US" sz="2300" dirty="0">
                <a:solidFill>
                  <a:schemeClr val="accent2"/>
                </a:solidFill>
              </a:rPr>
              <a:t>Empower a Structural Review drafting team to design a Specific Review of the Structure of ICANN based upon Bylaws s4.6(a) and the Operating Standards.</a:t>
            </a:r>
            <a:endParaRPr sz="2300" dirty="0">
              <a:solidFill>
                <a:schemeClr val="accent2"/>
              </a:solidFill>
            </a:endParaRPr>
          </a:p>
          <a:p>
            <a:pPr marL="457200" lvl="0" indent="0" algn="l" rtl="0">
              <a:lnSpc>
                <a:spcPct val="100000"/>
              </a:lnSpc>
              <a:spcBef>
                <a:spcPts val="0"/>
              </a:spcBef>
              <a:spcAft>
                <a:spcPts val="0"/>
              </a:spcAft>
              <a:buNone/>
            </a:pPr>
            <a:endParaRPr sz="2200" b="1" dirty="0">
              <a:solidFill>
                <a:schemeClr val="accent2"/>
              </a:solidFill>
            </a:endParaRPr>
          </a:p>
          <a:p>
            <a:pPr marL="457200" lvl="0" indent="0" algn="l" rtl="0">
              <a:lnSpc>
                <a:spcPct val="100000"/>
              </a:lnSpc>
              <a:spcBef>
                <a:spcPts val="0"/>
              </a:spcBef>
              <a:spcAft>
                <a:spcPts val="0"/>
              </a:spcAft>
              <a:buSzPts val="1425"/>
              <a:buNone/>
            </a:pPr>
            <a:endParaRPr sz="2300" b="1" dirty="0">
              <a:solidFill>
                <a:schemeClr val="accent2"/>
              </a:solidFill>
            </a:endParaRPr>
          </a:p>
          <a:p>
            <a:pPr marL="0" lvl="0" indent="0" algn="l" rtl="0">
              <a:lnSpc>
                <a:spcPct val="100000"/>
              </a:lnSpc>
              <a:spcBef>
                <a:spcPts val="0"/>
              </a:spcBef>
              <a:spcAft>
                <a:spcPts val="0"/>
              </a:spcAft>
              <a:buSzPts val="1425"/>
              <a:buNone/>
            </a:pPr>
            <a:endParaRPr sz="2300" b="1" dirty="0">
              <a:solidFill>
                <a:schemeClr val="accent2"/>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41"/>
        <p:cNvGrpSpPr/>
        <p:nvPr/>
      </p:nvGrpSpPr>
      <p:grpSpPr>
        <a:xfrm>
          <a:off x="0" y="0"/>
          <a:ext cx="0" cy="0"/>
          <a:chOff x="0" y="0"/>
          <a:chExt cx="0" cy="0"/>
        </a:xfrm>
      </p:grpSpPr>
      <p:sp>
        <p:nvSpPr>
          <p:cNvPr id="842" name="Google Shape;842;g3284388b0e6_0_28"/>
          <p:cNvSpPr txBox="1">
            <a:spLocks noGrp="1"/>
          </p:cNvSpPr>
          <p:nvPr>
            <p:ph type="title"/>
          </p:nvPr>
        </p:nvSpPr>
        <p:spPr>
          <a:xfrm>
            <a:off x="420624" y="46180"/>
            <a:ext cx="10847100" cy="4506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100000"/>
              </a:lnSpc>
              <a:spcBef>
                <a:spcPts val="0"/>
              </a:spcBef>
              <a:spcAft>
                <a:spcPts val="0"/>
              </a:spcAft>
              <a:buSzPct val="111111"/>
              <a:buNone/>
            </a:pPr>
            <a:r>
              <a:rPr lang="en-US"/>
              <a:t>Open questions/next steps</a:t>
            </a:r>
            <a:endParaRPr/>
          </a:p>
        </p:txBody>
      </p:sp>
      <p:sp>
        <p:nvSpPr>
          <p:cNvPr id="843" name="Google Shape;843;g3284388b0e6_0_28"/>
          <p:cNvSpPr txBox="1"/>
          <p:nvPr/>
        </p:nvSpPr>
        <p:spPr>
          <a:xfrm>
            <a:off x="676075" y="980275"/>
            <a:ext cx="10591500" cy="5850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None/>
            </a:pPr>
            <a:endParaRPr sz="2600" b="0" i="0" u="none" strike="noStrike" cap="none">
              <a:solidFill>
                <a:schemeClr val="accent2"/>
              </a:solidFill>
              <a:latin typeface="Arial"/>
              <a:ea typeface="Arial"/>
              <a:cs typeface="Arial"/>
              <a:sym typeface="Arial"/>
            </a:endParaRPr>
          </a:p>
        </p:txBody>
      </p:sp>
      <p:pic>
        <p:nvPicPr>
          <p:cNvPr id="844" name="Google Shape;844;g3284388b0e6_0_28"/>
          <p:cNvPicPr preferRelativeResize="0"/>
          <p:nvPr/>
        </p:nvPicPr>
        <p:blipFill rotWithShape="1">
          <a:blip r:embed="rId3">
            <a:alphaModFix/>
          </a:blip>
          <a:srcRect/>
          <a:stretch/>
        </p:blipFill>
        <p:spPr>
          <a:xfrm>
            <a:off x="4297971" y="1442150"/>
            <a:ext cx="3092399" cy="3092399"/>
          </a:xfrm>
          <a:prstGeom prst="rect">
            <a:avLst/>
          </a:prstGeom>
          <a:noFill/>
          <a:ln>
            <a:noFill/>
          </a:ln>
        </p:spPr>
      </p:pic>
    </p:spTree>
  </p:cSld>
  <p:clrMapOvr>
    <a:masterClrMapping/>
  </p:clrMapOvr>
</p:sld>
</file>

<file path=ppt/theme/theme1.xml><?xml version="1.0" encoding="utf-8"?>
<a:theme xmlns:a="http://schemas.openxmlformats.org/drawingml/2006/main" name="ICANN PPT_Arial_16x9_June 2017_potx">
  <a:themeElements>
    <a:clrScheme name="ICANN PPT Colors">
      <a:dk1>
        <a:srgbClr val="0A1F24"/>
      </a:dk1>
      <a:lt1>
        <a:srgbClr val="FFFFFF"/>
      </a:lt1>
      <a:dk2>
        <a:srgbClr val="1A87C9"/>
      </a:dk2>
      <a:lt2>
        <a:srgbClr val="EEECE1"/>
      </a:lt2>
      <a:accent1>
        <a:srgbClr val="1A87C9"/>
      </a:accent1>
      <a:accent2>
        <a:srgbClr val="0D436C"/>
      </a:accent2>
      <a:accent3>
        <a:srgbClr val="1B6F74"/>
      </a:accent3>
      <a:accent4>
        <a:srgbClr val="EA903A"/>
      </a:accent4>
      <a:accent5>
        <a:srgbClr val="DB6033"/>
      </a:accent5>
      <a:accent6>
        <a:srgbClr val="1768B1"/>
      </a:accent6>
      <a:hlink>
        <a:srgbClr val="1D98D3"/>
      </a:hlink>
      <a:folHlink>
        <a:srgbClr val="427BB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TotalTime>
  <Words>535</Words>
  <Application>Microsoft Office PowerPoint</Application>
  <PresentationFormat>Widescreen</PresentationFormat>
  <Paragraphs>47</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Noto Sans Symbols</vt:lpstr>
      <vt:lpstr>ICANN PPT_Arial_16x9_June 2017_potx</vt:lpstr>
      <vt:lpstr>Pilot Holistic Review Update</vt:lpstr>
      <vt:lpstr>Agenda</vt:lpstr>
      <vt:lpstr>Origins: ATRT3 Recommendation</vt:lpstr>
      <vt:lpstr>Origins: Board approval</vt:lpstr>
      <vt:lpstr>Challenges: PHR scope of work</vt:lpstr>
      <vt:lpstr>Challenges: contradictory assumptions underpinning work</vt:lpstr>
      <vt:lpstr>Challenges: PHR Co-Chair Recommendations</vt:lpstr>
      <vt:lpstr>Open questions/next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Pilot Holistic Review Update</dc:title>
  <dc:creator>Jessica Puccio</dc:creator>
  <cp:lastModifiedBy>Sophie Hey</cp:lastModifiedBy>
  <cp:revision>2</cp:revision>
  <dcterms:created xsi:type="dcterms:W3CDTF">2024-01-23T17:36:39Z</dcterms:created>
  <dcterms:modified xsi:type="dcterms:W3CDTF">2025-04-23T10:30:19Z</dcterms:modified>
</cp:coreProperties>
</file>