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37.xml"/>
  <Override ContentType="application/vnd.openxmlformats-officedocument.presentationml.slideLayout+xml" PartName="/ppt/slideLayouts/slideLayout62.xml"/>
  <Override ContentType="application/vnd.openxmlformats-officedocument.presentationml.slideLayout+xml" PartName="/ppt/slideLayouts/slideLayout5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46.xml"/>
  <Override ContentType="application/vnd.openxmlformats-officedocument.presentationml.slideLayout+xml" PartName="/ppt/slideLayouts/slideLayout70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55.xml"/>
  <Override ContentType="application/vnd.openxmlformats-officedocument.presentationml.slideLayout+xml" PartName="/ppt/slideLayouts/slideLayout61.xml"/>
  <Override ContentType="application/vnd.openxmlformats-officedocument.presentationml.slideLayout+xml" PartName="/ppt/slideLayouts/slideLayout38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52.xml"/>
  <Override ContentType="application/vnd.openxmlformats-officedocument.presentationml.slideLayout+xml" PartName="/ppt/slideLayouts/slideLayout64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60.xml"/>
  <Override ContentType="application/vnd.openxmlformats-officedocument.presentationml.slideLayout+xml" PartName="/ppt/slideLayouts/slideLayout47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78.xml"/>
  <Override ContentType="application/vnd.openxmlformats-officedocument.presentationml.slideLayout+xml" PartName="/ppt/slideLayouts/slideLayout65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35.xml"/>
  <Override ContentType="application/vnd.openxmlformats-officedocument.presentationml.slideLayout+xml" PartName="/ppt/slideLayouts/slideLayout48.xml"/>
  <Override ContentType="application/vnd.openxmlformats-officedocument.presentationml.slideLayout+xml" PartName="/ppt/slideLayouts/slideLayout72.xml"/>
  <Override ContentType="application/vnd.openxmlformats-officedocument.presentationml.slideLayout+xml" PartName="/ppt/slideLayouts/slideLayout49.xml"/>
  <Override ContentType="application/vnd.openxmlformats-officedocument.presentationml.slideLayout+xml" PartName="/ppt/slideLayouts/slideLayout7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36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66.xml"/>
  <Override ContentType="application/vnd.openxmlformats-officedocument.presentationml.slideLayout+xml" PartName="/ppt/slideLayouts/slideLayout53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1.xml"/>
  <Override ContentType="application/vnd.openxmlformats-officedocument.presentationml.slideLayout+xml" PartName="/ppt/slideLayouts/slideLayout41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67.xml"/>
  <Override ContentType="application/vnd.openxmlformats-officedocument.presentationml.slideLayout+xml" PartName="/ppt/slideLayouts/slideLayout83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40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76.xml"/>
  <Override ContentType="application/vnd.openxmlformats-officedocument.presentationml.slideLayout+xml" PartName="/ppt/slideLayouts/slideLayout59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7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42.xml"/>
  <Override ContentType="application/vnd.openxmlformats-officedocument.presentationml.slideLayout+xml" PartName="/ppt/slideLayouts/slideLayout68.xml"/>
  <Override ContentType="application/vnd.openxmlformats-officedocument.presentationml.slideLayout+xml" PartName="/ppt/slideLayouts/slideLayout34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7.xml"/>
  <Override ContentType="application/vnd.openxmlformats-officedocument.presentationml.slideLayout+xml" PartName="/ppt/slideLayouts/slideLayout82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73.xml"/>
  <Override ContentType="application/vnd.openxmlformats-officedocument.presentationml.slideLayout+xml" PartName="/ppt/slideLayouts/slideLayout56.xml"/>
  <Override ContentType="application/vnd.openxmlformats-officedocument.presentationml.slideLayout+xml" PartName="/ppt/slideLayouts/slideLayout81.xml"/>
  <Override ContentType="application/vnd.openxmlformats-officedocument.presentationml.slideLayout+xml" PartName="/ppt/slideLayouts/slideLayout43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51.xml"/>
  <Override ContentType="application/vnd.openxmlformats-officedocument.presentationml.slideLayout+xml" PartName="/ppt/slideLayouts/slideLayout69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39.xml"/>
  <Override ContentType="application/vnd.openxmlformats-officedocument.presentationml.slideLayout+xml" PartName="/ppt/slideLayouts/slideLayout57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50.xml"/>
  <Override ContentType="application/vnd.openxmlformats-officedocument.presentationml.slideLayout+xml" PartName="/ppt/slideLayouts/slideLayout80.xml"/>
  <Override ContentType="application/vnd.openxmlformats-officedocument.presentationml.slideLayout+xml" PartName="/ppt/slideLayouts/slideLayout4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63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58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75.xml"/>
  <Override ContentType="application/vnd.openxmlformats-officedocument.presentationml.slideLayout+xml" PartName="/ppt/slideLayouts/slideLayout45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Master+xml" PartName="/ppt/slideMasters/slideMaster4.xml"/>
  <Override ContentType="application/vnd.openxmlformats-officedocument.presentationml.slideMaster+xml" PartName="/ppt/slideMasters/slideMaster5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6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theme+xml" PartName="/ppt/theme/theme5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 showSpecialPlsOnTitleSld="0">
  <p:sldMasterIdLst>
    <p:sldMasterId id="2147483648" r:id="rId4"/>
    <p:sldMasterId id="2147483661" r:id="rId5"/>
    <p:sldMasterId id="2147483675" r:id="rId6"/>
    <p:sldMasterId id="2147483688" r:id="rId7"/>
    <p:sldMasterId id="2147483712" r:id="rId8"/>
  </p:sldMasterIdLst>
  <p:notesMasterIdLst>
    <p:notesMasterId r:id="rId9"/>
  </p:notes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416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GoogleSlidesCustomDataVersion2">
      <go:slidesCustomData xmlns:go="http://customooxmlschemas.google.com/" r:id="rId17" roundtripDataSignature="AMtx7mg73wrDsgdFGVjTjDhS/eulFBQMd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416" orient="horz"/>
        <p:guide pos="384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5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7" Type="http://schemas.openxmlformats.org/officeDocument/2006/relationships/slideMaster" Target="slideMasters/slideMaster4.xml"/><Relationship Id="rId8" Type="http://schemas.openxmlformats.org/officeDocument/2006/relationships/slideMaster" Target="slideMasters/slideMaster5.xml"/><Relationship Id="rId11" Type="http://schemas.openxmlformats.org/officeDocument/2006/relationships/slide" Target="slides/slide2.xml"/><Relationship Id="rId10" Type="http://schemas.openxmlformats.org/officeDocument/2006/relationships/slide" Target="slides/slide1.xml"/><Relationship Id="rId13" Type="http://schemas.openxmlformats.org/officeDocument/2006/relationships/slide" Target="slides/slide4.xml"/><Relationship Id="rId12" Type="http://schemas.openxmlformats.org/officeDocument/2006/relationships/slide" Target="slides/slide3.xml"/><Relationship Id="rId15" Type="http://schemas.openxmlformats.org/officeDocument/2006/relationships/slide" Target="slides/slide6.xml"/><Relationship Id="rId14" Type="http://schemas.openxmlformats.org/officeDocument/2006/relationships/slide" Target="slides/slide5.xml"/><Relationship Id="rId17" Type="http://customschemas.google.com/relationships/presentationmetadata" Target="metadata"/><Relationship Id="rId16" Type="http://schemas.openxmlformats.org/officeDocument/2006/relationships/slide" Target="slides/slide7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6" name="Shape 8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7" name="Google Shape;817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18" name="Google Shape;818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3" name="Shape 8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4" name="Google Shape;824;g2bd75d13f8f_0_29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25" name="Google Shape;825;g2bd75d13f8f_0_29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9" name="Shape 8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0" name="Google Shape;830;g2bd75d13f8f_0_4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31" name="Google Shape;831;g2bd75d13f8f_0_43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5" name="Shape 8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6" name="Google Shape;836;g2bd889303ca_0_264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7" name="Google Shape;837;g2bd889303ca_0_26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838" name="Google Shape;838;g2bd889303ca_0_264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2" name="Shape 8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3" name="Google Shape;843;g2bd889303ca_0_36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4" name="Google Shape;844;g2bd889303ca_0_36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45" name="Google Shape;845;g2bd889303ca_0_361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5" name="Shape 9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6" name="Google Shape;926;g2bd889303ca_0_319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7" name="Google Shape;927;g2bd889303ca_0_31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928" name="Google Shape;928;g2bd889303ca_0_319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2" name="Shape 9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3" name="Google Shape;933;g2bd889303ca_0_404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34" name="Google Shape;934;g2bd889303ca_0_40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935" name="Google Shape;935;g2bd889303ca_0_404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6.png"/><Relationship Id="rId3" Type="http://schemas.openxmlformats.org/officeDocument/2006/relationships/image" Target="../media/image1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1.png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7.png"/><Relationship Id="rId3" Type="http://schemas.openxmlformats.org/officeDocument/2006/relationships/image" Target="../media/image1.png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png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0.png"/><Relationship Id="rId3" Type="http://schemas.openxmlformats.org/officeDocument/2006/relationships/image" Target="../media/image9.png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8.png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5.png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png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7.png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9.png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9.png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6.png"/><Relationship Id="rId3" Type="http://schemas.openxmlformats.org/officeDocument/2006/relationships/image" Target="../media/image9.png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7.png"/><Relationship Id="rId3" Type="http://schemas.openxmlformats.org/officeDocument/2006/relationships/image" Target="../media/image9.png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Relationship Id="rId3" Type="http://schemas.openxmlformats.org/officeDocument/2006/relationships/image" Target="../media/image9.png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8.png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.png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6.png"/><Relationship Id="rId3" Type="http://schemas.openxmlformats.org/officeDocument/2006/relationships/image" Target="../media/image1.png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0.png"/><Relationship Id="rId3" Type="http://schemas.openxmlformats.org/officeDocument/2006/relationships/image" Target="../media/image1.png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3.png"/><Relationship Id="rId3" Type="http://schemas.openxmlformats.org/officeDocument/2006/relationships/image" Target="../media/image1.png"/></Relationships>
</file>

<file path=ppt/slideLayouts/_rels/slideLayout3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1.png"/></Relationships>
</file>

<file path=ppt/slideLayouts/_rels/slideLayout3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17.png"/><Relationship Id="rId3" Type="http://schemas.openxmlformats.org/officeDocument/2006/relationships/image" Target="../media/image1.png"/></Relationships>
</file>

<file path=ppt/slideLayouts/_rels/slideLayout3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.png"/></Relationships>
</file>

<file path=ppt/slideLayouts/_rels/slideLayout3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.png"/></Relationships>
</file>

<file path=ppt/slideLayouts/_rels/slideLayout4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2.png"/><Relationship Id="rId3" Type="http://schemas.openxmlformats.org/officeDocument/2006/relationships/image" Target="../media/image9.png"/></Relationships>
</file>

<file path=ppt/slideLayouts/_rels/slideLayout4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5.png"/><Relationship Id="rId3" Type="http://schemas.openxmlformats.org/officeDocument/2006/relationships/image" Target="../media/image9.png"/></Relationships>
</file>

<file path=ppt/slideLayouts/_rels/slideLayout4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0.png"/><Relationship Id="rId3" Type="http://schemas.openxmlformats.org/officeDocument/2006/relationships/image" Target="../media/image9.png"/></Relationships>
</file>

<file path=ppt/slideLayouts/_rels/slideLayout4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8.png"/></Relationships>
</file>

<file path=ppt/slideLayouts/_rels/slideLayout4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49.png"/><Relationship Id="rId3" Type="http://schemas.openxmlformats.org/officeDocument/2006/relationships/image" Target="../media/image7.png"/></Relationships>
</file>

<file path=ppt/slideLayouts/_rels/slideLayout4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5.png"/></Relationships>
</file>

<file path=ppt/slideLayouts/_rels/slideLayout4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2.png"/></Relationships>
</file>

<file path=ppt/slideLayouts/_rels/slideLayout4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25.png"/><Relationship Id="rId3" Type="http://schemas.openxmlformats.org/officeDocument/2006/relationships/image" Target="../media/image47.png"/></Relationships>
</file>

<file path=ppt/slideLayouts/_rels/slideLayout5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7.png"/></Relationships>
</file>

<file path=ppt/slideLayouts/_rels/slideLayout5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37.png"/></Relationships>
</file>

<file path=ppt/slideLayouts/_rels/slideLayout5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21.png"/></Relationships>
</file>

<file path=ppt/slideLayouts/_rels/slideLayout5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23.png"/><Relationship Id="rId3" Type="http://schemas.openxmlformats.org/officeDocument/2006/relationships/image" Target="../media/image7.png"/></Relationships>
</file>

<file path=ppt/slideLayouts/_rels/slideLayout5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3.png"/><Relationship Id="rId3" Type="http://schemas.openxmlformats.org/officeDocument/2006/relationships/image" Target="../media/image9.png"/></Relationships>
</file>

<file path=ppt/slideLayouts/_rels/slideLayout5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6.png"/><Relationship Id="rId3" Type="http://schemas.openxmlformats.org/officeDocument/2006/relationships/image" Target="../media/image9.png"/></Relationships>
</file>

<file path=ppt/slideLayouts/_rels/slideLayout5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7.png"/><Relationship Id="rId3" Type="http://schemas.openxmlformats.org/officeDocument/2006/relationships/image" Target="../media/image9.png"/></Relationships>
</file>

<file path=ppt/slideLayouts/_rels/slideLayout5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Relationship Id="rId2" Type="http://schemas.openxmlformats.org/officeDocument/2006/relationships/image" Target="../media/image18.png"/></Relationships>
</file>

<file path=ppt/slideLayouts/_rels/slideLayout5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7.png"/></Relationships>
</file>

<file path=ppt/slideLayouts/_rels/slideLayout6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7.png"/></Relationships>
</file>

<file path=ppt/slideLayouts/_rels/slideLayout6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2.png"/><Relationship Id="rId3" Type="http://schemas.openxmlformats.org/officeDocument/2006/relationships/image" Target="../media/image9.png"/></Relationships>
</file>

<file path=ppt/slideLayouts/_rels/slideLayout6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5.png"/><Relationship Id="rId3" Type="http://schemas.openxmlformats.org/officeDocument/2006/relationships/image" Target="../media/image9.png"/></Relationships>
</file>

<file path=ppt/slideLayouts/_rels/slideLayout6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10.png"/><Relationship Id="rId3" Type="http://schemas.openxmlformats.org/officeDocument/2006/relationships/image" Target="../media/image9.png"/></Relationships>
</file>

<file path=ppt/slideLayouts/_rels/slideLayout6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8.png"/></Relationships>
</file>

<file path=ppt/slideLayouts/_rels/slideLayout6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49.png"/><Relationship Id="rId3" Type="http://schemas.openxmlformats.org/officeDocument/2006/relationships/image" Target="../media/image7.png"/></Relationships>
</file>

<file path=ppt/slideLayouts/_rels/slideLayout7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15.png"/></Relationships>
</file>

<file path=ppt/slideLayouts/_rels/slideLayout7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12.png"/></Relationships>
</file>

<file path=ppt/slideLayouts/_rels/slideLayout7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25.png"/><Relationship Id="rId3" Type="http://schemas.openxmlformats.org/officeDocument/2006/relationships/image" Target="../media/image47.png"/></Relationships>
</file>

<file path=ppt/slideLayouts/_rels/slideLayout7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7.png"/></Relationships>
</file>

<file path=ppt/slideLayouts/_rels/slideLayout7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37.png"/></Relationships>
</file>

<file path=ppt/slideLayouts/_rels/slideLayout7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21.png"/></Relationships>
</file>

<file path=ppt/slideLayouts/_rels/slideLayout7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23.png"/><Relationship Id="rId3" Type="http://schemas.openxmlformats.org/officeDocument/2006/relationships/image" Target="../media/image7.png"/></Relationships>
</file>

<file path=ppt/slideLayouts/_rels/slideLayout7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3.png"/><Relationship Id="rId3" Type="http://schemas.openxmlformats.org/officeDocument/2006/relationships/image" Target="../media/image9.png"/></Relationships>
</file>

<file path=ppt/slideLayouts/_rels/slideLayout7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16.png"/><Relationship Id="rId3" Type="http://schemas.openxmlformats.org/officeDocument/2006/relationships/image" Target="../media/image9.png"/></Relationships>
</file>

<file path=ppt/slideLayouts/_rels/slideLayout8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17.png"/><Relationship Id="rId3" Type="http://schemas.openxmlformats.org/officeDocument/2006/relationships/image" Target="../media/image9.png"/></Relationships>
</file>

<file path=ppt/slideLayouts/_rels/slideLayout8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Relationship Id="rId2" Type="http://schemas.openxmlformats.org/officeDocument/2006/relationships/image" Target="../media/image18.png"/></Relationships>
</file>

<file path=ppt/slideLayouts/_rels/slideLayout8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6" showMasterSp="0">
  <p:cSld name="1_Agenda 1.6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oogle Shape;22;p4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Google Shape;23;p42"/>
          <p:cNvSpPr txBox="1"/>
          <p:nvPr/>
        </p:nvSpPr>
        <p:spPr>
          <a:xfrm>
            <a:off x="11497748" y="6445466"/>
            <a:ext cx="7082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;p42"/>
          <p:cNvSpPr txBox="1"/>
          <p:nvPr>
            <p:ph type="title"/>
          </p:nvPr>
        </p:nvSpPr>
        <p:spPr>
          <a:xfrm>
            <a:off x="779917" y="824754"/>
            <a:ext cx="10576000" cy="17683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25" name="Google Shape;25;p42"/>
          <p:cNvCxnSpPr/>
          <p:nvPr/>
        </p:nvCxnSpPr>
        <p:spPr>
          <a:xfrm rot="10800000">
            <a:off x="3230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6" name="Google Shape;26;p42"/>
          <p:cNvCxnSpPr/>
          <p:nvPr/>
        </p:nvCxnSpPr>
        <p:spPr>
          <a:xfrm rot="10800000">
            <a:off x="616655" y="6320547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7" name="Google Shape;27;p42"/>
          <p:cNvCxnSpPr/>
          <p:nvPr/>
        </p:nvCxnSpPr>
        <p:spPr>
          <a:xfrm>
            <a:off x="11696282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8" name="Google Shape;28;p42"/>
          <p:cNvCxnSpPr>
            <a:endCxn id="29" idx="0"/>
          </p:cNvCxnSpPr>
          <p:nvPr/>
        </p:nvCxnSpPr>
        <p:spPr>
          <a:xfrm rot="10800000">
            <a:off x="557799" y="2734410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9" name="Google Shape;29;p42"/>
          <p:cNvSpPr/>
          <p:nvPr/>
        </p:nvSpPr>
        <p:spPr>
          <a:xfrm rot="-5400000">
            <a:off x="556353" y="2674974"/>
            <a:ext cx="121764" cy="118872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0" name="Google Shape;30;p42"/>
          <p:cNvCxnSpPr/>
          <p:nvPr/>
        </p:nvCxnSpPr>
        <p:spPr>
          <a:xfrm rot="10800000">
            <a:off x="616655" y="2673528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1" name="Google Shape;31;p42"/>
          <p:cNvSpPr txBox="1"/>
          <p:nvPr>
            <p:ph idx="1" type="body"/>
          </p:nvPr>
        </p:nvSpPr>
        <p:spPr>
          <a:xfrm>
            <a:off x="800099" y="2765533"/>
            <a:ext cx="10543117" cy="9279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" name="Google Shape;32;p42"/>
          <p:cNvSpPr/>
          <p:nvPr/>
        </p:nvSpPr>
        <p:spPr>
          <a:xfrm>
            <a:off x="536845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" name="Google Shape;33;p42"/>
          <p:cNvSpPr/>
          <p:nvPr/>
        </p:nvSpPr>
        <p:spPr>
          <a:xfrm flipH="1">
            <a:off x="11619649" y="264975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42"/>
          <p:cNvSpPr/>
          <p:nvPr/>
        </p:nvSpPr>
        <p:spPr>
          <a:xfrm flipH="1">
            <a:off x="11614601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" name="Google Shape;35;p4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(No Header/Footer)" showMasterSp="0">
  <p:cSld name="Blank (No Header/Footer)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6"/>
          <p:cNvSpPr txBox="1"/>
          <p:nvPr>
            <p:ph type="title"/>
          </p:nvPr>
        </p:nvSpPr>
        <p:spPr>
          <a:xfrm>
            <a:off x="420624" y="48278"/>
            <a:ext cx="10847121" cy="4348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8" name="Google Shape;38;p36"/>
          <p:cNvSpPr txBox="1"/>
          <p:nvPr/>
        </p:nvSpPr>
        <p:spPr>
          <a:xfrm>
            <a:off x="11483788" y="6445466"/>
            <a:ext cx="7082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" name="Google Shape;39;p3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6032" y="6537960"/>
            <a:ext cx="1698171" cy="182880"/>
          </a:xfrm>
          <a:prstGeom prst="rect">
            <a:avLst/>
          </a:prstGeom>
          <a:noFill/>
          <a:ln>
            <a:noFill/>
          </a:ln>
          <a:effectLst>
            <a:outerShdw blurRad="142875" rotWithShape="0" algn="bl" dir="5400000" dist="19050">
              <a:srgbClr val="000000">
                <a:alpha val="16862"/>
              </a:srgbClr>
            </a:outerShdw>
          </a:effec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4" showMasterSp="0">
  <p:cSld name="Agenda 1.4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Google Shape;41;p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42;p40"/>
          <p:cNvSpPr txBox="1"/>
          <p:nvPr/>
        </p:nvSpPr>
        <p:spPr>
          <a:xfrm>
            <a:off x="11497748" y="6445466"/>
            <a:ext cx="7082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p40"/>
          <p:cNvSpPr txBox="1"/>
          <p:nvPr>
            <p:ph type="title"/>
          </p:nvPr>
        </p:nvSpPr>
        <p:spPr>
          <a:xfrm>
            <a:off x="779917" y="824754"/>
            <a:ext cx="10576000" cy="17683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44" name="Google Shape;44;p40"/>
          <p:cNvCxnSpPr/>
          <p:nvPr/>
        </p:nvCxnSpPr>
        <p:spPr>
          <a:xfrm rot="10800000">
            <a:off x="3230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5" name="Google Shape;45;p40"/>
          <p:cNvCxnSpPr/>
          <p:nvPr/>
        </p:nvCxnSpPr>
        <p:spPr>
          <a:xfrm rot="10800000">
            <a:off x="616655" y="6320547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6" name="Google Shape;46;p40"/>
          <p:cNvCxnSpPr/>
          <p:nvPr/>
        </p:nvCxnSpPr>
        <p:spPr>
          <a:xfrm>
            <a:off x="11696282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7" name="Google Shape;47;p40"/>
          <p:cNvCxnSpPr>
            <a:endCxn id="48" idx="0"/>
          </p:cNvCxnSpPr>
          <p:nvPr/>
        </p:nvCxnSpPr>
        <p:spPr>
          <a:xfrm rot="10800000">
            <a:off x="557799" y="2734410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8" name="Google Shape;48;p40"/>
          <p:cNvSpPr/>
          <p:nvPr/>
        </p:nvSpPr>
        <p:spPr>
          <a:xfrm rot="-5400000">
            <a:off x="556353" y="2674974"/>
            <a:ext cx="121764" cy="118872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9" name="Google Shape;49;p40"/>
          <p:cNvCxnSpPr/>
          <p:nvPr/>
        </p:nvCxnSpPr>
        <p:spPr>
          <a:xfrm rot="10800000">
            <a:off x="616655" y="2673528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0" name="Google Shape;50;p40"/>
          <p:cNvSpPr txBox="1"/>
          <p:nvPr>
            <p:ph idx="1" type="body"/>
          </p:nvPr>
        </p:nvSpPr>
        <p:spPr>
          <a:xfrm>
            <a:off x="800099" y="2765533"/>
            <a:ext cx="10543117" cy="9279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1" name="Google Shape;51;p40"/>
          <p:cNvSpPr/>
          <p:nvPr/>
        </p:nvSpPr>
        <p:spPr>
          <a:xfrm>
            <a:off x="536845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40"/>
          <p:cNvSpPr/>
          <p:nvPr/>
        </p:nvSpPr>
        <p:spPr>
          <a:xfrm flipH="1">
            <a:off x="11619649" y="264975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" name="Google Shape;53;p40"/>
          <p:cNvSpPr/>
          <p:nvPr/>
        </p:nvSpPr>
        <p:spPr>
          <a:xfrm flipH="1">
            <a:off x="11614601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" name="Google Shape;54;p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">
  <p:cSld name="Bullets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35"/>
          <p:cNvSpPr txBox="1"/>
          <p:nvPr>
            <p:ph type="title"/>
          </p:nvPr>
        </p:nvSpPr>
        <p:spPr>
          <a:xfrm>
            <a:off x="420624" y="46180"/>
            <a:ext cx="10805055" cy="450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7" name="Google Shape;57;p35"/>
          <p:cNvSpPr txBox="1"/>
          <p:nvPr>
            <p:ph idx="1" type="body"/>
          </p:nvPr>
        </p:nvSpPr>
        <p:spPr>
          <a:xfrm>
            <a:off x="824400" y="864150"/>
            <a:ext cx="10543200" cy="512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19087" lvl="0" marL="45720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◉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9087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">
  <p:cSld name="1_Bullets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7"/>
          <p:cNvSpPr txBox="1"/>
          <p:nvPr>
            <p:ph type="title"/>
          </p:nvPr>
        </p:nvSpPr>
        <p:spPr>
          <a:xfrm>
            <a:off x="420624" y="46180"/>
            <a:ext cx="10805055" cy="450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0" name="Google Shape;60;p37"/>
          <p:cNvSpPr txBox="1"/>
          <p:nvPr>
            <p:ph idx="1" type="body"/>
          </p:nvPr>
        </p:nvSpPr>
        <p:spPr>
          <a:xfrm>
            <a:off x="812800" y="1470213"/>
            <a:ext cx="10543117" cy="45718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19087" lvl="0" marL="45720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◉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9087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1" showMasterSp="0">
  <p:cSld name="Agenda 1.1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Google Shape;62;p3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1219200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38"/>
          <p:cNvSpPr txBox="1"/>
          <p:nvPr>
            <p:ph type="title"/>
          </p:nvPr>
        </p:nvSpPr>
        <p:spPr>
          <a:xfrm>
            <a:off x="779917" y="824754"/>
            <a:ext cx="10576000" cy="17683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4" name="Google Shape;64;p38"/>
          <p:cNvSpPr txBox="1"/>
          <p:nvPr/>
        </p:nvSpPr>
        <p:spPr>
          <a:xfrm>
            <a:off x="11490138" y="6445466"/>
            <a:ext cx="7082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" name="Google Shape;65;p38"/>
          <p:cNvSpPr/>
          <p:nvPr/>
        </p:nvSpPr>
        <p:spPr>
          <a:xfrm>
            <a:off x="536845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6" name="Google Shape;66;p38"/>
          <p:cNvCxnSpPr/>
          <p:nvPr/>
        </p:nvCxnSpPr>
        <p:spPr>
          <a:xfrm rot="10800000">
            <a:off x="3230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7" name="Google Shape;67;p38"/>
          <p:cNvCxnSpPr/>
          <p:nvPr/>
        </p:nvCxnSpPr>
        <p:spPr>
          <a:xfrm rot="10800000">
            <a:off x="616655" y="6320547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8" name="Google Shape;68;p38"/>
          <p:cNvCxnSpPr/>
          <p:nvPr/>
        </p:nvCxnSpPr>
        <p:spPr>
          <a:xfrm>
            <a:off x="11696282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9" name="Google Shape;69;p38"/>
          <p:cNvSpPr/>
          <p:nvPr/>
        </p:nvSpPr>
        <p:spPr>
          <a:xfrm flipH="1">
            <a:off x="11619649" y="264975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0" name="Google Shape;70;p38"/>
          <p:cNvCxnSpPr>
            <a:endCxn id="71" idx="0"/>
          </p:cNvCxnSpPr>
          <p:nvPr/>
        </p:nvCxnSpPr>
        <p:spPr>
          <a:xfrm rot="10800000">
            <a:off x="557799" y="2734410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1" name="Google Shape;71;p38"/>
          <p:cNvSpPr/>
          <p:nvPr/>
        </p:nvSpPr>
        <p:spPr>
          <a:xfrm rot="-5400000">
            <a:off x="556353" y="2674974"/>
            <a:ext cx="121764" cy="118872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2" name="Google Shape;72;p38"/>
          <p:cNvCxnSpPr/>
          <p:nvPr/>
        </p:nvCxnSpPr>
        <p:spPr>
          <a:xfrm rot="10800000">
            <a:off x="616655" y="2673528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3" name="Google Shape;73;p38"/>
          <p:cNvSpPr txBox="1"/>
          <p:nvPr>
            <p:ph idx="1" type="body"/>
          </p:nvPr>
        </p:nvSpPr>
        <p:spPr>
          <a:xfrm>
            <a:off x="800099" y="2765533"/>
            <a:ext cx="10543117" cy="9279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4" name="Google Shape;74;p38"/>
          <p:cNvSpPr/>
          <p:nvPr/>
        </p:nvSpPr>
        <p:spPr>
          <a:xfrm flipH="1">
            <a:off x="11614601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marR="0" rtl="0" algn="ctr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5" name="Google Shape;75;p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2" showMasterSp="0">
  <p:cSld name="Agenda 1.2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3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21638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39"/>
          <p:cNvSpPr txBox="1"/>
          <p:nvPr/>
        </p:nvSpPr>
        <p:spPr>
          <a:xfrm>
            <a:off x="11490138" y="6445466"/>
            <a:ext cx="7082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39"/>
          <p:cNvSpPr txBox="1"/>
          <p:nvPr>
            <p:ph type="title"/>
          </p:nvPr>
        </p:nvSpPr>
        <p:spPr>
          <a:xfrm>
            <a:off x="779917" y="824754"/>
            <a:ext cx="10576000" cy="17683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80" name="Google Shape;80;p39"/>
          <p:cNvCxnSpPr/>
          <p:nvPr/>
        </p:nvCxnSpPr>
        <p:spPr>
          <a:xfrm rot="10800000">
            <a:off x="3230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1" name="Google Shape;81;p39"/>
          <p:cNvCxnSpPr/>
          <p:nvPr/>
        </p:nvCxnSpPr>
        <p:spPr>
          <a:xfrm rot="10800000">
            <a:off x="616655" y="6320547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2" name="Google Shape;82;p39"/>
          <p:cNvCxnSpPr/>
          <p:nvPr/>
        </p:nvCxnSpPr>
        <p:spPr>
          <a:xfrm>
            <a:off x="11696282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83" name="Google Shape;83;p39"/>
          <p:cNvCxnSpPr>
            <a:endCxn id="84" idx="0"/>
          </p:cNvCxnSpPr>
          <p:nvPr/>
        </p:nvCxnSpPr>
        <p:spPr>
          <a:xfrm rot="10800000">
            <a:off x="557799" y="2734410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84" name="Google Shape;84;p39"/>
          <p:cNvSpPr/>
          <p:nvPr/>
        </p:nvSpPr>
        <p:spPr>
          <a:xfrm rot="-5400000">
            <a:off x="556353" y="2674974"/>
            <a:ext cx="121764" cy="118872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5" name="Google Shape;85;p39"/>
          <p:cNvCxnSpPr/>
          <p:nvPr/>
        </p:nvCxnSpPr>
        <p:spPr>
          <a:xfrm rot="10800000">
            <a:off x="616655" y="2673528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86" name="Google Shape;86;p39"/>
          <p:cNvSpPr txBox="1"/>
          <p:nvPr>
            <p:ph idx="1" type="body"/>
          </p:nvPr>
        </p:nvSpPr>
        <p:spPr>
          <a:xfrm>
            <a:off x="800099" y="2765533"/>
            <a:ext cx="10543117" cy="9279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7" name="Google Shape;87;p39"/>
          <p:cNvSpPr/>
          <p:nvPr/>
        </p:nvSpPr>
        <p:spPr>
          <a:xfrm>
            <a:off x="536845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39"/>
          <p:cNvSpPr/>
          <p:nvPr/>
        </p:nvSpPr>
        <p:spPr>
          <a:xfrm flipH="1">
            <a:off x="11619649" y="264975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39"/>
          <p:cNvSpPr/>
          <p:nvPr/>
        </p:nvSpPr>
        <p:spPr>
          <a:xfrm flipH="1">
            <a:off x="11614601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0" name="Google Shape;90;p3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41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3" name="Google Shape;93;p41"/>
          <p:cNvSpPr txBox="1"/>
          <p:nvPr>
            <p:ph idx="1" type="body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indent="-3492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92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92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92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92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92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4" name="Google Shape;94;p41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Background Slide">
  <p:cSld name="Blank Background Slide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7"/>
          <p:cNvSpPr txBox="1"/>
          <p:nvPr>
            <p:ph type="title"/>
          </p:nvPr>
        </p:nvSpPr>
        <p:spPr>
          <a:xfrm>
            <a:off x="420624" y="46180"/>
            <a:ext cx="10847122" cy="450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3" showMasterSp="0">
  <p:cSld name="Agenda 1.3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Google Shape;98;p5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9" name="Google Shape;99;p53"/>
          <p:cNvCxnSpPr/>
          <p:nvPr/>
        </p:nvCxnSpPr>
        <p:spPr>
          <a:xfrm rot="10800000">
            <a:off x="3230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0" name="Google Shape;100;p53"/>
          <p:cNvCxnSpPr/>
          <p:nvPr/>
        </p:nvCxnSpPr>
        <p:spPr>
          <a:xfrm rot="10800000">
            <a:off x="3230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01" name="Google Shape;101;p53"/>
          <p:cNvSpPr txBox="1"/>
          <p:nvPr/>
        </p:nvSpPr>
        <p:spPr>
          <a:xfrm>
            <a:off x="11497748" y="6445466"/>
            <a:ext cx="7082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53"/>
          <p:cNvSpPr txBox="1"/>
          <p:nvPr>
            <p:ph type="title"/>
          </p:nvPr>
        </p:nvSpPr>
        <p:spPr>
          <a:xfrm>
            <a:off x="779917" y="824754"/>
            <a:ext cx="10576000" cy="17683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103" name="Google Shape;103;p53"/>
          <p:cNvCxnSpPr/>
          <p:nvPr/>
        </p:nvCxnSpPr>
        <p:spPr>
          <a:xfrm rot="10800000">
            <a:off x="3230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4" name="Google Shape;104;p53"/>
          <p:cNvCxnSpPr/>
          <p:nvPr/>
        </p:nvCxnSpPr>
        <p:spPr>
          <a:xfrm rot="10800000">
            <a:off x="616655" y="6320547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5" name="Google Shape;105;p53"/>
          <p:cNvCxnSpPr/>
          <p:nvPr/>
        </p:nvCxnSpPr>
        <p:spPr>
          <a:xfrm>
            <a:off x="11696282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06" name="Google Shape;106;p53"/>
          <p:cNvCxnSpPr>
            <a:endCxn id="107" idx="0"/>
          </p:cNvCxnSpPr>
          <p:nvPr/>
        </p:nvCxnSpPr>
        <p:spPr>
          <a:xfrm rot="10800000">
            <a:off x="557799" y="2734410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07" name="Google Shape;107;p53"/>
          <p:cNvSpPr/>
          <p:nvPr/>
        </p:nvSpPr>
        <p:spPr>
          <a:xfrm rot="-5400000">
            <a:off x="556353" y="2674974"/>
            <a:ext cx="121764" cy="118872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08" name="Google Shape;108;p53"/>
          <p:cNvCxnSpPr/>
          <p:nvPr/>
        </p:nvCxnSpPr>
        <p:spPr>
          <a:xfrm rot="10800000">
            <a:off x="616655" y="2673528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09" name="Google Shape;109;p53"/>
          <p:cNvSpPr txBox="1"/>
          <p:nvPr>
            <p:ph idx="1" type="body"/>
          </p:nvPr>
        </p:nvSpPr>
        <p:spPr>
          <a:xfrm>
            <a:off x="800099" y="2765533"/>
            <a:ext cx="10543117" cy="9279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0" name="Google Shape;110;p53"/>
          <p:cNvSpPr/>
          <p:nvPr/>
        </p:nvSpPr>
        <p:spPr>
          <a:xfrm>
            <a:off x="536845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53"/>
          <p:cNvSpPr/>
          <p:nvPr/>
        </p:nvSpPr>
        <p:spPr>
          <a:xfrm flipH="1">
            <a:off x="11619649" y="264975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53"/>
          <p:cNvSpPr/>
          <p:nvPr/>
        </p:nvSpPr>
        <p:spPr>
          <a:xfrm flipH="1">
            <a:off x="11614601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3" name="Google Shape;113;p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5" showMasterSp="0">
  <p:cSld name="Agenda 1.5"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5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54"/>
          <p:cNvSpPr txBox="1"/>
          <p:nvPr/>
        </p:nvSpPr>
        <p:spPr>
          <a:xfrm>
            <a:off x="11497748" y="6445466"/>
            <a:ext cx="7082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54"/>
          <p:cNvSpPr txBox="1"/>
          <p:nvPr>
            <p:ph type="title"/>
          </p:nvPr>
        </p:nvSpPr>
        <p:spPr>
          <a:xfrm>
            <a:off x="779917" y="824754"/>
            <a:ext cx="10576000" cy="176831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118" name="Google Shape;118;p54"/>
          <p:cNvCxnSpPr/>
          <p:nvPr/>
        </p:nvCxnSpPr>
        <p:spPr>
          <a:xfrm rot="10800000">
            <a:off x="3230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9" name="Google Shape;119;p54"/>
          <p:cNvCxnSpPr/>
          <p:nvPr/>
        </p:nvCxnSpPr>
        <p:spPr>
          <a:xfrm rot="10800000">
            <a:off x="616655" y="6320547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0" name="Google Shape;120;p54"/>
          <p:cNvCxnSpPr/>
          <p:nvPr/>
        </p:nvCxnSpPr>
        <p:spPr>
          <a:xfrm>
            <a:off x="11696282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21" name="Google Shape;121;p54"/>
          <p:cNvCxnSpPr>
            <a:endCxn id="122" idx="0"/>
          </p:cNvCxnSpPr>
          <p:nvPr/>
        </p:nvCxnSpPr>
        <p:spPr>
          <a:xfrm rot="10800000">
            <a:off x="557799" y="2734410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22" name="Google Shape;122;p54"/>
          <p:cNvSpPr/>
          <p:nvPr/>
        </p:nvSpPr>
        <p:spPr>
          <a:xfrm rot="-5400000">
            <a:off x="556353" y="2674974"/>
            <a:ext cx="121764" cy="118872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23" name="Google Shape;123;p54"/>
          <p:cNvCxnSpPr/>
          <p:nvPr/>
        </p:nvCxnSpPr>
        <p:spPr>
          <a:xfrm rot="10800000">
            <a:off x="616655" y="2673528"/>
            <a:ext cx="10957279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24" name="Google Shape;124;p54"/>
          <p:cNvSpPr txBox="1"/>
          <p:nvPr>
            <p:ph idx="1" type="body"/>
          </p:nvPr>
        </p:nvSpPr>
        <p:spPr>
          <a:xfrm>
            <a:off x="800099" y="2765533"/>
            <a:ext cx="10543117" cy="9279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25" name="Google Shape;125;p54"/>
          <p:cNvSpPr/>
          <p:nvPr/>
        </p:nvSpPr>
        <p:spPr>
          <a:xfrm>
            <a:off x="536845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54"/>
          <p:cNvSpPr/>
          <p:nvPr/>
        </p:nvSpPr>
        <p:spPr>
          <a:xfrm flipH="1">
            <a:off x="11619649" y="264975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54"/>
          <p:cNvSpPr/>
          <p:nvPr/>
        </p:nvSpPr>
        <p:spPr>
          <a:xfrm flipH="1">
            <a:off x="11614601" y="6297687"/>
            <a:ext cx="45720" cy="4572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8" name="Google Shape;128;p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">
  <p:cSld name="Bullets"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bd75d13f8f_0_308"/>
          <p:cNvSpPr txBox="1"/>
          <p:nvPr>
            <p:ph type="title"/>
          </p:nvPr>
        </p:nvSpPr>
        <p:spPr>
          <a:xfrm>
            <a:off x="420624" y="46180"/>
            <a:ext cx="10805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2" name="Google Shape;142;g2bd75d13f8f_0_308"/>
          <p:cNvSpPr txBox="1"/>
          <p:nvPr>
            <p:ph idx="1" type="body"/>
          </p:nvPr>
        </p:nvSpPr>
        <p:spPr>
          <a:xfrm>
            <a:off x="810768" y="914400"/>
            <a:ext cx="10543200" cy="51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9250" lvl="0" marL="45720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925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36550" lvl="2" marL="1371600" marR="0" rtl="0" algn="l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700"/>
              <a:buFont typeface="Arial"/>
              <a:buChar char="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15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15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36550" lvl="5" marL="274320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Char char="•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115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9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(No Header/Footer)" showMasterSp="0">
  <p:cSld name="Blank (No Header/Footer)"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2bd75d13f8f_0_326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5" name="Google Shape;145;g2bd75d13f8f_0_326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g2bd75d13f8f_0_3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1" showMasterSp="0">
  <p:cSld name="Agenda 1.1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Google Shape;148;g2bd75d13f8f_0_31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g2bd75d13f8f_0_311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50" name="Google Shape;150;g2bd75d13f8f_0_311"/>
          <p:cNvSpPr txBox="1"/>
          <p:nvPr/>
        </p:nvSpPr>
        <p:spPr>
          <a:xfrm>
            <a:off x="1149013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g2bd75d13f8f_0_311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2" name="Google Shape;152;g2bd75d13f8f_0_311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3" name="Google Shape;153;g2bd75d13f8f_0_311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54" name="Google Shape;154;g2bd75d13f8f_0_311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5" name="Google Shape;155;g2bd75d13f8f_0_311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6" name="Google Shape;156;g2bd75d13f8f_0_311"/>
          <p:cNvCxnSpPr>
            <a:endCxn id="157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7" name="Google Shape;157;g2bd75d13f8f_0_311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8" name="Google Shape;158;g2bd75d13f8f_0_311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9" name="Google Shape;159;g2bd75d13f8f_0_311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0" name="Google Shape;160;g2bd75d13f8f_0_311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1" name="Google Shape;161;g2bd75d13f8f_0_3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1 White" showMasterSp="0">
  <p:cSld name="Cover 1 White"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2bd75d13f8f_0_330"/>
          <p:cNvSpPr txBox="1"/>
          <p:nvPr>
            <p:ph type="title"/>
          </p:nvPr>
        </p:nvSpPr>
        <p:spPr>
          <a:xfrm>
            <a:off x="553082" y="0"/>
            <a:ext cx="10788300" cy="25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3600"/>
              <a:buFont typeface="Arial"/>
              <a:buNone/>
              <a:defRPr b="1" i="0" sz="36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164" name="Google Shape;164;g2bd75d13f8f_0_33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66928" y="5405413"/>
            <a:ext cx="4837175" cy="91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1 Blue" showMasterSp="0">
  <p:cSld name="Cover 1 Blue"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bd75d13f8f_0_33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g2bd75d13f8f_0_333"/>
          <p:cNvSpPr txBox="1"/>
          <p:nvPr>
            <p:ph type="title"/>
          </p:nvPr>
        </p:nvSpPr>
        <p:spPr>
          <a:xfrm>
            <a:off x="550863" y="1"/>
            <a:ext cx="10805100" cy="25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8" name="Google Shape;168;g2bd75d13f8f_0_333"/>
          <p:cNvSpPr txBox="1"/>
          <p:nvPr>
            <p:ph idx="1" type="body"/>
          </p:nvPr>
        </p:nvSpPr>
        <p:spPr>
          <a:xfrm>
            <a:off x="550863" y="3553574"/>
            <a:ext cx="108051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69" name="Google Shape;169;g2bd75d13f8f_0_333"/>
          <p:cNvSpPr txBox="1"/>
          <p:nvPr>
            <p:ph idx="2" type="body"/>
          </p:nvPr>
        </p:nvSpPr>
        <p:spPr>
          <a:xfrm>
            <a:off x="550863" y="4279392"/>
            <a:ext cx="108051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0" name="Google Shape;170;g2bd75d13f8f_0_333"/>
          <p:cNvSpPr txBox="1"/>
          <p:nvPr>
            <p:ph idx="3" type="body"/>
          </p:nvPr>
        </p:nvSpPr>
        <p:spPr>
          <a:xfrm>
            <a:off x="550863" y="4553415"/>
            <a:ext cx="108051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71" name="Google Shape;171;g2bd75d13f8f_0_333"/>
          <p:cNvSpPr txBox="1"/>
          <p:nvPr>
            <p:ph idx="4" type="body"/>
          </p:nvPr>
        </p:nvSpPr>
        <p:spPr>
          <a:xfrm>
            <a:off x="548640" y="2837138"/>
            <a:ext cx="108081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172" name="Google Shape;172;g2bd75d13f8f_0_3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63880" y="5404104"/>
            <a:ext cx="4965188" cy="9137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ull-Width Photo" showMasterSp="0">
  <p:cSld name="Full-Width Photo"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bd75d13f8f_0_341"/>
          <p:cNvSpPr/>
          <p:nvPr>
            <p:ph idx="2" type="pic"/>
          </p:nvPr>
        </p:nvSpPr>
        <p:spPr>
          <a:xfrm>
            <a:off x="0" y="616645"/>
            <a:ext cx="12192000" cy="5696700"/>
          </a:xfrm>
          <a:prstGeom prst="rect">
            <a:avLst/>
          </a:prstGeom>
          <a:noFill/>
          <a:ln>
            <a:noFill/>
          </a:ln>
        </p:spPr>
      </p:sp>
      <p:sp>
        <p:nvSpPr>
          <p:cNvPr id="175" name="Google Shape;175;g2bd75d13f8f_0_341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176" name="Google Shape;176;g2bd75d13f8f_0_341"/>
          <p:cNvCxnSpPr/>
          <p:nvPr/>
        </p:nvCxnSpPr>
        <p:spPr>
          <a:xfrm rot="10800000">
            <a:off x="0" y="608083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7" name="Google Shape;177;g2bd75d13f8f_0_341"/>
          <p:cNvCxnSpPr/>
          <p:nvPr/>
        </p:nvCxnSpPr>
        <p:spPr>
          <a:xfrm rot="10800000">
            <a:off x="0" y="6320547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78" name="Google Shape;178;g2bd75d13f8f_0_341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9" name="Google Shape;179;g2bd75d13f8f_0_34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half page image" showMasterSp="0">
  <p:cSld name="Title half page image"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bd75d13f8f_0_348"/>
          <p:cNvSpPr/>
          <p:nvPr/>
        </p:nvSpPr>
        <p:spPr>
          <a:xfrm>
            <a:off x="0" y="6329943"/>
            <a:ext cx="12192000" cy="52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82" name="Google Shape;182;g2bd75d13f8f_0_348"/>
          <p:cNvCxnSpPr/>
          <p:nvPr/>
        </p:nvCxnSpPr>
        <p:spPr>
          <a:xfrm rot="10800000">
            <a:off x="0" y="608083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3" name="Google Shape;183;g2bd75d13f8f_0_348"/>
          <p:cNvSpPr/>
          <p:nvPr>
            <p:ph idx="2" type="pic"/>
          </p:nvPr>
        </p:nvSpPr>
        <p:spPr>
          <a:xfrm>
            <a:off x="8965" y="614512"/>
            <a:ext cx="4655100" cy="5696700"/>
          </a:xfrm>
          <a:prstGeom prst="rect">
            <a:avLst/>
          </a:prstGeom>
          <a:noFill/>
          <a:ln>
            <a:noFill/>
          </a:ln>
        </p:spPr>
      </p:sp>
      <p:sp>
        <p:nvSpPr>
          <p:cNvPr id="184" name="Google Shape;184;g2bd75d13f8f_0_348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185" name="Google Shape;185;g2bd75d13f8f_0_348"/>
          <p:cNvCxnSpPr/>
          <p:nvPr/>
        </p:nvCxnSpPr>
        <p:spPr>
          <a:xfrm rot="10800000">
            <a:off x="0" y="6320547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6" name="Google Shape;186;g2bd75d13f8f_0_348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7" name="Google Shape;187;g2bd75d13f8f_0_34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2" showMasterSp="0">
  <p:cSld name="Agenda 1.2"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Google Shape;189;g2bd75d13f8f_0_35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21638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g2bd75d13f8f_0_356"/>
          <p:cNvSpPr txBox="1"/>
          <p:nvPr/>
        </p:nvSpPr>
        <p:spPr>
          <a:xfrm>
            <a:off x="1149013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g2bd75d13f8f_0_356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192" name="Google Shape;192;g2bd75d13f8f_0_356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93" name="Google Shape;193;g2bd75d13f8f_0_356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94" name="Google Shape;194;g2bd75d13f8f_0_356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95" name="Google Shape;195;g2bd75d13f8f_0_356"/>
          <p:cNvCxnSpPr>
            <a:endCxn id="196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6" name="Google Shape;196;g2bd75d13f8f_0_356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97" name="Google Shape;197;g2bd75d13f8f_0_356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98" name="Google Shape;198;g2bd75d13f8f_0_356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99" name="Google Shape;199;g2bd75d13f8f_0_356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g2bd75d13f8f_0_356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1" name="Google Shape;201;g2bd75d13f8f_0_356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2" name="Google Shape;202;g2bd75d13f8f_0_35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3" showMasterSp="0">
  <p:cSld name="Agenda 1.3"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Google Shape;204;g2bd75d13f8f_0_37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05" name="Google Shape;205;g2bd75d13f8f_0_371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06" name="Google Shape;206;g2bd75d13f8f_0_371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07" name="Google Shape;207;g2bd75d13f8f_0_371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8" name="Google Shape;208;g2bd75d13f8f_0_371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209" name="Google Shape;209;g2bd75d13f8f_0_371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10" name="Google Shape;210;g2bd75d13f8f_0_371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11" name="Google Shape;211;g2bd75d13f8f_0_371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12" name="Google Shape;212;g2bd75d13f8f_0_371"/>
          <p:cNvCxnSpPr>
            <a:endCxn id="213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13" name="Google Shape;213;g2bd75d13f8f_0_371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14" name="Google Shape;214;g2bd75d13f8f_0_371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15" name="Google Shape;215;g2bd75d13f8f_0_371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16" name="Google Shape;216;g2bd75d13f8f_0_371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7" name="Google Shape;217;g2bd75d13f8f_0_371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g2bd75d13f8f_0_371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9" name="Google Shape;219;g2bd75d13f8f_0_37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4" showMasterSp="0">
  <p:cSld name="Agenda 1.4"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Google Shape;221;g2bd75d13f8f_0_38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22" name="Google Shape;222;g2bd75d13f8f_0_388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g2bd75d13f8f_0_388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224" name="Google Shape;224;g2bd75d13f8f_0_388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5" name="Google Shape;225;g2bd75d13f8f_0_388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6" name="Google Shape;226;g2bd75d13f8f_0_388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27" name="Google Shape;227;g2bd75d13f8f_0_388"/>
          <p:cNvCxnSpPr>
            <a:endCxn id="228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28" name="Google Shape;228;g2bd75d13f8f_0_388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29" name="Google Shape;229;g2bd75d13f8f_0_388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30" name="Google Shape;230;g2bd75d13f8f_0_388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31" name="Google Shape;231;g2bd75d13f8f_0_388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2" name="Google Shape;232;g2bd75d13f8f_0_388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g2bd75d13f8f_0_388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4" name="Google Shape;234;g2bd75d13f8f_0_38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5" showMasterSp="0">
  <p:cSld name="Agenda 1.5"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6" name="Google Shape;236;g2bd75d13f8f_0_40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37" name="Google Shape;237;g2bd75d13f8f_0_403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g2bd75d13f8f_0_403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239" name="Google Shape;239;g2bd75d13f8f_0_403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0" name="Google Shape;240;g2bd75d13f8f_0_403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1" name="Google Shape;241;g2bd75d13f8f_0_403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42" name="Google Shape;242;g2bd75d13f8f_0_403"/>
          <p:cNvCxnSpPr>
            <a:endCxn id="243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43" name="Google Shape;243;g2bd75d13f8f_0_403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44" name="Google Shape;244;g2bd75d13f8f_0_403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45" name="Google Shape;245;g2bd75d13f8f_0_403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46" name="Google Shape;246;g2bd75d13f8f_0_403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g2bd75d13f8f_0_403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g2bd75d13f8f_0_403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9" name="Google Shape;249;g2bd75d13f8f_0_40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5063" cy="182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6" showMasterSp="0">
  <p:cSld name="Agenda 1.6"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Google Shape;251;g2bd75d13f8f_0_41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g2bd75d13f8f_0_418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g2bd75d13f8f_0_418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254" name="Google Shape;254;g2bd75d13f8f_0_418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55" name="Google Shape;255;g2bd75d13f8f_0_418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56" name="Google Shape;256;g2bd75d13f8f_0_418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57" name="Google Shape;257;g2bd75d13f8f_0_418"/>
          <p:cNvCxnSpPr>
            <a:endCxn id="258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58" name="Google Shape;258;g2bd75d13f8f_0_418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59" name="Google Shape;259;g2bd75d13f8f_0_418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60" name="Google Shape;260;g2bd75d13f8f_0_418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61" name="Google Shape;261;g2bd75d13f8f_0_418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2" name="Google Shape;262;g2bd75d13f8f_0_418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g2bd75d13f8f_0_418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4" name="Google Shape;264;g2bd75d13f8f_0_4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5063" cy="182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Engage with ICANN White">
  <p:cSld name="1_Engage with ICANN White"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2bd75d13f8f_0_433"/>
          <p:cNvSpPr/>
          <p:nvPr/>
        </p:nvSpPr>
        <p:spPr>
          <a:xfrm>
            <a:off x="3084875" y="685225"/>
            <a:ext cx="9107100" cy="186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t/>
            </a:r>
            <a:endParaRPr b="0" i="0" sz="135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g2bd75d13f8f_0_433"/>
          <p:cNvSpPr/>
          <p:nvPr/>
        </p:nvSpPr>
        <p:spPr>
          <a:xfrm>
            <a:off x="2" y="685225"/>
            <a:ext cx="2977200" cy="1864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t/>
            </a:r>
            <a:endParaRPr b="0" i="0" sz="135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g2bd75d13f8f_0_433"/>
          <p:cNvSpPr txBox="1"/>
          <p:nvPr>
            <p:ph type="title"/>
          </p:nvPr>
        </p:nvSpPr>
        <p:spPr>
          <a:xfrm>
            <a:off x="420624" y="42394"/>
            <a:ext cx="10547400" cy="5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descr="ICANN_Logo_W.eps" id="269" name="Google Shape;269;g2bd75d13f8f_0_43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07392" y="856105"/>
            <a:ext cx="1962492" cy="15231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6" showMasterSp="0">
  <p:cSld name="1_Agenda 1.6"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2" name="Google Shape;282;g2bd889303ca_0_371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83" name="Google Shape;283;g2bd889303ca_0_3713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4" name="Google Shape;284;g2bd889303ca_0_3713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285" name="Google Shape;285;g2bd889303ca_0_3713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86" name="Google Shape;286;g2bd889303ca_0_3713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87" name="Google Shape;287;g2bd889303ca_0_3713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88" name="Google Shape;288;g2bd889303ca_0_3713"/>
          <p:cNvCxnSpPr>
            <a:endCxn id="289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89" name="Google Shape;289;g2bd889303ca_0_3713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90" name="Google Shape;290;g2bd889303ca_0_3713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91" name="Google Shape;291;g2bd889303ca_0_3713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92" name="Google Shape;292;g2bd889303ca_0_3713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3" name="Google Shape;293;g2bd889303ca_0_3713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4" name="Google Shape;294;g2bd889303ca_0_3713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5" name="Google Shape;295;g2bd889303ca_0_37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(No Header/Footer)" showMasterSp="0">
  <p:cSld name="Blank (No Header/Footer)"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2bd889303ca_0_3728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98" name="Google Shape;298;g2bd889303ca_0_3728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9" name="Google Shape;299;g2bd889303ca_0_372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6032" y="6537960"/>
            <a:ext cx="1698171" cy="182880"/>
          </a:xfrm>
          <a:prstGeom prst="rect">
            <a:avLst/>
          </a:prstGeom>
          <a:noFill/>
          <a:ln>
            <a:noFill/>
          </a:ln>
          <a:effectLst>
            <a:outerShdw blurRad="142875" rotWithShape="0" algn="bl" dir="5400000" dist="19050">
              <a:srgbClr val="000000">
                <a:alpha val="17647"/>
              </a:srgbClr>
            </a:outerShdw>
          </a:effectLst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4" showMasterSp="0">
  <p:cSld name="Agenda 1.4"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Google Shape;302;g2bd889303ca_0_373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g2bd889303ca_0_3732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4" name="Google Shape;304;g2bd889303ca_0_3732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305" name="Google Shape;305;g2bd889303ca_0_3732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6" name="Google Shape;306;g2bd889303ca_0_3732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7" name="Google Shape;307;g2bd889303ca_0_3732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8" name="Google Shape;308;g2bd889303ca_0_3732"/>
          <p:cNvCxnSpPr>
            <a:endCxn id="309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09" name="Google Shape;309;g2bd889303ca_0_3732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10" name="Google Shape;310;g2bd889303ca_0_3732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11" name="Google Shape;311;g2bd889303ca_0_3732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12" name="Google Shape;312;g2bd889303ca_0_3732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3" name="Google Shape;313;g2bd889303ca_0_3732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g2bd889303ca_0_3732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5" name="Google Shape;315;g2bd889303ca_0_37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">
  <p:cSld name="Bullets"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2bd889303ca_0_3747"/>
          <p:cNvSpPr txBox="1"/>
          <p:nvPr>
            <p:ph type="title"/>
          </p:nvPr>
        </p:nvSpPr>
        <p:spPr>
          <a:xfrm>
            <a:off x="420624" y="46180"/>
            <a:ext cx="10805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18" name="Google Shape;318;g2bd889303ca_0_3747"/>
          <p:cNvSpPr txBox="1"/>
          <p:nvPr>
            <p:ph idx="1" type="body"/>
          </p:nvPr>
        </p:nvSpPr>
        <p:spPr>
          <a:xfrm>
            <a:off x="824400" y="864150"/>
            <a:ext cx="10543200" cy="5129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19087" lvl="0" marL="45720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◉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9087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">
  <p:cSld name="1_Bullets"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2bd889303ca_0_3750"/>
          <p:cNvSpPr txBox="1"/>
          <p:nvPr>
            <p:ph type="title"/>
          </p:nvPr>
        </p:nvSpPr>
        <p:spPr>
          <a:xfrm>
            <a:off x="420624" y="46180"/>
            <a:ext cx="10805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1" name="Google Shape;321;g2bd889303ca_0_3750"/>
          <p:cNvSpPr txBox="1"/>
          <p:nvPr>
            <p:ph idx="1" type="body"/>
          </p:nvPr>
        </p:nvSpPr>
        <p:spPr>
          <a:xfrm>
            <a:off x="812800" y="1470213"/>
            <a:ext cx="10543200" cy="45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19087" lvl="0" marL="45720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◉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9087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1" showMasterSp="0">
  <p:cSld name="Agenda 1.1"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3" name="Google Shape;323;g2bd889303ca_0_375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g2bd889303ca_0_3753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25" name="Google Shape;325;g2bd889303ca_0_3753"/>
          <p:cNvSpPr txBox="1"/>
          <p:nvPr/>
        </p:nvSpPr>
        <p:spPr>
          <a:xfrm>
            <a:off x="1149013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6" name="Google Shape;326;g2bd889303ca_0_3753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27" name="Google Shape;327;g2bd889303ca_0_3753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8" name="Google Shape;328;g2bd889303ca_0_3753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29" name="Google Shape;329;g2bd889303ca_0_3753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30" name="Google Shape;330;g2bd889303ca_0_3753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31" name="Google Shape;331;g2bd889303ca_0_3753"/>
          <p:cNvCxnSpPr>
            <a:endCxn id="332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32" name="Google Shape;332;g2bd889303ca_0_3753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33" name="Google Shape;333;g2bd889303ca_0_3753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34" name="Google Shape;334;g2bd889303ca_0_3753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35" name="Google Shape;335;g2bd889303ca_0_3753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2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2"/>
              <a:buFont typeface="Arial"/>
              <a:buNone/>
            </a:pPr>
            <a:r>
              <a:t/>
            </a:r>
            <a:endParaRPr b="0" i="0" sz="1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6" name="Google Shape;336;g2bd889303ca_0_375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2" showMasterSp="0">
  <p:cSld name="Agenda 1.2"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8" name="Google Shape;338;g2bd889303ca_0_376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21638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g2bd889303ca_0_3768"/>
          <p:cNvSpPr txBox="1"/>
          <p:nvPr/>
        </p:nvSpPr>
        <p:spPr>
          <a:xfrm>
            <a:off x="1149013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g2bd889303ca_0_3768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341" name="Google Shape;341;g2bd889303ca_0_3768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42" name="Google Shape;342;g2bd889303ca_0_3768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43" name="Google Shape;343;g2bd889303ca_0_3768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44" name="Google Shape;344;g2bd889303ca_0_3768"/>
          <p:cNvCxnSpPr>
            <a:endCxn id="345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45" name="Google Shape;345;g2bd889303ca_0_3768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46" name="Google Shape;346;g2bd889303ca_0_3768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47" name="Google Shape;347;g2bd889303ca_0_3768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48" name="Google Shape;348;g2bd889303ca_0_3768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9" name="Google Shape;349;g2bd889303ca_0_3768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0" name="Google Shape;350;g2bd889303ca_0_3768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1" name="Google Shape;351;g2bd889303ca_0_376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2bd889303ca_0_3783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54" name="Google Shape;354;g2bd889303ca_0_3783"/>
          <p:cNvSpPr txBox="1"/>
          <p:nvPr>
            <p:ph idx="1" type="body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indent="-3492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92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92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92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92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92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55" name="Google Shape;355;g2bd889303ca_0_3783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Background Slide">
  <p:cSld name="Blank Background Slide"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2bd889303ca_0_3787"/>
          <p:cNvSpPr txBox="1"/>
          <p:nvPr>
            <p:ph type="title"/>
          </p:nvPr>
        </p:nvSpPr>
        <p:spPr>
          <a:xfrm>
            <a:off x="420624" y="46180"/>
            <a:ext cx="10847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3" showMasterSp="0">
  <p:cSld name="Agenda 1.3"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Google Shape;359;g2bd889303ca_0_378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60" name="Google Shape;360;g2bd889303ca_0_3789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1" name="Google Shape;361;g2bd889303ca_0_3789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2" name="Google Shape;362;g2bd889303ca_0_3789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3" name="Google Shape;363;g2bd889303ca_0_3789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364" name="Google Shape;364;g2bd889303ca_0_3789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5" name="Google Shape;365;g2bd889303ca_0_3789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6" name="Google Shape;366;g2bd889303ca_0_3789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67" name="Google Shape;367;g2bd889303ca_0_3789"/>
          <p:cNvCxnSpPr>
            <a:endCxn id="368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68" name="Google Shape;368;g2bd889303ca_0_3789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69" name="Google Shape;369;g2bd889303ca_0_3789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70" name="Google Shape;370;g2bd889303ca_0_3789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71" name="Google Shape;371;g2bd889303ca_0_3789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2" name="Google Shape;372;g2bd889303ca_0_3789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3" name="Google Shape;373;g2bd889303ca_0_3789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4" name="Google Shape;374;g2bd889303ca_0_378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5" showMasterSp="0">
  <p:cSld name="Agenda 1.5">
    <p:spTree>
      <p:nvGrpSpPr>
        <p:cNvPr id="375" name="Shape 3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6" name="Google Shape;376;g2bd889303ca_0_380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g2bd889303ca_0_3806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8" name="Google Shape;378;g2bd889303ca_0_3806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379" name="Google Shape;379;g2bd889303ca_0_3806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0" name="Google Shape;380;g2bd889303ca_0_3806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1" name="Google Shape;381;g2bd889303ca_0_3806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82" name="Google Shape;382;g2bd889303ca_0_3806"/>
          <p:cNvCxnSpPr>
            <a:endCxn id="383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83" name="Google Shape;383;g2bd889303ca_0_3806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84" name="Google Shape;384;g2bd889303ca_0_3806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85" name="Google Shape;385;g2bd889303ca_0_3806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386" name="Google Shape;386;g2bd889303ca_0_3806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7" name="Google Shape;387;g2bd889303ca_0_3806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g2bd889303ca_0_3806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89" name="Google Shape;389;g2bd889303ca_0_380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6032" y="6537960"/>
            <a:ext cx="1658363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(No Header/Footer)" showMasterSp="0">
  <p:cSld name="Blank (No Header/Footer)"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2bd889303ca_0_4505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03" name="Google Shape;403;g2bd889303ca_0_4505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04" name="Google Shape;404;g2bd889303ca_0_450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half page image" showMasterSp="0">
  <p:cSld name="Title half page image">
    <p:spTree>
      <p:nvGrpSpPr>
        <p:cNvPr id="405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g2bd889303ca_0_4509"/>
          <p:cNvSpPr/>
          <p:nvPr/>
        </p:nvSpPr>
        <p:spPr>
          <a:xfrm>
            <a:off x="0" y="6329943"/>
            <a:ext cx="12192000" cy="52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07" name="Google Shape;407;g2bd889303ca_0_4509"/>
          <p:cNvCxnSpPr/>
          <p:nvPr/>
        </p:nvCxnSpPr>
        <p:spPr>
          <a:xfrm rot="10800000">
            <a:off x="0" y="608083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08" name="Google Shape;408;g2bd889303ca_0_4509"/>
          <p:cNvSpPr/>
          <p:nvPr>
            <p:ph idx="2" type="pic"/>
          </p:nvPr>
        </p:nvSpPr>
        <p:spPr>
          <a:xfrm>
            <a:off x="8965" y="614512"/>
            <a:ext cx="4655100" cy="5696700"/>
          </a:xfrm>
          <a:prstGeom prst="rect">
            <a:avLst/>
          </a:prstGeom>
          <a:noFill/>
          <a:ln>
            <a:noFill/>
          </a:ln>
        </p:spPr>
      </p:sp>
      <p:sp>
        <p:nvSpPr>
          <p:cNvPr id="409" name="Google Shape;409;g2bd889303ca_0_4509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410" name="Google Shape;410;g2bd889303ca_0_4509"/>
          <p:cNvCxnSpPr/>
          <p:nvPr/>
        </p:nvCxnSpPr>
        <p:spPr>
          <a:xfrm rot="10800000">
            <a:off x="0" y="6320547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11" name="Google Shape;411;g2bd889303ca_0_4509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12" name="Google Shape;412;g2bd889303ca_0_450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6" showMasterSp="0">
  <p:cSld name="Agenda 1.6"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Google Shape;414;g2bd889303ca_0_451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15" name="Google Shape;415;g2bd889303ca_0_4517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16" name="Google Shape;416;g2bd889303ca_0_4517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417" name="Google Shape;417;g2bd889303ca_0_4517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18" name="Google Shape;418;g2bd889303ca_0_4517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19" name="Google Shape;419;g2bd889303ca_0_4517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20" name="Google Shape;420;g2bd889303ca_0_4517"/>
          <p:cNvCxnSpPr>
            <a:endCxn id="421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21" name="Google Shape;421;g2bd889303ca_0_4517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22" name="Google Shape;422;g2bd889303ca_0_4517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23" name="Google Shape;423;g2bd889303ca_0_4517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24" name="Google Shape;424;g2bd889303ca_0_4517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5" name="Google Shape;425;g2bd889303ca_0_4517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6" name="Google Shape;426;g2bd889303ca_0_4517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27" name="Google Shape;427;g2bd889303ca_0_45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5063" cy="182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">
  <p:cSld name="Bullets"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2bd889303ca_0_4532"/>
          <p:cNvSpPr txBox="1"/>
          <p:nvPr>
            <p:ph type="title"/>
          </p:nvPr>
        </p:nvSpPr>
        <p:spPr>
          <a:xfrm>
            <a:off x="420624" y="46180"/>
            <a:ext cx="10805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30" name="Google Shape;430;g2bd889303ca_0_4532"/>
          <p:cNvSpPr txBox="1"/>
          <p:nvPr>
            <p:ph idx="1" type="body"/>
          </p:nvPr>
        </p:nvSpPr>
        <p:spPr>
          <a:xfrm>
            <a:off x="810768" y="914400"/>
            <a:ext cx="10543200" cy="51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9250" lvl="0" marL="45720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0990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140"/>
              <a:buFont typeface="Noto Sans Symbols"/>
              <a:buChar char="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Noto Sans Symbols"/>
              <a:buChar char="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3" showMasterSp="0">
  <p:cSld name="Agenda 1.3"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Google Shape;432;g2bd889303ca_0_453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33" name="Google Shape;433;g2bd889303ca_0_4535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34" name="Google Shape;434;g2bd889303ca_0_4535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35" name="Google Shape;435;g2bd889303ca_0_4535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6" name="Google Shape;436;g2bd889303ca_0_4535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437" name="Google Shape;437;g2bd889303ca_0_4535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38" name="Google Shape;438;g2bd889303ca_0_4535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39" name="Google Shape;439;g2bd889303ca_0_4535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40" name="Google Shape;440;g2bd889303ca_0_4535"/>
          <p:cNvCxnSpPr>
            <a:endCxn id="441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41" name="Google Shape;441;g2bd889303ca_0_4535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42" name="Google Shape;442;g2bd889303ca_0_4535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43" name="Google Shape;443;g2bd889303ca_0_4535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44" name="Google Shape;444;g2bd889303ca_0_4535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5" name="Google Shape;445;g2bd889303ca_0_4535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6" name="Google Shape;446;g2bd889303ca_0_4535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47" name="Google Shape;447;g2bd889303ca_0_453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1" showMasterSp="0">
  <p:cSld name="Agenda 1.1"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9" name="Google Shape;449;g2bd889303ca_0_455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50" name="Google Shape;450;g2bd889303ca_0_4552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51" name="Google Shape;451;g2bd889303ca_0_4552"/>
          <p:cNvSpPr txBox="1"/>
          <p:nvPr/>
        </p:nvSpPr>
        <p:spPr>
          <a:xfrm>
            <a:off x="1149013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g2bd889303ca_0_4552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53" name="Google Shape;453;g2bd889303ca_0_4552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54" name="Google Shape;454;g2bd889303ca_0_4552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55" name="Google Shape;455;g2bd889303ca_0_4552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56" name="Google Shape;456;g2bd889303ca_0_4552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57" name="Google Shape;457;g2bd889303ca_0_4552"/>
          <p:cNvCxnSpPr>
            <a:endCxn id="458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58" name="Google Shape;458;g2bd889303ca_0_4552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59" name="Google Shape;459;g2bd889303ca_0_4552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60" name="Google Shape;460;g2bd889303ca_0_4552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61" name="Google Shape;461;g2bd889303ca_0_4552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62" name="Google Shape;462;g2bd889303ca_0_455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 1">
  <p:cSld name="1_Bullets"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g2bd889303ca_0_4567"/>
          <p:cNvSpPr txBox="1"/>
          <p:nvPr>
            <p:ph type="title"/>
          </p:nvPr>
        </p:nvSpPr>
        <p:spPr>
          <a:xfrm>
            <a:off x="420624" y="46180"/>
            <a:ext cx="10805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65" name="Google Shape;465;g2bd889303ca_0_4567"/>
          <p:cNvSpPr txBox="1"/>
          <p:nvPr>
            <p:ph idx="1" type="body"/>
          </p:nvPr>
        </p:nvSpPr>
        <p:spPr>
          <a:xfrm>
            <a:off x="812800" y="1470213"/>
            <a:ext cx="10543200" cy="45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19087" lvl="0" marL="45720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◉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9087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1 White" showMasterSp="0">
  <p:cSld name="Cover 1 White"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2bd889303ca_0_4570"/>
          <p:cNvSpPr txBox="1"/>
          <p:nvPr>
            <p:ph type="title"/>
          </p:nvPr>
        </p:nvSpPr>
        <p:spPr>
          <a:xfrm>
            <a:off x="553082" y="0"/>
            <a:ext cx="10788300" cy="25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3600"/>
              <a:buFont typeface="Arial"/>
              <a:buNone/>
              <a:defRPr b="1" i="0" sz="36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68" name="Google Shape;468;g2bd889303ca_0_4570"/>
          <p:cNvSpPr txBox="1"/>
          <p:nvPr>
            <p:ph idx="1" type="body"/>
          </p:nvPr>
        </p:nvSpPr>
        <p:spPr>
          <a:xfrm>
            <a:off x="566928" y="3553576"/>
            <a:ext cx="107883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69" name="Google Shape;469;g2bd889303ca_0_4570"/>
          <p:cNvSpPr txBox="1"/>
          <p:nvPr>
            <p:ph idx="2" type="body"/>
          </p:nvPr>
        </p:nvSpPr>
        <p:spPr>
          <a:xfrm>
            <a:off x="566928" y="4279392"/>
            <a:ext cx="107883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70" name="Google Shape;470;g2bd889303ca_0_4570"/>
          <p:cNvSpPr txBox="1"/>
          <p:nvPr>
            <p:ph idx="3" type="body"/>
          </p:nvPr>
        </p:nvSpPr>
        <p:spPr>
          <a:xfrm>
            <a:off x="566928" y="4553712"/>
            <a:ext cx="107883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71" name="Google Shape;471;g2bd889303ca_0_4570"/>
          <p:cNvSpPr txBox="1"/>
          <p:nvPr>
            <p:ph idx="4" type="body"/>
          </p:nvPr>
        </p:nvSpPr>
        <p:spPr>
          <a:xfrm>
            <a:off x="548639" y="2837138"/>
            <a:ext cx="108081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1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472" name="Google Shape;472;g2bd889303ca_0_457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66928" y="5405413"/>
            <a:ext cx="4837175" cy="91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Divider 2">
  <p:cSld name="Agenda Divider 2">
    <p:spTree>
      <p:nvGrpSpPr>
        <p:cNvPr id="473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4" name="Google Shape;474;g2bd889303ca_0_457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2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475" name="Google Shape;475;g2bd889303ca_0_4577"/>
          <p:cNvSpPr/>
          <p:nvPr/>
        </p:nvSpPr>
        <p:spPr>
          <a:xfrm>
            <a:off x="0" y="6320550"/>
            <a:ext cx="12192000" cy="537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76" name="Google Shape;476;g2bd889303ca_0_4577"/>
          <p:cNvCxnSpPr/>
          <p:nvPr/>
        </p:nvCxnSpPr>
        <p:spPr>
          <a:xfrm>
            <a:off x="0" y="6320547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77" name="Google Shape;477;g2bd889303ca_0_4577"/>
          <p:cNvSpPr txBox="1"/>
          <p:nvPr>
            <p:ph idx="1" type="body"/>
          </p:nvPr>
        </p:nvSpPr>
        <p:spPr>
          <a:xfrm>
            <a:off x="764988" y="3030399"/>
            <a:ext cx="8329500" cy="17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Arial"/>
              <a:buNone/>
              <a:defRPr b="0" i="0" sz="35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DDD9C3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DDD9C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DDD9C3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DDD9C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DDD9C3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DDD9C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DDD9C3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DDD9C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78" name="Google Shape;478;g2bd889303ca_0_4577"/>
          <p:cNvSpPr txBox="1"/>
          <p:nvPr>
            <p:ph type="title"/>
          </p:nvPr>
        </p:nvSpPr>
        <p:spPr>
          <a:xfrm>
            <a:off x="752851" y="1308850"/>
            <a:ext cx="8341800" cy="170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Arial"/>
              <a:buNone/>
              <a:defRPr b="1" i="0" sz="35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79" name="Google Shape;479;g2bd889303ca_0_4577"/>
          <p:cNvSpPr txBox="1"/>
          <p:nvPr/>
        </p:nvSpPr>
        <p:spPr>
          <a:xfrm>
            <a:off x="11483789" y="6445468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80" name="Google Shape;480;g2bd889303ca_0_45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089" y="6536588"/>
            <a:ext cx="171156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1 Blue" showMasterSp="0">
  <p:cSld name="Cover 1 Blue"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2bd889303ca_0_458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g2bd889303ca_0_4585"/>
          <p:cNvSpPr txBox="1"/>
          <p:nvPr>
            <p:ph type="title"/>
          </p:nvPr>
        </p:nvSpPr>
        <p:spPr>
          <a:xfrm>
            <a:off x="550863" y="1"/>
            <a:ext cx="10805100" cy="25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84" name="Google Shape;484;g2bd889303ca_0_4585"/>
          <p:cNvSpPr txBox="1"/>
          <p:nvPr>
            <p:ph idx="1" type="body"/>
          </p:nvPr>
        </p:nvSpPr>
        <p:spPr>
          <a:xfrm>
            <a:off x="550863" y="3553574"/>
            <a:ext cx="108051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85" name="Google Shape;485;g2bd889303ca_0_4585"/>
          <p:cNvSpPr txBox="1"/>
          <p:nvPr>
            <p:ph idx="2" type="body"/>
          </p:nvPr>
        </p:nvSpPr>
        <p:spPr>
          <a:xfrm>
            <a:off x="550863" y="4279392"/>
            <a:ext cx="108051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86" name="Google Shape;486;g2bd889303ca_0_4585"/>
          <p:cNvSpPr txBox="1"/>
          <p:nvPr>
            <p:ph idx="3" type="body"/>
          </p:nvPr>
        </p:nvSpPr>
        <p:spPr>
          <a:xfrm>
            <a:off x="550863" y="4553415"/>
            <a:ext cx="108051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87" name="Google Shape;487;g2bd889303ca_0_4585"/>
          <p:cNvSpPr txBox="1"/>
          <p:nvPr>
            <p:ph idx="4" type="body"/>
          </p:nvPr>
        </p:nvSpPr>
        <p:spPr>
          <a:xfrm>
            <a:off x="548640" y="2837138"/>
            <a:ext cx="108081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488" name="Google Shape;488;g2bd889303ca_0_458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63880" y="5404104"/>
            <a:ext cx="4965188" cy="9137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2 White" showMasterSp="0">
  <p:cSld name="Cover 2 White">
    <p:spTree>
      <p:nvGrpSpPr>
        <p:cNvPr id="489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g2bd889303ca_0_4593"/>
          <p:cNvSpPr txBox="1"/>
          <p:nvPr>
            <p:ph type="title"/>
          </p:nvPr>
        </p:nvSpPr>
        <p:spPr>
          <a:xfrm>
            <a:off x="2228479" y="2020824"/>
            <a:ext cx="9299400" cy="1326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3600"/>
              <a:buFont typeface="Arial"/>
              <a:buNone/>
              <a:defRPr b="1" i="0" sz="36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91" name="Google Shape;491;g2bd889303ca_0_4593"/>
          <p:cNvSpPr txBox="1"/>
          <p:nvPr>
            <p:ph idx="1" type="body"/>
          </p:nvPr>
        </p:nvSpPr>
        <p:spPr>
          <a:xfrm>
            <a:off x="2228479" y="4617720"/>
            <a:ext cx="9299400" cy="578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92" name="Google Shape;492;g2bd889303ca_0_4593"/>
          <p:cNvSpPr txBox="1"/>
          <p:nvPr>
            <p:ph idx="2" type="body"/>
          </p:nvPr>
        </p:nvSpPr>
        <p:spPr>
          <a:xfrm>
            <a:off x="2228479" y="5199656"/>
            <a:ext cx="9299400" cy="3906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493" name="Google Shape;493;g2bd889303ca_0_4593"/>
          <p:cNvSpPr txBox="1"/>
          <p:nvPr>
            <p:ph idx="3" type="body"/>
          </p:nvPr>
        </p:nvSpPr>
        <p:spPr>
          <a:xfrm>
            <a:off x="2228479" y="5602567"/>
            <a:ext cx="92994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494" name="Google Shape;494;g2bd889303ca_0_459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26395" y="4874480"/>
            <a:ext cx="1189829" cy="951862"/>
          </a:xfrm>
          <a:prstGeom prst="rect">
            <a:avLst/>
          </a:prstGeom>
          <a:noFill/>
          <a:ln>
            <a:noFill/>
          </a:ln>
        </p:spPr>
      </p:pic>
      <p:sp>
        <p:nvSpPr>
          <p:cNvPr id="495" name="Google Shape;495;g2bd889303ca_0_4593"/>
          <p:cNvSpPr/>
          <p:nvPr/>
        </p:nvSpPr>
        <p:spPr>
          <a:xfrm>
            <a:off x="1825043" y="6101651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496" name="Google Shape;496;g2bd889303ca_0_4593"/>
          <p:cNvCxnSpPr/>
          <p:nvPr/>
        </p:nvCxnSpPr>
        <p:spPr>
          <a:xfrm rot="10800000">
            <a:off x="-128" y="6124669"/>
            <a:ext cx="1794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497" name="Google Shape;497;g2bd889303ca_0_4593"/>
          <p:cNvCxnSpPr/>
          <p:nvPr/>
        </p:nvCxnSpPr>
        <p:spPr>
          <a:xfrm rot="10800000">
            <a:off x="1892615" y="6124511"/>
            <a:ext cx="97209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98" name="Google Shape;498;g2bd889303ca_0_4593"/>
          <p:cNvSpPr/>
          <p:nvPr/>
        </p:nvSpPr>
        <p:spPr>
          <a:xfrm flipH="1">
            <a:off x="11642201" y="6101651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9" name="Google Shape;499;g2bd889303ca_0_4593"/>
          <p:cNvSpPr/>
          <p:nvPr/>
        </p:nvSpPr>
        <p:spPr>
          <a:xfrm flipH="1">
            <a:off x="11642201" y="3470373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00" name="Google Shape;500;g2bd889303ca_0_4593"/>
          <p:cNvCxnSpPr/>
          <p:nvPr/>
        </p:nvCxnSpPr>
        <p:spPr>
          <a:xfrm rot="10800000">
            <a:off x="1849172" y="3552884"/>
            <a:ext cx="0" cy="252990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01" name="Google Shape;501;g2bd889303ca_0_4593"/>
          <p:cNvSpPr/>
          <p:nvPr/>
        </p:nvSpPr>
        <p:spPr>
          <a:xfrm rot="-5400000">
            <a:off x="1847672" y="3495608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02" name="Google Shape;502;g2bd889303ca_0_4593"/>
          <p:cNvCxnSpPr/>
          <p:nvPr/>
        </p:nvCxnSpPr>
        <p:spPr>
          <a:xfrm rot="10800000">
            <a:off x="1899215" y="3494144"/>
            <a:ext cx="97143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03" name="Google Shape;503;g2bd889303ca_0_4593"/>
          <p:cNvSpPr txBox="1"/>
          <p:nvPr>
            <p:ph idx="4" type="body"/>
          </p:nvPr>
        </p:nvSpPr>
        <p:spPr>
          <a:xfrm>
            <a:off x="2228478" y="3666744"/>
            <a:ext cx="9299400" cy="5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1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2 Decorative">
  <p:cSld name="Cover 2 Decorative">
    <p:spTree>
      <p:nvGrpSpPr>
        <p:cNvPr id="504" name="Shape 5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5" name="Google Shape;505;g2bd889303ca_0_4608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506" name="Google Shape;506;g2bd889303ca_0_4608"/>
          <p:cNvSpPr txBox="1"/>
          <p:nvPr>
            <p:ph idx="1" type="body"/>
          </p:nvPr>
        </p:nvSpPr>
        <p:spPr>
          <a:xfrm>
            <a:off x="2228479" y="4617720"/>
            <a:ext cx="9295500" cy="57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07" name="Google Shape;507;g2bd889303ca_0_4608"/>
          <p:cNvSpPr txBox="1"/>
          <p:nvPr>
            <p:ph idx="2" type="body"/>
          </p:nvPr>
        </p:nvSpPr>
        <p:spPr>
          <a:xfrm>
            <a:off x="2228479" y="5199656"/>
            <a:ext cx="9295500" cy="3906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08" name="Google Shape;508;g2bd889303ca_0_4608"/>
          <p:cNvSpPr txBox="1"/>
          <p:nvPr>
            <p:ph idx="3" type="body"/>
          </p:nvPr>
        </p:nvSpPr>
        <p:spPr>
          <a:xfrm>
            <a:off x="2228479" y="5602567"/>
            <a:ext cx="92994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509" name="Google Shape;509;g2bd889303ca_0_460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6044" y="4878445"/>
            <a:ext cx="1193800" cy="952501"/>
          </a:xfrm>
          <a:prstGeom prst="rect">
            <a:avLst/>
          </a:prstGeom>
          <a:noFill/>
          <a:ln>
            <a:noFill/>
          </a:ln>
        </p:spPr>
      </p:pic>
      <p:sp>
        <p:nvSpPr>
          <p:cNvPr id="510" name="Google Shape;510;g2bd889303ca_0_4608"/>
          <p:cNvSpPr/>
          <p:nvPr/>
        </p:nvSpPr>
        <p:spPr>
          <a:xfrm>
            <a:off x="1825043" y="6101651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11" name="Google Shape;511;g2bd889303ca_0_4608"/>
          <p:cNvCxnSpPr/>
          <p:nvPr/>
        </p:nvCxnSpPr>
        <p:spPr>
          <a:xfrm rot="10800000">
            <a:off x="-128" y="6124669"/>
            <a:ext cx="17940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12" name="Google Shape;512;g2bd889303ca_0_4608"/>
          <p:cNvCxnSpPr/>
          <p:nvPr/>
        </p:nvCxnSpPr>
        <p:spPr>
          <a:xfrm rot="10800000">
            <a:off x="1892615" y="6124511"/>
            <a:ext cx="97209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13" name="Google Shape;513;g2bd889303ca_0_4608"/>
          <p:cNvSpPr/>
          <p:nvPr/>
        </p:nvSpPr>
        <p:spPr>
          <a:xfrm flipH="1">
            <a:off x="11642201" y="6101651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4" name="Google Shape;514;g2bd889303ca_0_4608"/>
          <p:cNvSpPr/>
          <p:nvPr/>
        </p:nvSpPr>
        <p:spPr>
          <a:xfrm flipH="1">
            <a:off x="11642201" y="3470373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15" name="Google Shape;515;g2bd889303ca_0_4608"/>
          <p:cNvCxnSpPr/>
          <p:nvPr/>
        </p:nvCxnSpPr>
        <p:spPr>
          <a:xfrm rot="10800000">
            <a:off x="1849172" y="3552884"/>
            <a:ext cx="0" cy="25299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16" name="Google Shape;516;g2bd889303ca_0_4608"/>
          <p:cNvSpPr/>
          <p:nvPr/>
        </p:nvSpPr>
        <p:spPr>
          <a:xfrm rot="-5400000">
            <a:off x="1847672" y="3495608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17" name="Google Shape;517;g2bd889303ca_0_4608"/>
          <p:cNvCxnSpPr/>
          <p:nvPr/>
        </p:nvCxnSpPr>
        <p:spPr>
          <a:xfrm rot="10800000">
            <a:off x="1899215" y="3494144"/>
            <a:ext cx="97143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18" name="Google Shape;518;g2bd889303ca_0_4608"/>
          <p:cNvSpPr txBox="1"/>
          <p:nvPr>
            <p:ph type="title"/>
          </p:nvPr>
        </p:nvSpPr>
        <p:spPr>
          <a:xfrm>
            <a:off x="2228479" y="2020824"/>
            <a:ext cx="92955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19" name="Google Shape;519;g2bd889303ca_0_4608"/>
          <p:cNvSpPr txBox="1"/>
          <p:nvPr>
            <p:ph idx="4" type="body"/>
          </p:nvPr>
        </p:nvSpPr>
        <p:spPr>
          <a:xfrm>
            <a:off x="2228478" y="3666744"/>
            <a:ext cx="9299400" cy="5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Background Slide">
  <p:cSld name="Blank Background Slide"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2bd889303ca_0_4624"/>
          <p:cNvSpPr txBox="1"/>
          <p:nvPr>
            <p:ph type="title"/>
          </p:nvPr>
        </p:nvSpPr>
        <p:spPr>
          <a:xfrm>
            <a:off x="420624" y="46180"/>
            <a:ext cx="10847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ull-Width Photo" showMasterSp="0">
  <p:cSld name="Full-Width Photo">
    <p:spTree>
      <p:nvGrpSpPr>
        <p:cNvPr id="522" name="Shape 5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3" name="Google Shape;523;g2bd889303ca_0_4626"/>
          <p:cNvSpPr/>
          <p:nvPr>
            <p:ph idx="2" type="pic"/>
          </p:nvPr>
        </p:nvSpPr>
        <p:spPr>
          <a:xfrm>
            <a:off x="0" y="616645"/>
            <a:ext cx="12192000" cy="5696700"/>
          </a:xfrm>
          <a:prstGeom prst="rect">
            <a:avLst/>
          </a:prstGeom>
          <a:noFill/>
          <a:ln>
            <a:noFill/>
          </a:ln>
        </p:spPr>
      </p:sp>
      <p:sp>
        <p:nvSpPr>
          <p:cNvPr id="524" name="Google Shape;524;g2bd889303ca_0_4626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525" name="Google Shape;525;g2bd889303ca_0_4626"/>
          <p:cNvCxnSpPr/>
          <p:nvPr/>
        </p:nvCxnSpPr>
        <p:spPr>
          <a:xfrm rot="10800000">
            <a:off x="0" y="608083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26" name="Google Shape;526;g2bd889303ca_0_4626"/>
          <p:cNvCxnSpPr/>
          <p:nvPr/>
        </p:nvCxnSpPr>
        <p:spPr>
          <a:xfrm rot="10800000">
            <a:off x="0" y="6320547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27" name="Google Shape;527;g2bd889303ca_0_4626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8" name="Google Shape;528;g2bd889303ca_0_462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lternate Background 1">
  <p:cSld name="Alternate Background 1"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0" name="Google Shape;530;g2bd889303ca_0_4633"/>
          <p:cNvPicPr preferRelativeResize="0"/>
          <p:nvPr/>
        </p:nvPicPr>
        <p:blipFill rotWithShape="1">
          <a:blip r:embed="rId2">
            <a:alphaModFix/>
          </a:blip>
          <a:srcRect b="8779" l="0" r="0" t="10077"/>
          <a:stretch/>
        </p:blipFill>
        <p:spPr>
          <a:xfrm>
            <a:off x="0" y="683491"/>
            <a:ext cx="12192000" cy="5564908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g2bd889303ca_0_4633"/>
          <p:cNvSpPr/>
          <p:nvPr/>
        </p:nvSpPr>
        <p:spPr>
          <a:xfrm>
            <a:off x="0" y="790814"/>
            <a:ext cx="12192000" cy="5346600"/>
          </a:xfrm>
          <a:prstGeom prst="rect">
            <a:avLst/>
          </a:prstGeom>
          <a:gradFill>
            <a:gsLst>
              <a:gs pos="0">
                <a:srgbClr val="FFFFFF">
                  <a:alpha val="72941"/>
                </a:srgbClr>
              </a:gs>
              <a:gs pos="24000">
                <a:srgbClr val="CCE8F8">
                  <a:alpha val="42745"/>
                </a:srgbClr>
              </a:gs>
              <a:gs pos="69000">
                <a:srgbClr val="CCE8F8">
                  <a:alpha val="60000"/>
                </a:srgbClr>
              </a:gs>
              <a:gs pos="100000">
                <a:schemeClr val="lt1"/>
              </a:gs>
            </a:gsLst>
            <a:lin ang="5400012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2" name="Google Shape;532;g2bd889303ca_0_4633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lternate Background 2">
  <p:cSld name="Alternate Background 2">
    <p:spTree>
      <p:nvGrpSpPr>
        <p:cNvPr id="533" name="Shape 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4" name="Google Shape;534;g2bd889303ca_0_4637"/>
          <p:cNvPicPr preferRelativeResize="0"/>
          <p:nvPr/>
        </p:nvPicPr>
        <p:blipFill rotWithShape="1">
          <a:blip r:embed="rId2">
            <a:alphaModFix/>
          </a:blip>
          <a:srcRect b="7829" l="0" r="0" t="8969"/>
          <a:stretch/>
        </p:blipFill>
        <p:spPr>
          <a:xfrm>
            <a:off x="0" y="654425"/>
            <a:ext cx="12192000" cy="5620870"/>
          </a:xfrm>
          <a:prstGeom prst="rect">
            <a:avLst/>
          </a:prstGeom>
          <a:noFill/>
          <a:ln>
            <a:noFill/>
          </a:ln>
        </p:spPr>
      </p:pic>
      <p:sp>
        <p:nvSpPr>
          <p:cNvPr id="535" name="Google Shape;535;g2bd889303ca_0_4637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lternate Background 3" showMasterSp="0">
  <p:cSld name="Alternate Background 3">
    <p:spTree>
      <p:nvGrpSpPr>
        <p:cNvPr id="536" name="Shape 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7" name="Google Shape;537;g2bd889303ca_0_46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613037"/>
            <a:ext cx="12192000" cy="569686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38" name="Google Shape;538;g2bd889303ca_0_4640"/>
          <p:cNvCxnSpPr/>
          <p:nvPr/>
        </p:nvCxnSpPr>
        <p:spPr>
          <a:xfrm rot="10800000">
            <a:off x="0" y="608083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39" name="Google Shape;539;g2bd889303ca_0_4640"/>
          <p:cNvCxnSpPr/>
          <p:nvPr/>
        </p:nvCxnSpPr>
        <p:spPr>
          <a:xfrm rot="10800000">
            <a:off x="0" y="6320547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40" name="Google Shape;540;g2bd889303ca_0_4640"/>
          <p:cNvSpPr txBox="1"/>
          <p:nvPr>
            <p:ph type="title"/>
          </p:nvPr>
        </p:nvSpPr>
        <p:spPr>
          <a:xfrm>
            <a:off x="420624" y="48278"/>
            <a:ext cx="10208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41" name="Google Shape;541;g2bd889303ca_0_4640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42" name="Google Shape;542;g2bd889303ca_0_464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2" showMasterSp="0">
  <p:cSld name="Agenda 1.2">
    <p:spTree>
      <p:nvGrpSpPr>
        <p:cNvPr id="543" name="Shape 5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4" name="Google Shape;544;g2bd889303ca_0_464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21638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45" name="Google Shape;545;g2bd889303ca_0_4647"/>
          <p:cNvSpPr txBox="1"/>
          <p:nvPr/>
        </p:nvSpPr>
        <p:spPr>
          <a:xfrm>
            <a:off x="1149013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6" name="Google Shape;546;g2bd889303ca_0_4647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547" name="Google Shape;547;g2bd889303ca_0_4647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8" name="Google Shape;548;g2bd889303ca_0_4647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49" name="Google Shape;549;g2bd889303ca_0_4647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50" name="Google Shape;550;g2bd889303ca_0_4647"/>
          <p:cNvCxnSpPr>
            <a:endCxn id="551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51" name="Google Shape;551;g2bd889303ca_0_4647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52" name="Google Shape;552;g2bd889303ca_0_4647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53" name="Google Shape;553;g2bd889303ca_0_4647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54" name="Google Shape;554;g2bd889303ca_0_4647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5" name="Google Shape;555;g2bd889303ca_0_4647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6" name="Google Shape;556;g2bd889303ca_0_4647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57" name="Google Shape;557;g2bd889303ca_0_464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4" showMasterSp="0">
  <p:cSld name="Agenda 1.4">
    <p:spTree>
      <p:nvGrpSpPr>
        <p:cNvPr id="558" name="Shape 5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9" name="Google Shape;559;g2bd889303ca_0_466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60" name="Google Shape;560;g2bd889303ca_0_4662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1" name="Google Shape;561;g2bd889303ca_0_4662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562" name="Google Shape;562;g2bd889303ca_0_4662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3" name="Google Shape;563;g2bd889303ca_0_4662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4" name="Google Shape;564;g2bd889303ca_0_4662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65" name="Google Shape;565;g2bd889303ca_0_4662"/>
          <p:cNvCxnSpPr>
            <a:endCxn id="566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66" name="Google Shape;566;g2bd889303ca_0_4662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67" name="Google Shape;567;g2bd889303ca_0_4662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68" name="Google Shape;568;g2bd889303ca_0_4662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69" name="Google Shape;569;g2bd889303ca_0_4662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0" name="Google Shape;570;g2bd889303ca_0_4662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1" name="Google Shape;571;g2bd889303ca_0_4662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2" name="Google Shape;572;g2bd889303ca_0_46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5" showMasterSp="0">
  <p:cSld name="Agenda 1.5">
    <p:spTree>
      <p:nvGrpSpPr>
        <p:cNvPr id="573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4" name="Google Shape;574;g2bd889303ca_0_467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75" name="Google Shape;575;g2bd889303ca_0_4677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6" name="Google Shape;576;g2bd889303ca_0_4677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577" name="Google Shape;577;g2bd889303ca_0_4677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8" name="Google Shape;578;g2bd889303ca_0_4677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79" name="Google Shape;579;g2bd889303ca_0_4677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580" name="Google Shape;580;g2bd889303ca_0_4677"/>
          <p:cNvCxnSpPr>
            <a:endCxn id="581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81" name="Google Shape;581;g2bd889303ca_0_4677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582" name="Google Shape;582;g2bd889303ca_0_4677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583" name="Google Shape;583;g2bd889303ca_0_4677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84" name="Google Shape;584;g2bd889303ca_0_4677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5" name="Google Shape;585;g2bd889303ca_0_4677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6" name="Google Shape;586;g2bd889303ca_0_4677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87" name="Google Shape;587;g2bd889303ca_0_467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5063" cy="182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Engage with ICANN White">
  <p:cSld name="1_Engage with ICANN White">
    <p:spTree>
      <p:nvGrpSpPr>
        <p:cNvPr id="588" name="Shape 5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" name="Google Shape;589;g2bd889303ca_0_4692"/>
          <p:cNvSpPr/>
          <p:nvPr/>
        </p:nvSpPr>
        <p:spPr>
          <a:xfrm>
            <a:off x="3084875" y="685225"/>
            <a:ext cx="9107100" cy="186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t/>
            </a:r>
            <a:endParaRPr b="0" i="0" sz="135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0" name="Google Shape;590;g2bd889303ca_0_4692"/>
          <p:cNvSpPr/>
          <p:nvPr/>
        </p:nvSpPr>
        <p:spPr>
          <a:xfrm>
            <a:off x="2" y="685225"/>
            <a:ext cx="2977200" cy="1864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t/>
            </a:r>
            <a:endParaRPr b="0" i="0" sz="135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1" name="Google Shape;591;g2bd889303ca_0_4692"/>
          <p:cNvSpPr txBox="1"/>
          <p:nvPr>
            <p:ph type="title"/>
          </p:nvPr>
        </p:nvSpPr>
        <p:spPr>
          <a:xfrm>
            <a:off x="420624" y="42394"/>
            <a:ext cx="10547400" cy="5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descr="ICANN_Logo_W.eps" id="592" name="Google Shape;592;g2bd889303ca_0_469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07392" y="856105"/>
            <a:ext cx="1962492" cy="15231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593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" name="Google Shape;594;g2bd889303ca_0_4697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95" name="Google Shape;595;g2bd889303ca_0_4697"/>
          <p:cNvSpPr txBox="1"/>
          <p:nvPr>
            <p:ph idx="1" type="body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indent="-3492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92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92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92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92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92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96" name="Google Shape;596;g2bd889303ca_0_4697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97" name="Shape 5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8" name="Google Shape;598;g2bd889303ca_0_4701"/>
          <p:cNvSpPr txBox="1"/>
          <p:nvPr>
            <p:ph type="ctrTitle"/>
          </p:nvPr>
        </p:nvSpPr>
        <p:spPr>
          <a:xfrm>
            <a:off x="914400" y="2130426"/>
            <a:ext cx="103632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599" name="Google Shape;599;g2bd889303ca_0_4701"/>
          <p:cNvSpPr txBox="1"/>
          <p:nvPr>
            <p:ph idx="1" type="subTitle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A8A"/>
              </a:buClr>
              <a:buSzPts val="3200"/>
              <a:buFont typeface="Arial"/>
              <a:buNone/>
              <a:defRPr b="0" i="0" sz="32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A8A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A8A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00" name="Google Shape;600;g2bd889303ca_0_4701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01" name="Google Shape;601;g2bd889303ca_0_4701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02" name="Google Shape;602;g2bd889303ca_0_4701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(No Header/Footer)" showMasterSp="0">
  <p:cSld name="Blank (No Header/Footer)">
    <p:spTree>
      <p:nvGrpSpPr>
        <p:cNvPr id="614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g2befc4da63b_0_19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16" name="Google Shape;616;g2befc4da63b_0_19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17" name="Google Shape;617;g2befc4da63b_0_1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half page image" showMasterSp="0">
  <p:cSld name="Title half page image">
    <p:spTree>
      <p:nvGrpSpPr>
        <p:cNvPr id="618" name="Shape 6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9" name="Google Shape;619;g2befc4da63b_0_23"/>
          <p:cNvSpPr/>
          <p:nvPr/>
        </p:nvSpPr>
        <p:spPr>
          <a:xfrm>
            <a:off x="0" y="6329943"/>
            <a:ext cx="12192000" cy="52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20" name="Google Shape;620;g2befc4da63b_0_23"/>
          <p:cNvCxnSpPr/>
          <p:nvPr/>
        </p:nvCxnSpPr>
        <p:spPr>
          <a:xfrm rot="10800000">
            <a:off x="0" y="608083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21" name="Google Shape;621;g2befc4da63b_0_23"/>
          <p:cNvSpPr/>
          <p:nvPr>
            <p:ph idx="2" type="pic"/>
          </p:nvPr>
        </p:nvSpPr>
        <p:spPr>
          <a:xfrm>
            <a:off x="8965" y="614512"/>
            <a:ext cx="4655100" cy="5696700"/>
          </a:xfrm>
          <a:prstGeom prst="rect">
            <a:avLst/>
          </a:prstGeom>
          <a:noFill/>
          <a:ln>
            <a:noFill/>
          </a:ln>
        </p:spPr>
      </p:sp>
      <p:sp>
        <p:nvSpPr>
          <p:cNvPr id="622" name="Google Shape;622;g2befc4da63b_0_23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623" name="Google Shape;623;g2befc4da63b_0_23"/>
          <p:cNvCxnSpPr/>
          <p:nvPr/>
        </p:nvCxnSpPr>
        <p:spPr>
          <a:xfrm rot="10800000">
            <a:off x="0" y="6320547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24" name="Google Shape;624;g2befc4da63b_0_23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25" name="Google Shape;625;g2befc4da63b_0_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6" showMasterSp="0">
  <p:cSld name="Agenda 1.6">
    <p:spTree>
      <p:nvGrpSpPr>
        <p:cNvPr id="626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7" name="Google Shape;627;g2befc4da63b_0_3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28" name="Google Shape;628;g2befc4da63b_0_31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9" name="Google Shape;629;g2befc4da63b_0_31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630" name="Google Shape;630;g2befc4da63b_0_31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1" name="Google Shape;631;g2befc4da63b_0_31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2" name="Google Shape;632;g2befc4da63b_0_31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33" name="Google Shape;633;g2befc4da63b_0_31"/>
          <p:cNvCxnSpPr>
            <a:endCxn id="634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34" name="Google Shape;634;g2befc4da63b_0_31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35" name="Google Shape;635;g2befc4da63b_0_31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36" name="Google Shape;636;g2befc4da63b_0_31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37" name="Google Shape;637;g2befc4da63b_0_31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8" name="Google Shape;638;g2befc4da63b_0_31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9" name="Google Shape;639;g2befc4da63b_0_31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0" name="Google Shape;640;g2befc4da63b_0_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5063" cy="182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">
  <p:cSld name="Bullets">
    <p:spTree>
      <p:nvGrpSpPr>
        <p:cNvPr id="64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g2befc4da63b_0_46"/>
          <p:cNvSpPr txBox="1"/>
          <p:nvPr>
            <p:ph type="title"/>
          </p:nvPr>
        </p:nvSpPr>
        <p:spPr>
          <a:xfrm>
            <a:off x="420624" y="46180"/>
            <a:ext cx="10805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43" name="Google Shape;643;g2befc4da63b_0_46"/>
          <p:cNvSpPr txBox="1"/>
          <p:nvPr>
            <p:ph idx="1" type="body"/>
          </p:nvPr>
        </p:nvSpPr>
        <p:spPr>
          <a:xfrm>
            <a:off x="810768" y="914400"/>
            <a:ext cx="10543200" cy="51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49250" lvl="0" marL="45720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00990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140"/>
              <a:buFont typeface="Noto Sans Symbols"/>
              <a:buChar char="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Noto Sans Symbols"/>
              <a:buChar char="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3" showMasterSp="0">
  <p:cSld name="Agenda 1.3">
    <p:spTree>
      <p:nvGrpSpPr>
        <p:cNvPr id="644" name="Shape 6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" name="Google Shape;645;g2befc4da63b_0_4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46" name="Google Shape;646;g2befc4da63b_0_49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47" name="Google Shape;647;g2befc4da63b_0_49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48" name="Google Shape;648;g2befc4da63b_0_49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9" name="Google Shape;649;g2befc4da63b_0_49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650" name="Google Shape;650;g2befc4da63b_0_49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1" name="Google Shape;651;g2befc4da63b_0_49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2" name="Google Shape;652;g2befc4da63b_0_49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53" name="Google Shape;653;g2befc4da63b_0_49"/>
          <p:cNvCxnSpPr>
            <a:endCxn id="654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54" name="Google Shape;654;g2befc4da63b_0_49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55" name="Google Shape;655;g2befc4da63b_0_49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56" name="Google Shape;656;g2befc4da63b_0_49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57" name="Google Shape;657;g2befc4da63b_0_49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g2befc4da63b_0_49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9" name="Google Shape;659;g2befc4da63b_0_49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60" name="Google Shape;660;g2befc4da63b_0_4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1" showMasterSp="0">
  <p:cSld name="Agenda 1.1">
    <p:spTree>
      <p:nvGrpSpPr>
        <p:cNvPr id="661" name="Shape 6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2" name="Google Shape;662;g2befc4da63b_0_6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-1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63" name="Google Shape;663;g2befc4da63b_0_66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64" name="Google Shape;664;g2befc4da63b_0_66"/>
          <p:cNvSpPr txBox="1"/>
          <p:nvPr/>
        </p:nvSpPr>
        <p:spPr>
          <a:xfrm>
            <a:off x="1149013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5" name="Google Shape;665;g2befc4da63b_0_66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66" name="Google Shape;666;g2befc4da63b_0_66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7" name="Google Shape;667;g2befc4da63b_0_66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68" name="Google Shape;668;g2befc4da63b_0_66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69" name="Google Shape;669;g2befc4da63b_0_66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70" name="Google Shape;670;g2befc4da63b_0_66"/>
          <p:cNvCxnSpPr>
            <a:endCxn id="671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71" name="Google Shape;671;g2befc4da63b_0_66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72" name="Google Shape;672;g2befc4da63b_0_66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73" name="Google Shape;673;g2befc4da63b_0_66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74" name="Google Shape;674;g2befc4da63b_0_66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75" name="Google Shape;675;g2befc4da63b_0_6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ullets 1">
  <p:cSld name="1_Bullets">
    <p:spTree>
      <p:nvGrpSpPr>
        <p:cNvPr id="676" name="Shape 6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7" name="Google Shape;677;g2befc4da63b_0_81"/>
          <p:cNvSpPr txBox="1"/>
          <p:nvPr>
            <p:ph type="title"/>
          </p:nvPr>
        </p:nvSpPr>
        <p:spPr>
          <a:xfrm>
            <a:off x="420624" y="46180"/>
            <a:ext cx="10805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78" name="Google Shape;678;g2befc4da63b_0_81"/>
          <p:cNvSpPr txBox="1"/>
          <p:nvPr>
            <p:ph idx="1" type="body"/>
          </p:nvPr>
        </p:nvSpPr>
        <p:spPr>
          <a:xfrm>
            <a:off x="812800" y="1470213"/>
            <a:ext cx="10543200" cy="4571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319087" lvl="0" marL="457200" marR="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◉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9087" lvl="1" marL="914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425"/>
              <a:buFont typeface="Noto Sans Symbols"/>
              <a:buChar char="⚪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•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»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1 White" showMasterSp="0">
  <p:cSld name="Cover 1 White">
    <p:spTree>
      <p:nvGrpSpPr>
        <p:cNvPr id="679" name="Shape 6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0" name="Google Shape;680;g2befc4da63b_0_84"/>
          <p:cNvSpPr txBox="1"/>
          <p:nvPr>
            <p:ph type="title"/>
          </p:nvPr>
        </p:nvSpPr>
        <p:spPr>
          <a:xfrm>
            <a:off x="553082" y="0"/>
            <a:ext cx="10788300" cy="25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3600"/>
              <a:buFont typeface="Arial"/>
              <a:buNone/>
              <a:defRPr b="1" i="0" sz="36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1" name="Google Shape;681;g2befc4da63b_0_84"/>
          <p:cNvSpPr txBox="1"/>
          <p:nvPr>
            <p:ph idx="1" type="body"/>
          </p:nvPr>
        </p:nvSpPr>
        <p:spPr>
          <a:xfrm>
            <a:off x="566928" y="3553576"/>
            <a:ext cx="107883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2" name="Google Shape;682;g2befc4da63b_0_84"/>
          <p:cNvSpPr txBox="1"/>
          <p:nvPr>
            <p:ph idx="2" type="body"/>
          </p:nvPr>
        </p:nvSpPr>
        <p:spPr>
          <a:xfrm>
            <a:off x="566928" y="4279392"/>
            <a:ext cx="107883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3" name="Google Shape;683;g2befc4da63b_0_84"/>
          <p:cNvSpPr txBox="1"/>
          <p:nvPr>
            <p:ph idx="3" type="body"/>
          </p:nvPr>
        </p:nvSpPr>
        <p:spPr>
          <a:xfrm>
            <a:off x="566928" y="4553712"/>
            <a:ext cx="107883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84" name="Google Shape;684;g2befc4da63b_0_84"/>
          <p:cNvSpPr txBox="1"/>
          <p:nvPr>
            <p:ph idx="4" type="body"/>
          </p:nvPr>
        </p:nvSpPr>
        <p:spPr>
          <a:xfrm>
            <a:off x="548639" y="2837138"/>
            <a:ext cx="108081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1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685" name="Google Shape;685;g2befc4da63b_0_8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66928" y="5405413"/>
            <a:ext cx="4837175" cy="91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Divider 2">
  <p:cSld name="Agenda Divider 2">
    <p:spTree>
      <p:nvGrpSpPr>
        <p:cNvPr id="686" name="Shape 6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7" name="Google Shape;687;g2befc4da63b_0_9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2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688" name="Google Shape;688;g2befc4da63b_0_91"/>
          <p:cNvSpPr/>
          <p:nvPr/>
        </p:nvSpPr>
        <p:spPr>
          <a:xfrm>
            <a:off x="0" y="6320550"/>
            <a:ext cx="12192000" cy="5376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89" name="Google Shape;689;g2befc4da63b_0_91"/>
          <p:cNvCxnSpPr/>
          <p:nvPr/>
        </p:nvCxnSpPr>
        <p:spPr>
          <a:xfrm>
            <a:off x="0" y="6320547"/>
            <a:ext cx="12192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90" name="Google Shape;690;g2befc4da63b_0_91"/>
          <p:cNvSpPr txBox="1"/>
          <p:nvPr>
            <p:ph idx="1" type="body"/>
          </p:nvPr>
        </p:nvSpPr>
        <p:spPr>
          <a:xfrm>
            <a:off x="764988" y="3030399"/>
            <a:ext cx="8329500" cy="1783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Arial"/>
              <a:buNone/>
              <a:defRPr b="0" i="0" sz="35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DDD9C3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DDD9C3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DDD9C3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DDD9C3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DDD9C3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DDD9C3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DDD9C3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DDD9C3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1" name="Google Shape;691;g2befc4da63b_0_91"/>
          <p:cNvSpPr txBox="1"/>
          <p:nvPr>
            <p:ph type="title"/>
          </p:nvPr>
        </p:nvSpPr>
        <p:spPr>
          <a:xfrm>
            <a:off x="752851" y="1308850"/>
            <a:ext cx="8341800" cy="170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500"/>
              <a:buFont typeface="Arial"/>
              <a:buNone/>
              <a:defRPr b="1" i="0" sz="35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2" name="Google Shape;692;g2befc4da63b_0_91"/>
          <p:cNvSpPr txBox="1"/>
          <p:nvPr/>
        </p:nvSpPr>
        <p:spPr>
          <a:xfrm>
            <a:off x="11483789" y="6445468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93" name="Google Shape;693;g2befc4da63b_0_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089" y="6536588"/>
            <a:ext cx="171156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1 Blue" showMasterSp="0">
  <p:cSld name="Cover 1 Blue">
    <p:spTree>
      <p:nvGrpSpPr>
        <p:cNvPr id="694" name="Shape 6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5" name="Google Shape;695;g2befc4da63b_0_9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96" name="Google Shape;696;g2befc4da63b_0_99"/>
          <p:cNvSpPr txBox="1"/>
          <p:nvPr>
            <p:ph type="title"/>
          </p:nvPr>
        </p:nvSpPr>
        <p:spPr>
          <a:xfrm>
            <a:off x="550863" y="1"/>
            <a:ext cx="10805100" cy="25335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7" name="Google Shape;697;g2befc4da63b_0_99"/>
          <p:cNvSpPr txBox="1"/>
          <p:nvPr>
            <p:ph idx="1" type="body"/>
          </p:nvPr>
        </p:nvSpPr>
        <p:spPr>
          <a:xfrm>
            <a:off x="550863" y="3553574"/>
            <a:ext cx="108051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8" name="Google Shape;698;g2befc4da63b_0_99"/>
          <p:cNvSpPr txBox="1"/>
          <p:nvPr>
            <p:ph idx="2" type="body"/>
          </p:nvPr>
        </p:nvSpPr>
        <p:spPr>
          <a:xfrm>
            <a:off x="550863" y="4279392"/>
            <a:ext cx="10805100" cy="273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99" name="Google Shape;699;g2befc4da63b_0_99"/>
          <p:cNvSpPr txBox="1"/>
          <p:nvPr>
            <p:ph idx="3" type="body"/>
          </p:nvPr>
        </p:nvSpPr>
        <p:spPr>
          <a:xfrm>
            <a:off x="550863" y="4553415"/>
            <a:ext cx="108051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00" name="Google Shape;700;g2befc4da63b_0_99"/>
          <p:cNvSpPr txBox="1"/>
          <p:nvPr>
            <p:ph idx="4" type="body"/>
          </p:nvPr>
        </p:nvSpPr>
        <p:spPr>
          <a:xfrm>
            <a:off x="548640" y="2837138"/>
            <a:ext cx="10808100" cy="716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701" name="Google Shape;701;g2befc4da63b_0_9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63880" y="5404104"/>
            <a:ext cx="4965188" cy="9137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2 White" showMasterSp="0">
  <p:cSld name="Cover 2 White">
    <p:spTree>
      <p:nvGrpSpPr>
        <p:cNvPr id="702" name="Shape 7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3" name="Google Shape;703;g2befc4da63b_0_107"/>
          <p:cNvSpPr txBox="1"/>
          <p:nvPr>
            <p:ph type="title"/>
          </p:nvPr>
        </p:nvSpPr>
        <p:spPr>
          <a:xfrm>
            <a:off x="2228479" y="2020824"/>
            <a:ext cx="9299400" cy="13260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3600"/>
              <a:buFont typeface="Arial"/>
              <a:buNone/>
              <a:defRPr b="1" i="0" sz="36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04" name="Google Shape;704;g2befc4da63b_0_107"/>
          <p:cNvSpPr txBox="1"/>
          <p:nvPr>
            <p:ph idx="1" type="body"/>
          </p:nvPr>
        </p:nvSpPr>
        <p:spPr>
          <a:xfrm>
            <a:off x="2228479" y="4617720"/>
            <a:ext cx="9299400" cy="578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05" name="Google Shape;705;g2befc4da63b_0_107"/>
          <p:cNvSpPr txBox="1"/>
          <p:nvPr>
            <p:ph idx="2" type="body"/>
          </p:nvPr>
        </p:nvSpPr>
        <p:spPr>
          <a:xfrm>
            <a:off x="2228479" y="5199656"/>
            <a:ext cx="9299400" cy="3906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06" name="Google Shape;706;g2befc4da63b_0_107"/>
          <p:cNvSpPr txBox="1"/>
          <p:nvPr>
            <p:ph idx="3" type="body"/>
          </p:nvPr>
        </p:nvSpPr>
        <p:spPr>
          <a:xfrm>
            <a:off x="2228479" y="5602567"/>
            <a:ext cx="92994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707" name="Google Shape;707;g2befc4da63b_0_107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326395" y="4874480"/>
            <a:ext cx="1189829" cy="951862"/>
          </a:xfrm>
          <a:prstGeom prst="rect">
            <a:avLst/>
          </a:prstGeom>
          <a:noFill/>
          <a:ln>
            <a:noFill/>
          </a:ln>
        </p:spPr>
      </p:pic>
      <p:sp>
        <p:nvSpPr>
          <p:cNvPr id="708" name="Google Shape;708;g2befc4da63b_0_107"/>
          <p:cNvSpPr/>
          <p:nvPr/>
        </p:nvSpPr>
        <p:spPr>
          <a:xfrm>
            <a:off x="1825043" y="6101651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09" name="Google Shape;709;g2befc4da63b_0_107"/>
          <p:cNvCxnSpPr/>
          <p:nvPr/>
        </p:nvCxnSpPr>
        <p:spPr>
          <a:xfrm rot="10800000">
            <a:off x="-128" y="6124669"/>
            <a:ext cx="17940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10" name="Google Shape;710;g2befc4da63b_0_107"/>
          <p:cNvCxnSpPr/>
          <p:nvPr/>
        </p:nvCxnSpPr>
        <p:spPr>
          <a:xfrm rot="10800000">
            <a:off x="1892615" y="6124511"/>
            <a:ext cx="97209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11" name="Google Shape;711;g2befc4da63b_0_107"/>
          <p:cNvSpPr/>
          <p:nvPr/>
        </p:nvSpPr>
        <p:spPr>
          <a:xfrm flipH="1">
            <a:off x="11642201" y="6101651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2" name="Google Shape;712;g2befc4da63b_0_107"/>
          <p:cNvSpPr/>
          <p:nvPr/>
        </p:nvSpPr>
        <p:spPr>
          <a:xfrm flipH="1">
            <a:off x="11642201" y="3470373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13" name="Google Shape;713;g2befc4da63b_0_107"/>
          <p:cNvCxnSpPr/>
          <p:nvPr/>
        </p:nvCxnSpPr>
        <p:spPr>
          <a:xfrm rot="10800000">
            <a:off x="1849172" y="3552884"/>
            <a:ext cx="0" cy="252990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14" name="Google Shape;714;g2befc4da63b_0_107"/>
          <p:cNvSpPr/>
          <p:nvPr/>
        </p:nvSpPr>
        <p:spPr>
          <a:xfrm rot="-5400000">
            <a:off x="1847672" y="3495608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15" name="Google Shape;715;g2befc4da63b_0_107"/>
          <p:cNvCxnSpPr/>
          <p:nvPr/>
        </p:nvCxnSpPr>
        <p:spPr>
          <a:xfrm rot="10800000">
            <a:off x="1899215" y="3494144"/>
            <a:ext cx="97143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16" name="Google Shape;716;g2befc4da63b_0_107"/>
          <p:cNvSpPr txBox="1"/>
          <p:nvPr>
            <p:ph idx="4" type="body"/>
          </p:nvPr>
        </p:nvSpPr>
        <p:spPr>
          <a:xfrm>
            <a:off x="2228478" y="3666744"/>
            <a:ext cx="9299400" cy="5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1800"/>
              <a:buFont typeface="Arial"/>
              <a:buNone/>
              <a:defRPr b="1" i="0" sz="1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ver 2 Decorative">
  <p:cSld name="Cover 2 Decorative">
    <p:spTree>
      <p:nvGrpSpPr>
        <p:cNvPr id="717" name="Shape 7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8" name="Google Shape;718;g2befc4da63b_0_12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1"/>
          </a:xfrm>
          <a:prstGeom prst="rect">
            <a:avLst/>
          </a:prstGeom>
          <a:noFill/>
          <a:ln>
            <a:noFill/>
          </a:ln>
        </p:spPr>
      </p:pic>
      <p:sp>
        <p:nvSpPr>
          <p:cNvPr id="719" name="Google Shape;719;g2befc4da63b_0_122"/>
          <p:cNvSpPr txBox="1"/>
          <p:nvPr>
            <p:ph idx="1" type="body"/>
          </p:nvPr>
        </p:nvSpPr>
        <p:spPr>
          <a:xfrm>
            <a:off x="2228479" y="4617720"/>
            <a:ext cx="9295500" cy="575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20" name="Google Shape;720;g2befc4da63b_0_122"/>
          <p:cNvSpPr txBox="1"/>
          <p:nvPr>
            <p:ph idx="2" type="body"/>
          </p:nvPr>
        </p:nvSpPr>
        <p:spPr>
          <a:xfrm>
            <a:off x="2228479" y="5199656"/>
            <a:ext cx="9295500" cy="3906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21" name="Google Shape;721;g2befc4da63b_0_122"/>
          <p:cNvSpPr txBox="1"/>
          <p:nvPr>
            <p:ph idx="3" type="body"/>
          </p:nvPr>
        </p:nvSpPr>
        <p:spPr>
          <a:xfrm>
            <a:off x="2228479" y="5602567"/>
            <a:ext cx="9299400" cy="403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id="722" name="Google Shape;722;g2befc4da63b_0_1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26044" y="4878445"/>
            <a:ext cx="1193800" cy="952501"/>
          </a:xfrm>
          <a:prstGeom prst="rect">
            <a:avLst/>
          </a:prstGeom>
          <a:noFill/>
          <a:ln>
            <a:noFill/>
          </a:ln>
        </p:spPr>
      </p:pic>
      <p:sp>
        <p:nvSpPr>
          <p:cNvPr id="723" name="Google Shape;723;g2befc4da63b_0_122"/>
          <p:cNvSpPr/>
          <p:nvPr/>
        </p:nvSpPr>
        <p:spPr>
          <a:xfrm>
            <a:off x="1825043" y="6101651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24" name="Google Shape;724;g2befc4da63b_0_122"/>
          <p:cNvCxnSpPr/>
          <p:nvPr/>
        </p:nvCxnSpPr>
        <p:spPr>
          <a:xfrm rot="10800000">
            <a:off x="-128" y="6124669"/>
            <a:ext cx="17940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25" name="Google Shape;725;g2befc4da63b_0_122"/>
          <p:cNvCxnSpPr/>
          <p:nvPr/>
        </p:nvCxnSpPr>
        <p:spPr>
          <a:xfrm rot="10800000">
            <a:off x="1892615" y="6124511"/>
            <a:ext cx="97209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26" name="Google Shape;726;g2befc4da63b_0_122"/>
          <p:cNvSpPr/>
          <p:nvPr/>
        </p:nvSpPr>
        <p:spPr>
          <a:xfrm flipH="1">
            <a:off x="11642201" y="6101651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7" name="Google Shape;727;g2befc4da63b_0_122"/>
          <p:cNvSpPr/>
          <p:nvPr/>
        </p:nvSpPr>
        <p:spPr>
          <a:xfrm flipH="1">
            <a:off x="11642201" y="3470373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28" name="Google Shape;728;g2befc4da63b_0_122"/>
          <p:cNvCxnSpPr/>
          <p:nvPr/>
        </p:nvCxnSpPr>
        <p:spPr>
          <a:xfrm rot="10800000">
            <a:off x="1849172" y="3552884"/>
            <a:ext cx="0" cy="25299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29" name="Google Shape;729;g2befc4da63b_0_122"/>
          <p:cNvSpPr/>
          <p:nvPr/>
        </p:nvSpPr>
        <p:spPr>
          <a:xfrm rot="-5400000">
            <a:off x="1847672" y="3495608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30" name="Google Shape;730;g2befc4da63b_0_122"/>
          <p:cNvCxnSpPr/>
          <p:nvPr/>
        </p:nvCxnSpPr>
        <p:spPr>
          <a:xfrm rot="10800000">
            <a:off x="1899215" y="3494144"/>
            <a:ext cx="97143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31" name="Google Shape;731;g2befc4da63b_0_122"/>
          <p:cNvSpPr txBox="1"/>
          <p:nvPr>
            <p:ph type="title"/>
          </p:nvPr>
        </p:nvSpPr>
        <p:spPr>
          <a:xfrm>
            <a:off x="2228479" y="2020824"/>
            <a:ext cx="92955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b" bIns="0" lIns="0" spcFirstLastPara="1" rIns="0" wrap="square" tIns="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  <a:defRPr b="1" i="0" sz="3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32" name="Google Shape;732;g2befc4da63b_0_122"/>
          <p:cNvSpPr txBox="1"/>
          <p:nvPr>
            <p:ph idx="4" type="body"/>
          </p:nvPr>
        </p:nvSpPr>
        <p:spPr>
          <a:xfrm>
            <a:off x="2228478" y="3666744"/>
            <a:ext cx="9299400" cy="576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Background Slide">
  <p:cSld name="Blank Background Slide">
    <p:spTree>
      <p:nvGrpSpPr>
        <p:cNvPr id="733" name="Shape 7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4" name="Google Shape;734;g2befc4da63b_0_138"/>
          <p:cNvSpPr txBox="1"/>
          <p:nvPr>
            <p:ph type="title"/>
          </p:nvPr>
        </p:nvSpPr>
        <p:spPr>
          <a:xfrm>
            <a:off x="420624" y="46180"/>
            <a:ext cx="10847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Full-Width Photo" showMasterSp="0">
  <p:cSld name="Full-Width Photo">
    <p:spTree>
      <p:nvGrpSpPr>
        <p:cNvPr id="735" name="Shape 7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6" name="Google Shape;736;g2befc4da63b_0_140"/>
          <p:cNvSpPr/>
          <p:nvPr>
            <p:ph idx="2" type="pic"/>
          </p:nvPr>
        </p:nvSpPr>
        <p:spPr>
          <a:xfrm>
            <a:off x="0" y="616645"/>
            <a:ext cx="12192000" cy="5696700"/>
          </a:xfrm>
          <a:prstGeom prst="rect">
            <a:avLst/>
          </a:prstGeom>
          <a:noFill/>
          <a:ln>
            <a:noFill/>
          </a:ln>
        </p:spPr>
      </p:sp>
      <p:sp>
        <p:nvSpPr>
          <p:cNvPr id="737" name="Google Shape;737;g2befc4da63b_0_140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738" name="Google Shape;738;g2befc4da63b_0_140"/>
          <p:cNvCxnSpPr/>
          <p:nvPr/>
        </p:nvCxnSpPr>
        <p:spPr>
          <a:xfrm rot="10800000">
            <a:off x="0" y="608083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39" name="Google Shape;739;g2befc4da63b_0_140"/>
          <p:cNvCxnSpPr/>
          <p:nvPr/>
        </p:nvCxnSpPr>
        <p:spPr>
          <a:xfrm rot="10800000">
            <a:off x="0" y="6320547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40" name="Google Shape;740;g2befc4da63b_0_140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41" name="Google Shape;741;g2befc4da63b_0_14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lternate Background 1">
  <p:cSld name="Alternate Background 1">
    <p:spTree>
      <p:nvGrpSpPr>
        <p:cNvPr id="742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3" name="Google Shape;743;g2befc4da63b_0_147"/>
          <p:cNvPicPr preferRelativeResize="0"/>
          <p:nvPr/>
        </p:nvPicPr>
        <p:blipFill rotWithShape="1">
          <a:blip r:embed="rId2">
            <a:alphaModFix/>
          </a:blip>
          <a:srcRect b="8780" l="0" r="0" t="10075"/>
          <a:stretch/>
        </p:blipFill>
        <p:spPr>
          <a:xfrm>
            <a:off x="0" y="683491"/>
            <a:ext cx="12192000" cy="5564908"/>
          </a:xfrm>
          <a:prstGeom prst="rect">
            <a:avLst/>
          </a:prstGeom>
          <a:noFill/>
          <a:ln>
            <a:noFill/>
          </a:ln>
        </p:spPr>
      </p:pic>
      <p:sp>
        <p:nvSpPr>
          <p:cNvPr id="744" name="Google Shape;744;g2befc4da63b_0_147"/>
          <p:cNvSpPr/>
          <p:nvPr/>
        </p:nvSpPr>
        <p:spPr>
          <a:xfrm>
            <a:off x="0" y="790814"/>
            <a:ext cx="12192000" cy="5346600"/>
          </a:xfrm>
          <a:prstGeom prst="rect">
            <a:avLst/>
          </a:prstGeom>
          <a:gradFill>
            <a:gsLst>
              <a:gs pos="0">
                <a:srgbClr val="FFFFFF">
                  <a:alpha val="73725"/>
                </a:srgbClr>
              </a:gs>
              <a:gs pos="24000">
                <a:srgbClr val="CCE8F8">
                  <a:alpha val="43529"/>
                </a:srgbClr>
              </a:gs>
              <a:gs pos="69000">
                <a:srgbClr val="CCE8F8">
                  <a:alpha val="60784"/>
                </a:srgbClr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5" name="Google Shape;745;g2befc4da63b_0_147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lternate Background 2">
  <p:cSld name="Alternate Background 2">
    <p:spTree>
      <p:nvGrpSpPr>
        <p:cNvPr id="746" name="Shape 7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" name="Google Shape;747;g2befc4da63b_0_151"/>
          <p:cNvPicPr preferRelativeResize="0"/>
          <p:nvPr/>
        </p:nvPicPr>
        <p:blipFill rotWithShape="1">
          <a:blip r:embed="rId2">
            <a:alphaModFix/>
          </a:blip>
          <a:srcRect b="7824" l="0" r="0" t="8972"/>
          <a:stretch/>
        </p:blipFill>
        <p:spPr>
          <a:xfrm>
            <a:off x="0" y="654425"/>
            <a:ext cx="12192000" cy="5620870"/>
          </a:xfrm>
          <a:prstGeom prst="rect">
            <a:avLst/>
          </a:prstGeom>
          <a:noFill/>
          <a:ln>
            <a:noFill/>
          </a:ln>
        </p:spPr>
      </p:pic>
      <p:sp>
        <p:nvSpPr>
          <p:cNvPr id="748" name="Google Shape;748;g2befc4da63b_0_151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lternate Background 3" showMasterSp="0">
  <p:cSld name="Alternate Background 3">
    <p:spTree>
      <p:nvGrpSpPr>
        <p:cNvPr id="749" name="Shape 7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0" name="Google Shape;750;g2befc4da63b_0_15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613037"/>
            <a:ext cx="12192000" cy="569686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51" name="Google Shape;751;g2befc4da63b_0_154"/>
          <p:cNvCxnSpPr/>
          <p:nvPr/>
        </p:nvCxnSpPr>
        <p:spPr>
          <a:xfrm rot="10800000">
            <a:off x="0" y="608083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52" name="Google Shape;752;g2befc4da63b_0_154"/>
          <p:cNvCxnSpPr/>
          <p:nvPr/>
        </p:nvCxnSpPr>
        <p:spPr>
          <a:xfrm rot="10800000">
            <a:off x="0" y="6320547"/>
            <a:ext cx="12192000" cy="0"/>
          </a:xfrm>
          <a:prstGeom prst="straightConnector1">
            <a:avLst/>
          </a:prstGeom>
          <a:noFill/>
          <a:ln cap="flat" cmpd="sng" w="1905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53" name="Google Shape;753;g2befc4da63b_0_154"/>
          <p:cNvSpPr txBox="1"/>
          <p:nvPr>
            <p:ph type="title"/>
          </p:nvPr>
        </p:nvSpPr>
        <p:spPr>
          <a:xfrm>
            <a:off x="420624" y="48278"/>
            <a:ext cx="10208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54" name="Google Shape;754;g2befc4da63b_0_154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55" name="Google Shape;755;g2befc4da63b_0_15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711575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2" showMasterSp="0">
  <p:cSld name="Agenda 1.2">
    <p:spTree>
      <p:nvGrpSpPr>
        <p:cNvPr id="756" name="Shape 7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" name="Google Shape;757;g2befc4da63b_0_16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21638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58" name="Google Shape;758;g2befc4da63b_0_161"/>
          <p:cNvSpPr txBox="1"/>
          <p:nvPr/>
        </p:nvSpPr>
        <p:spPr>
          <a:xfrm>
            <a:off x="1149013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9" name="Google Shape;759;g2befc4da63b_0_161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760" name="Google Shape;760;g2befc4da63b_0_161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1" name="Google Shape;761;g2befc4da63b_0_161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2" name="Google Shape;762;g2befc4da63b_0_161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63" name="Google Shape;763;g2befc4da63b_0_161"/>
          <p:cNvCxnSpPr>
            <a:endCxn id="764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64" name="Google Shape;764;g2befc4da63b_0_161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65" name="Google Shape;765;g2befc4da63b_0_161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66" name="Google Shape;766;g2befc4da63b_0_161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67" name="Google Shape;767;g2befc4da63b_0_161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8" name="Google Shape;768;g2befc4da63b_0_161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9" name="Google Shape;769;g2befc4da63b_0_161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70" name="Google Shape;770;g2befc4da63b_0_16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4" showMasterSp="0">
  <p:cSld name="Agenda 1.4">
    <p:spTree>
      <p:nvGrpSpPr>
        <p:cNvPr id="771" name="Shape 7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2" name="Google Shape;772;g2befc4da63b_0_17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73" name="Google Shape;773;g2befc4da63b_0_176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74" name="Google Shape;774;g2befc4da63b_0_176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775" name="Google Shape;775;g2befc4da63b_0_176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6" name="Google Shape;776;g2befc4da63b_0_176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7" name="Google Shape;777;g2befc4da63b_0_176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78" name="Google Shape;778;g2befc4da63b_0_176"/>
          <p:cNvCxnSpPr>
            <a:endCxn id="779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79" name="Google Shape;779;g2befc4da63b_0_176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80" name="Google Shape;780;g2befc4da63b_0_176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81" name="Google Shape;781;g2befc4da63b_0_176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82" name="Google Shape;782;g2befc4da63b_0_176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3" name="Google Shape;783;g2befc4da63b_0_176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4" name="Google Shape;784;g2befc4da63b_0_176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85" name="Google Shape;785;g2befc4da63b_0_17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8419" cy="182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genda 1.5" showMasterSp="0">
  <p:cSld name="Agenda 1.5">
    <p:spTree>
      <p:nvGrpSpPr>
        <p:cNvPr id="786" name="Shape 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7" name="Google Shape;787;g2befc4da63b_0_191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88" name="Google Shape;788;g2befc4da63b_0_191"/>
          <p:cNvSpPr txBox="1"/>
          <p:nvPr/>
        </p:nvSpPr>
        <p:spPr>
          <a:xfrm>
            <a:off x="1149774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9" name="Google Shape;789;g2befc4da63b_0_191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1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cxnSp>
        <p:nvCxnSpPr>
          <p:cNvPr id="790" name="Google Shape;790;g2befc4da63b_0_191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1" name="Google Shape;791;g2befc4da63b_0_191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2" name="Google Shape;792;g2befc4da63b_0_191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793" name="Google Shape;793;g2befc4da63b_0_191"/>
          <p:cNvCxnSpPr>
            <a:endCxn id="794" idx="0"/>
          </p:cNvCxnSpPr>
          <p:nvPr/>
        </p:nvCxnSpPr>
        <p:spPr>
          <a:xfrm rot="10800000">
            <a:off x="557799" y="2734392"/>
            <a:ext cx="0" cy="354450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94" name="Google Shape;794;g2befc4da63b_0_191"/>
          <p:cNvSpPr/>
          <p:nvPr/>
        </p:nvSpPr>
        <p:spPr>
          <a:xfrm rot="-5400000">
            <a:off x="556299" y="2674992"/>
            <a:ext cx="121800" cy="1188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795" name="Google Shape;795;g2befc4da63b_0_191"/>
          <p:cNvCxnSpPr/>
          <p:nvPr/>
        </p:nvCxnSpPr>
        <p:spPr>
          <a:xfrm rot="10800000">
            <a:off x="616734" y="2673528"/>
            <a:ext cx="10957200" cy="0"/>
          </a:xfrm>
          <a:prstGeom prst="straightConnector1">
            <a:avLst/>
          </a:prstGeom>
          <a:noFill/>
          <a:ln cap="flat" cmpd="sng" w="127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796" name="Google Shape;796;g2befc4da63b_0_191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97" name="Google Shape;797;g2befc4da63b_0_191"/>
          <p:cNvSpPr/>
          <p:nvPr/>
        </p:nvSpPr>
        <p:spPr>
          <a:xfrm>
            <a:off x="536845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8" name="Google Shape;798;g2befc4da63b_0_191"/>
          <p:cNvSpPr/>
          <p:nvPr/>
        </p:nvSpPr>
        <p:spPr>
          <a:xfrm flipH="1">
            <a:off x="11619769" y="264975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9" name="Google Shape;799;g2befc4da63b_0_191"/>
          <p:cNvSpPr/>
          <p:nvPr/>
        </p:nvSpPr>
        <p:spPr>
          <a:xfrm flipH="1">
            <a:off x="11614721" y="6297687"/>
            <a:ext cx="45600" cy="45600"/>
          </a:xfrm>
          <a:prstGeom prst="ellips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50"/>
              <a:buFont typeface="Arial"/>
              <a:buNone/>
            </a:pPr>
            <a:r>
              <a:t/>
            </a:r>
            <a:endParaRPr b="0" i="0" sz="45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00" name="Google Shape;800;g2befc4da63b_0_19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984" y="6537960"/>
            <a:ext cx="1655063" cy="182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1_Engage with ICANN White">
  <p:cSld name="1_Engage with ICANN White">
    <p:spTree>
      <p:nvGrpSpPr>
        <p:cNvPr id="801" name="Shape 8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" name="Google Shape;802;g2befc4da63b_0_206"/>
          <p:cNvSpPr/>
          <p:nvPr/>
        </p:nvSpPr>
        <p:spPr>
          <a:xfrm>
            <a:off x="3084875" y="685225"/>
            <a:ext cx="9107100" cy="1864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t/>
            </a:r>
            <a:endParaRPr b="0" i="0" sz="135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3" name="Google Shape;803;g2befc4da63b_0_206"/>
          <p:cNvSpPr/>
          <p:nvPr/>
        </p:nvSpPr>
        <p:spPr>
          <a:xfrm>
            <a:off x="2" y="685225"/>
            <a:ext cx="2977200" cy="1864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t/>
            </a:r>
            <a:endParaRPr b="0" i="0" sz="135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4" name="Google Shape;804;g2befc4da63b_0_206"/>
          <p:cNvSpPr txBox="1"/>
          <p:nvPr>
            <p:ph type="title"/>
          </p:nvPr>
        </p:nvSpPr>
        <p:spPr>
          <a:xfrm>
            <a:off x="420624" y="42394"/>
            <a:ext cx="10547400" cy="5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pic>
        <p:nvPicPr>
          <p:cNvPr descr="ICANN_Logo_W.eps" id="805" name="Google Shape;805;g2befc4da63b_0_20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507392" y="856105"/>
            <a:ext cx="1962492" cy="15231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806" name="Shape 8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7" name="Google Shape;807;g2befc4da63b_0_211"/>
          <p:cNvSpPr txBox="1"/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08" name="Google Shape;808;g2befc4da63b_0_211"/>
          <p:cNvSpPr txBox="1"/>
          <p:nvPr>
            <p:ph idx="1" type="body"/>
          </p:nvPr>
        </p:nvSpPr>
        <p:spPr>
          <a:xfrm>
            <a:off x="415600" y="1536633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indent="-3492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492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492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92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92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92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92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●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92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○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92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Char char="■"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09" name="Google Shape;809;g2befc4da63b_0_211"/>
          <p:cNvSpPr txBox="1"/>
          <p:nvPr>
            <p:ph idx="12" type="sldNum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121900" lIns="121900" spcFirstLastPara="1" rIns="121900" wrap="square" tIns="1219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  <a:defRPr b="0" i="0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810" name="Shape 8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1" name="Google Shape;811;g2befc4da63b_0_215"/>
          <p:cNvSpPr txBox="1"/>
          <p:nvPr>
            <p:ph type="ctrTitle"/>
          </p:nvPr>
        </p:nvSpPr>
        <p:spPr>
          <a:xfrm>
            <a:off x="914400" y="2130426"/>
            <a:ext cx="10363200" cy="147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ts val="2800"/>
              <a:buFont typeface="Arial"/>
              <a:buNone/>
              <a:defRPr b="1" i="0" sz="2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12" name="Google Shape;812;g2befc4da63b_0_215"/>
          <p:cNvSpPr txBox="1"/>
          <p:nvPr>
            <p:ph idx="1" type="subTitle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A8A"/>
              </a:buClr>
              <a:buSzPts val="3200"/>
              <a:buFont typeface="Arial"/>
              <a:buNone/>
              <a:defRPr b="0" i="0" sz="32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A8A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A8A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A8A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A8A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13" name="Google Shape;813;g2befc4da63b_0_215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14" name="Google Shape;814;g2befc4da63b_0_215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15" name="Google Shape;815;g2befc4da63b_0_215"/>
          <p:cNvSpPr txBox="1"/>
          <p:nvPr>
            <p:ph idx="12" type="sldNum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4" Type="http://schemas.openxmlformats.org/officeDocument/2006/relationships/theme" Target="../theme/theme5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5" Type="http://schemas.openxmlformats.org/officeDocument/2006/relationships/theme" Target="../theme/theme2.xml"/><Relationship Id="rId14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36.xml"/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theme" Target="../theme/theme3.xml"/><Relationship Id="rId5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2.xml"/></Relationships>
</file>

<file path=ppt/slideMasters/_rels/slideMaster4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56.xml"/><Relationship Id="rId22" Type="http://schemas.openxmlformats.org/officeDocument/2006/relationships/slideLayout" Target="../slideLayouts/slideLayout58.xml"/><Relationship Id="rId21" Type="http://schemas.openxmlformats.org/officeDocument/2006/relationships/slideLayout" Target="../slideLayouts/slideLayout57.xml"/><Relationship Id="rId24" Type="http://schemas.openxmlformats.org/officeDocument/2006/relationships/slideLayout" Target="../slideLayouts/slideLayout60.xml"/><Relationship Id="rId23" Type="http://schemas.openxmlformats.org/officeDocument/2006/relationships/slideLayout" Target="../slideLayouts/slideLayout59.xml"/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38.xml"/><Relationship Id="rId3" Type="http://schemas.openxmlformats.org/officeDocument/2006/relationships/slideLayout" Target="../slideLayouts/slideLayout39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25" Type="http://schemas.openxmlformats.org/officeDocument/2006/relationships/theme" Target="../theme/theme4.xml"/><Relationship Id="rId5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2.xml"/><Relationship Id="rId7" Type="http://schemas.openxmlformats.org/officeDocument/2006/relationships/slideLayout" Target="../slideLayouts/slideLayout43.xml"/><Relationship Id="rId8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48.xml"/><Relationship Id="rId15" Type="http://schemas.openxmlformats.org/officeDocument/2006/relationships/slideLayout" Target="../slideLayouts/slideLayout51.xml"/><Relationship Id="rId14" Type="http://schemas.openxmlformats.org/officeDocument/2006/relationships/slideLayout" Target="../slideLayouts/slideLayout50.xml"/><Relationship Id="rId17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52.xml"/><Relationship Id="rId19" Type="http://schemas.openxmlformats.org/officeDocument/2006/relationships/slideLayout" Target="../slideLayouts/slideLayout55.xml"/><Relationship Id="rId18" Type="http://schemas.openxmlformats.org/officeDocument/2006/relationships/slideLayout" Target="../slideLayouts/slideLayout54.xml"/></Relationships>
</file>

<file path=ppt/slideMasters/_rels/slideMaster5.xml.rels><?xml version="1.0" encoding="UTF-8" standalone="yes"?><Relationships xmlns="http://schemas.openxmlformats.org/package/2006/relationships"><Relationship Id="rId20" Type="http://schemas.openxmlformats.org/officeDocument/2006/relationships/slideLayout" Target="../slideLayouts/slideLayout79.xml"/><Relationship Id="rId22" Type="http://schemas.openxmlformats.org/officeDocument/2006/relationships/slideLayout" Target="../slideLayouts/slideLayout81.xml"/><Relationship Id="rId21" Type="http://schemas.openxmlformats.org/officeDocument/2006/relationships/slideLayout" Target="../slideLayouts/slideLayout80.xml"/><Relationship Id="rId24" Type="http://schemas.openxmlformats.org/officeDocument/2006/relationships/slideLayout" Target="../slideLayouts/slideLayout83.xml"/><Relationship Id="rId23" Type="http://schemas.openxmlformats.org/officeDocument/2006/relationships/slideLayout" Target="../slideLayouts/slideLayout82.xml"/><Relationship Id="rId1" Type="http://schemas.openxmlformats.org/officeDocument/2006/relationships/image" Target="../media/image7.png"/><Relationship Id="rId2" Type="http://schemas.openxmlformats.org/officeDocument/2006/relationships/slideLayout" Target="../slideLayouts/slideLayout61.xml"/><Relationship Id="rId3" Type="http://schemas.openxmlformats.org/officeDocument/2006/relationships/slideLayout" Target="../slideLayouts/slideLayout62.xml"/><Relationship Id="rId4" Type="http://schemas.openxmlformats.org/officeDocument/2006/relationships/slideLayout" Target="../slideLayouts/slideLayout63.xml"/><Relationship Id="rId9" Type="http://schemas.openxmlformats.org/officeDocument/2006/relationships/slideLayout" Target="../slideLayouts/slideLayout68.xml"/><Relationship Id="rId25" Type="http://schemas.openxmlformats.org/officeDocument/2006/relationships/theme" Target="../theme/theme6.xml"/><Relationship Id="rId5" Type="http://schemas.openxmlformats.org/officeDocument/2006/relationships/slideLayout" Target="../slideLayouts/slideLayout64.xml"/><Relationship Id="rId6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6.xml"/><Relationship Id="rId8" Type="http://schemas.openxmlformats.org/officeDocument/2006/relationships/slideLayout" Target="../slideLayouts/slideLayout67.xml"/><Relationship Id="rId11" Type="http://schemas.openxmlformats.org/officeDocument/2006/relationships/slideLayout" Target="../slideLayouts/slideLayout70.xml"/><Relationship Id="rId10" Type="http://schemas.openxmlformats.org/officeDocument/2006/relationships/slideLayout" Target="../slideLayouts/slideLayout69.xml"/><Relationship Id="rId13" Type="http://schemas.openxmlformats.org/officeDocument/2006/relationships/slideLayout" Target="../slideLayouts/slideLayout72.xml"/><Relationship Id="rId12" Type="http://schemas.openxmlformats.org/officeDocument/2006/relationships/slideLayout" Target="../slideLayouts/slideLayout71.xml"/><Relationship Id="rId15" Type="http://schemas.openxmlformats.org/officeDocument/2006/relationships/slideLayout" Target="../slideLayouts/slideLayout74.xml"/><Relationship Id="rId14" Type="http://schemas.openxmlformats.org/officeDocument/2006/relationships/slideLayout" Target="../slideLayouts/slideLayout73.xml"/><Relationship Id="rId17" Type="http://schemas.openxmlformats.org/officeDocument/2006/relationships/slideLayout" Target="../slideLayouts/slideLayout76.xml"/><Relationship Id="rId16" Type="http://schemas.openxmlformats.org/officeDocument/2006/relationships/slideLayout" Target="../slideLayouts/slideLayout75.xml"/><Relationship Id="rId19" Type="http://schemas.openxmlformats.org/officeDocument/2006/relationships/slideLayout" Target="../slideLayouts/slideLayout78.xml"/><Relationship Id="rId18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3"/>
          <p:cNvSpPr txBox="1"/>
          <p:nvPr/>
        </p:nvSpPr>
        <p:spPr>
          <a:xfrm>
            <a:off x="11483788" y="6445466"/>
            <a:ext cx="7082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" name="Google Shape;11;p33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365760" y="6464808"/>
            <a:ext cx="390801" cy="31264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3"/>
          <p:cNvSpPr/>
          <p:nvPr/>
        </p:nvSpPr>
        <p:spPr>
          <a:xfrm>
            <a:off x="533670" y="585223"/>
            <a:ext cx="45720" cy="4572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" name="Google Shape;13;p33"/>
          <p:cNvCxnSpPr/>
          <p:nvPr/>
        </p:nvCxnSpPr>
        <p:spPr>
          <a:xfrm rot="10800000">
            <a:off x="3230" y="608083"/>
            <a:ext cx="495719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4" name="Google Shape;14;p33"/>
          <p:cNvCxnSpPr/>
          <p:nvPr/>
        </p:nvCxnSpPr>
        <p:spPr>
          <a:xfrm rot="10800000">
            <a:off x="616656" y="608083"/>
            <a:ext cx="11575344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5" name="Google Shape;15;p33"/>
          <p:cNvSpPr/>
          <p:nvPr/>
        </p:nvSpPr>
        <p:spPr>
          <a:xfrm>
            <a:off x="533670" y="6297687"/>
            <a:ext cx="45720" cy="4572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6" name="Google Shape;16;p33"/>
          <p:cNvCxnSpPr/>
          <p:nvPr/>
        </p:nvCxnSpPr>
        <p:spPr>
          <a:xfrm rot="10800000">
            <a:off x="3230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7" name="Google Shape;17;p33"/>
          <p:cNvCxnSpPr/>
          <p:nvPr/>
        </p:nvCxnSpPr>
        <p:spPr>
          <a:xfrm rot="10800000">
            <a:off x="616655" y="6320547"/>
            <a:ext cx="10957279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8" name="Google Shape;18;p33"/>
          <p:cNvSpPr/>
          <p:nvPr/>
        </p:nvSpPr>
        <p:spPr>
          <a:xfrm flipH="1">
            <a:off x="11606949" y="6297687"/>
            <a:ext cx="45720" cy="4572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9" name="Google Shape;19;p33"/>
          <p:cNvCxnSpPr/>
          <p:nvPr/>
        </p:nvCxnSpPr>
        <p:spPr>
          <a:xfrm>
            <a:off x="11696282" y="6320547"/>
            <a:ext cx="495719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7153">
          <p15:clr>
            <a:srgbClr val="F26B43"/>
          </p15:clr>
        </p15:guide>
        <p15:guide id="4" pos="512">
          <p15:clr>
            <a:srgbClr val="F26B43"/>
          </p15:clr>
        </p15:guide>
        <p15:guide id="5" pos="347">
          <p15:clr>
            <a:srgbClr val="F26B43"/>
          </p15:clr>
        </p15:guide>
        <p15:guide id="6" pos="7324">
          <p15:clr>
            <a:srgbClr val="F26B43"/>
          </p15:clr>
        </p15:guide>
        <p15:guide id="7" orient="horz" pos="4105">
          <p15:clr>
            <a:srgbClr val="F26B43"/>
          </p15:clr>
        </p15:guide>
        <p15:guide id="8" orient="horz" pos="384">
          <p15:clr>
            <a:srgbClr val="F26B43"/>
          </p15:clr>
        </p15:guide>
        <p15:guide id="9" orient="horz" pos="398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bd75d13f8f_0_297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g2bd75d13f8f_0_297"/>
          <p:cNvSpPr/>
          <p:nvPr/>
        </p:nvSpPr>
        <p:spPr>
          <a:xfrm>
            <a:off x="533670" y="585223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2" name="Google Shape;132;g2bd75d13f8f_0_297"/>
          <p:cNvCxnSpPr/>
          <p:nvPr/>
        </p:nvCxnSpPr>
        <p:spPr>
          <a:xfrm rot="10800000">
            <a:off x="3349" y="608083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33" name="Google Shape;133;g2bd75d13f8f_0_297"/>
          <p:cNvCxnSpPr/>
          <p:nvPr/>
        </p:nvCxnSpPr>
        <p:spPr>
          <a:xfrm rot="10800000">
            <a:off x="616800" y="608083"/>
            <a:ext cx="115752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4" name="Google Shape;134;g2bd75d13f8f_0_297"/>
          <p:cNvSpPr/>
          <p:nvPr/>
        </p:nvSpPr>
        <p:spPr>
          <a:xfrm>
            <a:off x="533670" y="6297687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5" name="Google Shape;135;g2bd75d13f8f_0_297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36" name="Google Shape;136;g2bd75d13f8f_0_297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7" name="Google Shape;137;g2bd75d13f8f_0_297"/>
          <p:cNvSpPr/>
          <p:nvPr/>
        </p:nvSpPr>
        <p:spPr>
          <a:xfrm flipH="1">
            <a:off x="11607069" y="6297687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38" name="Google Shape;138;g2bd75d13f8f_0_297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139" name="Google Shape;139;g2bd75d13f8f_0_297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251089" y="6536588"/>
            <a:ext cx="1711569" cy="18288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7153">
          <p15:clr>
            <a:srgbClr val="F26B43"/>
          </p15:clr>
        </p15:guide>
        <p15:guide id="4" pos="512">
          <p15:clr>
            <a:srgbClr val="F26B43"/>
          </p15:clr>
        </p15:guide>
        <p15:guide id="5" pos="347">
          <p15:clr>
            <a:srgbClr val="F26B43"/>
          </p15:clr>
        </p15:guide>
        <p15:guide id="6" pos="7324">
          <p15:clr>
            <a:srgbClr val="F26B43"/>
          </p15:clr>
        </p15:guide>
        <p15:guide id="7" orient="horz" pos="4105">
          <p15:clr>
            <a:srgbClr val="F26B43"/>
          </p15:clr>
        </p15:guide>
        <p15:guide id="8" orient="horz" pos="384">
          <p15:clr>
            <a:srgbClr val="F26B43"/>
          </p15:clr>
        </p15:guide>
        <p15:guide id="9" orient="horz" pos="398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2bd889303ca_0_3701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2" name="Google Shape;272;g2bd889303ca_0_3701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365760" y="6464808"/>
            <a:ext cx="390800" cy="312641"/>
          </a:xfrm>
          <a:prstGeom prst="rect">
            <a:avLst/>
          </a:prstGeom>
          <a:noFill/>
          <a:ln>
            <a:noFill/>
          </a:ln>
        </p:spPr>
      </p:pic>
      <p:sp>
        <p:nvSpPr>
          <p:cNvPr id="273" name="Google Shape;273;g2bd889303ca_0_3701"/>
          <p:cNvSpPr/>
          <p:nvPr/>
        </p:nvSpPr>
        <p:spPr>
          <a:xfrm>
            <a:off x="533670" y="585223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74" name="Google Shape;274;g2bd889303ca_0_3701"/>
          <p:cNvCxnSpPr/>
          <p:nvPr/>
        </p:nvCxnSpPr>
        <p:spPr>
          <a:xfrm rot="10800000">
            <a:off x="3349" y="608083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75" name="Google Shape;275;g2bd889303ca_0_3701"/>
          <p:cNvCxnSpPr/>
          <p:nvPr/>
        </p:nvCxnSpPr>
        <p:spPr>
          <a:xfrm rot="10800000">
            <a:off x="616800" y="608083"/>
            <a:ext cx="115752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76" name="Google Shape;276;g2bd889303ca_0_3701"/>
          <p:cNvSpPr/>
          <p:nvPr/>
        </p:nvSpPr>
        <p:spPr>
          <a:xfrm>
            <a:off x="533670" y="6297687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77" name="Google Shape;277;g2bd889303ca_0_3701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278" name="Google Shape;278;g2bd889303ca_0_3701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79" name="Google Shape;279;g2bd889303ca_0_3701"/>
          <p:cNvSpPr/>
          <p:nvPr/>
        </p:nvSpPr>
        <p:spPr>
          <a:xfrm flipH="1">
            <a:off x="11607069" y="6297687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80" name="Google Shape;280;g2bd889303ca_0_3701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7153">
          <p15:clr>
            <a:srgbClr val="F26B43"/>
          </p15:clr>
        </p15:guide>
        <p15:guide id="4" pos="512">
          <p15:clr>
            <a:srgbClr val="F26B43"/>
          </p15:clr>
        </p15:guide>
        <p15:guide id="5" pos="347">
          <p15:clr>
            <a:srgbClr val="F26B43"/>
          </p15:clr>
        </p15:guide>
        <p15:guide id="6" pos="7324">
          <p15:clr>
            <a:srgbClr val="F26B43"/>
          </p15:clr>
        </p15:guide>
        <p15:guide id="7" orient="horz" pos="4105">
          <p15:clr>
            <a:srgbClr val="F26B43"/>
          </p15:clr>
        </p15:guide>
        <p15:guide id="8" orient="horz" pos="384">
          <p15:clr>
            <a:srgbClr val="F26B43"/>
          </p15:clr>
        </p15:guide>
        <p15:guide id="9" orient="horz" pos="398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90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2bd889303ca_0_4494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2" name="Google Shape;392;g2bd889303ca_0_4494"/>
          <p:cNvSpPr/>
          <p:nvPr/>
        </p:nvSpPr>
        <p:spPr>
          <a:xfrm>
            <a:off x="533670" y="585223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93" name="Google Shape;393;g2bd889303ca_0_4494"/>
          <p:cNvCxnSpPr/>
          <p:nvPr/>
        </p:nvCxnSpPr>
        <p:spPr>
          <a:xfrm rot="10800000">
            <a:off x="3349" y="608083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4" name="Google Shape;394;g2bd889303ca_0_4494"/>
          <p:cNvCxnSpPr/>
          <p:nvPr/>
        </p:nvCxnSpPr>
        <p:spPr>
          <a:xfrm rot="10800000">
            <a:off x="616800" y="608083"/>
            <a:ext cx="115752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5" name="Google Shape;395;g2bd889303ca_0_4494"/>
          <p:cNvSpPr/>
          <p:nvPr/>
        </p:nvSpPr>
        <p:spPr>
          <a:xfrm>
            <a:off x="533670" y="6297687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96" name="Google Shape;396;g2bd889303ca_0_4494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97" name="Google Shape;397;g2bd889303ca_0_4494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8" name="Google Shape;398;g2bd889303ca_0_4494"/>
          <p:cNvSpPr/>
          <p:nvPr/>
        </p:nvSpPr>
        <p:spPr>
          <a:xfrm flipH="1">
            <a:off x="11607069" y="6297687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99" name="Google Shape;399;g2bd889303ca_0_4494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400" name="Google Shape;400;g2bd889303ca_0_4494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251089" y="6536588"/>
            <a:ext cx="1711569" cy="18288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  <p:sldLayoutId id="2147483705" r:id="rId18"/>
    <p:sldLayoutId id="2147483706" r:id="rId19"/>
    <p:sldLayoutId id="2147483707" r:id="rId20"/>
    <p:sldLayoutId id="2147483708" r:id="rId21"/>
    <p:sldLayoutId id="2147483709" r:id="rId22"/>
    <p:sldLayoutId id="2147483710" r:id="rId23"/>
    <p:sldLayoutId id="2147483711" r:id="rId24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7153">
          <p15:clr>
            <a:srgbClr val="F26B43"/>
          </p15:clr>
        </p15:guide>
        <p15:guide id="4" pos="512">
          <p15:clr>
            <a:srgbClr val="F26B43"/>
          </p15:clr>
        </p15:guide>
        <p15:guide id="5" pos="347">
          <p15:clr>
            <a:srgbClr val="F26B43"/>
          </p15:clr>
        </p15:guide>
        <p15:guide id="6" pos="7324">
          <p15:clr>
            <a:srgbClr val="F26B43"/>
          </p15:clr>
        </p15:guide>
        <p15:guide id="7" orient="horz" pos="4105">
          <p15:clr>
            <a:srgbClr val="F26B43"/>
          </p15:clr>
        </p15:guide>
        <p15:guide id="8" orient="horz" pos="384">
          <p15:clr>
            <a:srgbClr val="F26B43"/>
          </p15:clr>
        </p15:guide>
        <p15:guide id="9" orient="horz" pos="3981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603" name="Shape 6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" name="Google Shape;604;g2befc4da63b_0_8"/>
          <p:cNvSpPr txBox="1"/>
          <p:nvPr/>
        </p:nvSpPr>
        <p:spPr>
          <a:xfrm>
            <a:off x="11483788" y="6445466"/>
            <a:ext cx="7083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   | </a:t>
            </a:r>
            <a:fld id="{00000000-1234-1234-1234-123412341234}" type="slidenum">
              <a:rPr b="0" i="0" lang="en-US" sz="1200" u="none" cap="none" strike="noStrike">
                <a:solidFill>
                  <a:srgbClr val="002B49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 b="0" i="0" sz="1200" u="none" cap="none" strike="noStrike">
              <a:solidFill>
                <a:srgbClr val="002B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5" name="Google Shape;605;g2befc4da63b_0_8"/>
          <p:cNvSpPr/>
          <p:nvPr/>
        </p:nvSpPr>
        <p:spPr>
          <a:xfrm>
            <a:off x="533670" y="585223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06" name="Google Shape;606;g2befc4da63b_0_8"/>
          <p:cNvCxnSpPr/>
          <p:nvPr/>
        </p:nvCxnSpPr>
        <p:spPr>
          <a:xfrm rot="10800000">
            <a:off x="3349" y="608083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07" name="Google Shape;607;g2befc4da63b_0_8"/>
          <p:cNvCxnSpPr/>
          <p:nvPr/>
        </p:nvCxnSpPr>
        <p:spPr>
          <a:xfrm rot="10800000">
            <a:off x="616800" y="608083"/>
            <a:ext cx="115752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08" name="Google Shape;608;g2befc4da63b_0_8"/>
          <p:cNvSpPr/>
          <p:nvPr/>
        </p:nvSpPr>
        <p:spPr>
          <a:xfrm>
            <a:off x="533670" y="6297687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09" name="Google Shape;609;g2befc4da63b_0_8"/>
          <p:cNvCxnSpPr/>
          <p:nvPr/>
        </p:nvCxnSpPr>
        <p:spPr>
          <a:xfrm rot="10800000">
            <a:off x="3349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610" name="Google Shape;610;g2befc4da63b_0_8"/>
          <p:cNvCxnSpPr/>
          <p:nvPr/>
        </p:nvCxnSpPr>
        <p:spPr>
          <a:xfrm rot="10800000">
            <a:off x="616734" y="6320547"/>
            <a:ext cx="109572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611" name="Google Shape;611;g2befc4da63b_0_8"/>
          <p:cNvSpPr/>
          <p:nvPr/>
        </p:nvSpPr>
        <p:spPr>
          <a:xfrm flipH="1">
            <a:off x="11607069" y="6297687"/>
            <a:ext cx="45600" cy="45600"/>
          </a:xfrm>
          <a:prstGeom prst="ellipse">
            <a:avLst/>
          </a:prstGeom>
          <a:solidFill>
            <a:srgbClr val="0B3458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612" name="Google Shape;612;g2befc4da63b_0_8"/>
          <p:cNvCxnSpPr/>
          <p:nvPr/>
        </p:nvCxnSpPr>
        <p:spPr>
          <a:xfrm>
            <a:off x="11696282" y="6320547"/>
            <a:ext cx="495600" cy="0"/>
          </a:xfrm>
          <a:prstGeom prst="straightConnector1">
            <a:avLst/>
          </a:prstGeom>
          <a:noFill/>
          <a:ln cap="flat" cmpd="sng" w="12700">
            <a:solidFill>
              <a:srgbClr val="0B3458"/>
            </a:solidFill>
            <a:prstDash val="solid"/>
            <a:round/>
            <a:headEnd len="sm" w="sm" type="none"/>
            <a:tailEnd len="sm" w="sm" type="none"/>
          </a:ln>
        </p:spPr>
      </p:cxnSp>
      <p:pic>
        <p:nvPicPr>
          <p:cNvPr id="613" name="Google Shape;613;g2befc4da63b_0_8"/>
          <p:cNvPicPr preferRelativeResize="0"/>
          <p:nvPr/>
        </p:nvPicPr>
        <p:blipFill rotWithShape="1">
          <a:blip r:embed="rId1">
            <a:alphaModFix/>
          </a:blip>
          <a:srcRect b="0" l="0" r="0" t="0"/>
          <a:stretch/>
        </p:blipFill>
        <p:spPr>
          <a:xfrm>
            <a:off x="251089" y="6536588"/>
            <a:ext cx="1711569" cy="182880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  <p:sldLayoutId id="2147483728" r:id="rId17"/>
    <p:sldLayoutId id="2147483729" r:id="rId18"/>
    <p:sldLayoutId id="2147483730" r:id="rId19"/>
    <p:sldLayoutId id="2147483731" r:id="rId20"/>
    <p:sldLayoutId id="2147483732" r:id="rId21"/>
    <p:sldLayoutId id="2147483733" r:id="rId22"/>
    <p:sldLayoutId id="2147483734" r:id="rId23"/>
    <p:sldLayoutId id="2147483735" r:id="rId24"/>
  </p:sldLayoutIdLst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7153">
          <p15:clr>
            <a:srgbClr val="F26B43"/>
          </p15:clr>
        </p15:guide>
        <p15:guide id="4" pos="512">
          <p15:clr>
            <a:srgbClr val="F26B43"/>
          </p15:clr>
        </p15:guide>
        <p15:guide id="5" pos="347">
          <p15:clr>
            <a:srgbClr val="F26B43"/>
          </p15:clr>
        </p15:guide>
        <p15:guide id="6" pos="7324">
          <p15:clr>
            <a:srgbClr val="F26B43"/>
          </p15:clr>
        </p15:guide>
        <p15:guide id="7" orient="horz" pos="4105">
          <p15:clr>
            <a:srgbClr val="F26B43"/>
          </p15:clr>
        </p15:guide>
        <p15:guide id="8" orient="horz" pos="384">
          <p15:clr>
            <a:srgbClr val="F26B43"/>
          </p15:clr>
        </p15:guide>
        <p15:guide id="9" orient="horz" pos="398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5.jpg"/><Relationship Id="rId4" Type="http://schemas.openxmlformats.org/officeDocument/2006/relationships/image" Target="../media/image5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6.jpg"/><Relationship Id="rId4" Type="http://schemas.openxmlformats.org/officeDocument/2006/relationships/hyperlink" Target="https://icann79.sched.com/event/1a1CE/ssac-public-meeting" TargetMode="External"/><Relationship Id="rId5" Type="http://schemas.openxmlformats.org/officeDocument/2006/relationships/hyperlink" Target="https://icann79.sched.com/event/1a1FG/ssac-work-session-8-of-8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8.png"/><Relationship Id="rId4" Type="http://schemas.openxmlformats.org/officeDocument/2006/relationships/image" Target="../media/image41.png"/><Relationship Id="rId9" Type="http://schemas.openxmlformats.org/officeDocument/2006/relationships/image" Target="../media/image40.png"/><Relationship Id="rId5" Type="http://schemas.openxmlformats.org/officeDocument/2006/relationships/image" Target="../media/image42.png"/><Relationship Id="rId6" Type="http://schemas.openxmlformats.org/officeDocument/2006/relationships/image" Target="../media/image44.png"/><Relationship Id="rId7" Type="http://schemas.openxmlformats.org/officeDocument/2006/relationships/image" Target="../media/image51.png"/><Relationship Id="rId8" Type="http://schemas.openxmlformats.org/officeDocument/2006/relationships/image" Target="../media/image39.png"/><Relationship Id="rId11" Type="http://schemas.openxmlformats.org/officeDocument/2006/relationships/image" Target="../media/image50.png"/><Relationship Id="rId10" Type="http://schemas.openxmlformats.org/officeDocument/2006/relationships/image" Target="../media/image38.png"/><Relationship Id="rId12" Type="http://schemas.openxmlformats.org/officeDocument/2006/relationships/image" Target="../media/image4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8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9.png"/><Relationship Id="rId4" Type="http://schemas.openxmlformats.org/officeDocument/2006/relationships/image" Target="../media/image46.png"/><Relationship Id="rId5" Type="http://schemas.openxmlformats.org/officeDocument/2006/relationships/hyperlink" Target="https://www.icann.org/en/ssac" TargetMode="External"/><Relationship Id="rId6" Type="http://schemas.openxmlformats.org/officeDocument/2006/relationships/hyperlink" Target="https://www.surveymonkey.com/r/ssac-application-icann79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9" name="Shape 8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" name="Google Shape;82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6853" y="-568"/>
            <a:ext cx="12316799" cy="6923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821" name="Google Shape;821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4909" y="471974"/>
            <a:ext cx="3416000" cy="749853"/>
          </a:xfrm>
          <a:prstGeom prst="rect">
            <a:avLst/>
          </a:prstGeom>
          <a:noFill/>
          <a:ln>
            <a:noFill/>
          </a:ln>
        </p:spPr>
      </p:pic>
      <p:sp>
        <p:nvSpPr>
          <p:cNvPr id="822" name="Google Shape;822;p1"/>
          <p:cNvSpPr txBox="1"/>
          <p:nvPr/>
        </p:nvSpPr>
        <p:spPr>
          <a:xfrm>
            <a:off x="2975125" y="2105400"/>
            <a:ext cx="7090800" cy="126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3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rPr>
              <a:t>Joint Session</a:t>
            </a:r>
            <a:endParaRPr b="1" i="0" sz="3800" u="none" cap="none" strike="noStrike">
              <a:solidFill>
                <a:srgbClr val="0B3458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3800" u="none" cap="none" strike="noStrike">
                <a:solidFill>
                  <a:srgbClr val="0B3458"/>
                </a:solidFill>
                <a:latin typeface="Arial"/>
                <a:ea typeface="Arial"/>
                <a:cs typeface="Arial"/>
                <a:sym typeface="Arial"/>
              </a:rPr>
              <a:t>SSAC and NCSG</a:t>
            </a:r>
            <a:endParaRPr b="1" i="0" sz="3700" u="none" cap="none" strike="noStrike">
              <a:solidFill>
                <a:srgbClr val="0B3458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26" name="Shape 8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7" name="Google Shape;827;g2bd75d13f8f_0_292"/>
          <p:cNvSpPr txBox="1"/>
          <p:nvPr>
            <p:ph type="title"/>
          </p:nvPr>
        </p:nvSpPr>
        <p:spPr>
          <a:xfrm>
            <a:off x="420624" y="46180"/>
            <a:ext cx="10805100" cy="45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ct val="100000"/>
              <a:buFont typeface="Arial"/>
              <a:buNone/>
            </a:pPr>
            <a:r>
              <a:rPr lang="en-US"/>
              <a:t>Agenda</a:t>
            </a:r>
            <a:endParaRPr/>
          </a:p>
        </p:txBody>
      </p:sp>
      <p:sp>
        <p:nvSpPr>
          <p:cNvPr id="828" name="Google Shape;828;g2bd75d13f8f_0_292"/>
          <p:cNvSpPr txBox="1"/>
          <p:nvPr>
            <p:ph idx="1" type="body"/>
          </p:nvPr>
        </p:nvSpPr>
        <p:spPr>
          <a:xfrm>
            <a:off x="810768" y="914400"/>
            <a:ext cx="10543200" cy="5109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-342900" lvl="0" marL="3429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SzPts val="2200"/>
              <a:buFont typeface="Arial"/>
              <a:buChar char="•"/>
            </a:pPr>
            <a:r>
              <a:rPr lang="en-US" sz="2200">
                <a:solidFill>
                  <a:schemeClr val="dk1"/>
                </a:solidFill>
              </a:rPr>
              <a:t>NCSG Topics</a:t>
            </a:r>
            <a:endParaRPr sz="2200">
              <a:solidFill>
                <a:schemeClr val="dk1"/>
              </a:solidFill>
            </a:endParaRPr>
          </a:p>
          <a:p>
            <a:pPr indent="-342900" lvl="0" marL="3429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2200"/>
              <a:buChar char="•"/>
            </a:pPr>
            <a:r>
              <a:rPr lang="en-US" sz="2200">
                <a:solidFill>
                  <a:schemeClr val="dk1"/>
                </a:solidFill>
              </a:rPr>
              <a:t>SSAC Topic</a:t>
            </a:r>
            <a:endParaRPr sz="2200">
              <a:solidFill>
                <a:schemeClr val="dk1"/>
              </a:solidFill>
            </a:endParaRPr>
          </a:p>
          <a:p>
            <a:pPr indent="-368300" lvl="1" marL="9144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2200"/>
              <a:buChar char="⚪"/>
            </a:pPr>
            <a:r>
              <a:rPr lang="en-US" sz="2200">
                <a:solidFill>
                  <a:schemeClr val="dk1"/>
                </a:solidFill>
              </a:rPr>
              <a:t>Update on SSAC open meetings</a:t>
            </a:r>
            <a:endParaRPr sz="2200">
              <a:solidFill>
                <a:schemeClr val="dk1"/>
              </a:solidFill>
            </a:endParaRPr>
          </a:p>
          <a:p>
            <a:pPr indent="-368300" lvl="1" marL="914400" rtl="0" algn="l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>
                <a:schemeClr val="dk1"/>
              </a:buClr>
              <a:buSzPts val="2200"/>
              <a:buChar char="⚪"/>
            </a:pPr>
            <a:r>
              <a:rPr lang="en-US" sz="2200">
                <a:solidFill>
                  <a:schemeClr val="dk1"/>
                </a:solidFill>
              </a:rPr>
              <a:t>New Member Outreach</a:t>
            </a:r>
            <a:endParaRPr sz="2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2" name="Shape 8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lose-up of Open sign on glass door" id="833" name="Google Shape;833;g2bd75d13f8f_0_43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714500"/>
            <a:ext cx="6795919" cy="3429000"/>
          </a:xfrm>
          <a:prstGeom prst="rect">
            <a:avLst/>
          </a:prstGeom>
          <a:noFill/>
          <a:ln>
            <a:noFill/>
          </a:ln>
        </p:spPr>
      </p:pic>
      <p:sp>
        <p:nvSpPr>
          <p:cNvPr id="834" name="Google Shape;834;g2bd75d13f8f_0_438"/>
          <p:cNvSpPr txBox="1"/>
          <p:nvPr>
            <p:ph idx="1" type="body"/>
          </p:nvPr>
        </p:nvSpPr>
        <p:spPr>
          <a:xfrm>
            <a:off x="6986950" y="633875"/>
            <a:ext cx="4823100" cy="559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 majority of our work sessions are now </a:t>
            </a:r>
            <a:r>
              <a:rPr b="1" i="0" lang="en-US" sz="1600" u="none" cap="none" strike="noStrike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OPEN</a:t>
            </a: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to observers </a:t>
            </a:r>
            <a:endParaRPr sz="1600">
              <a:solidFill>
                <a:schemeClr val="dk1"/>
              </a:solidFill>
            </a:endParaRPr>
          </a:p>
          <a:p>
            <a:pPr indent="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also offer additional engagement</a:t>
            </a:r>
            <a:r>
              <a:rPr lang="en-US" sz="1600">
                <a:solidFill>
                  <a:schemeClr val="dk1"/>
                </a:solidFill>
              </a:rPr>
              <a:t> </a:t>
            </a: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opportunities!</a:t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sng" cap="none" strike="noStrike">
                <a:solidFill>
                  <a:schemeClr val="hlink"/>
                </a:solidFill>
                <a:hlinkClick r:id="rId4"/>
              </a:rPr>
              <a:t>Public Information Session:</a:t>
            </a:r>
            <a:endParaRPr b="1"/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Get updates on hot topics the SSAC is examining</a:t>
            </a:r>
            <a:endParaRPr/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Engage in Q&amp;A with SSAC members.</a:t>
            </a:r>
            <a:endParaRPr/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Learn more about the SSAC's work and its impact on the global internet community.</a:t>
            </a:r>
            <a:endParaRPr/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Wednesday, Block 2, Room 208 BC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sng" cap="none" strike="noStrike">
                <a:solidFill>
                  <a:schemeClr val="hlink"/>
                </a:solidFill>
                <a:hlinkClick r:id="rId5"/>
              </a:rPr>
              <a:t>Open Forum:</a:t>
            </a:r>
            <a:endParaRPr b="1"/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An informal drop-in session to connect directly with SSAC members.</a:t>
            </a:r>
            <a:endParaRPr/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Ask questions about becoming a member and contributing to the SSAC's mission.</a:t>
            </a:r>
            <a:endParaRPr/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Get answers to any questions you may have about other SSAC sessions throughout the week.</a:t>
            </a:r>
            <a:endParaRPr/>
          </a:p>
          <a:p>
            <a:pPr indent="-3302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b="0" i="0" lang="en-US" sz="16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Thursday, Block 1, Room 103 B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9" name="Shape 8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0" name="Google Shape;840;g2bd889303ca_0_2645"/>
          <p:cNvSpPr txBox="1"/>
          <p:nvPr>
            <p:ph type="title"/>
          </p:nvPr>
        </p:nvSpPr>
        <p:spPr>
          <a:xfrm>
            <a:off x="779917" y="824754"/>
            <a:ext cx="10575900" cy="1768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/>
              <a:t>New Member Outreach</a:t>
            </a:r>
            <a:endParaRPr/>
          </a:p>
        </p:txBody>
      </p:sp>
      <p:sp>
        <p:nvSpPr>
          <p:cNvPr id="841" name="Google Shape;841;g2bd889303ca_0_2645"/>
          <p:cNvSpPr txBox="1"/>
          <p:nvPr>
            <p:ph idx="1" type="body"/>
          </p:nvPr>
        </p:nvSpPr>
        <p:spPr>
          <a:xfrm>
            <a:off x="800099" y="2765533"/>
            <a:ext cx="10543200" cy="927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/>
              <a:t>Tara Whalen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6" name="Shape 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7" name="Google Shape;847;g2bd889303ca_0_3619"/>
          <p:cNvCxnSpPr>
            <a:endCxn id="848" idx="2"/>
          </p:cNvCxnSpPr>
          <p:nvPr/>
        </p:nvCxnSpPr>
        <p:spPr>
          <a:xfrm flipH="1">
            <a:off x="869082" y="2984416"/>
            <a:ext cx="5183700" cy="733500"/>
          </a:xfrm>
          <a:prstGeom prst="curvedConnector4">
            <a:avLst>
              <a:gd fmla="val 4509" name="adj1"/>
              <a:gd fmla="val 270939" name="adj2"/>
            </a:avLst>
          </a:prstGeom>
          <a:noFill/>
          <a:ln cap="flat" cmpd="sng" w="28575">
            <a:solidFill>
              <a:schemeClr val="dk2"/>
            </a:solidFill>
            <a:prstDash val="dot"/>
            <a:round/>
            <a:headEnd len="sm" w="sm" type="none"/>
            <a:tailEnd len="sm" w="sm" type="none"/>
          </a:ln>
        </p:spPr>
      </p:cxnSp>
      <p:cxnSp>
        <p:nvCxnSpPr>
          <p:cNvPr id="849" name="Google Shape;849;g2bd889303ca_0_3619"/>
          <p:cNvCxnSpPr>
            <a:stCxn id="850" idx="60"/>
            <a:endCxn id="848" idx="2"/>
          </p:cNvCxnSpPr>
          <p:nvPr/>
        </p:nvCxnSpPr>
        <p:spPr>
          <a:xfrm rot="10800000">
            <a:off x="869082" y="3717916"/>
            <a:ext cx="3732300" cy="255600"/>
          </a:xfrm>
          <a:prstGeom prst="curvedConnector4">
            <a:avLst>
              <a:gd fmla="val -17416" name="adj1"/>
              <a:gd fmla="val -308788" name="adj2"/>
            </a:avLst>
          </a:prstGeom>
          <a:noFill/>
          <a:ln cap="flat" cmpd="sng" w="28575">
            <a:solidFill>
              <a:schemeClr val="accent4"/>
            </a:solidFill>
            <a:prstDash val="dot"/>
            <a:round/>
            <a:headEnd len="sm" w="sm" type="none"/>
            <a:tailEnd len="sm" w="sm" type="none"/>
          </a:ln>
        </p:spPr>
      </p:cxnSp>
      <p:sp>
        <p:nvSpPr>
          <p:cNvPr id="851" name="Google Shape;851;g2bd889303ca_0_3619"/>
          <p:cNvSpPr txBox="1"/>
          <p:nvPr/>
        </p:nvSpPr>
        <p:spPr>
          <a:xfrm>
            <a:off x="8192176" y="1411700"/>
            <a:ext cx="3491100" cy="325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➔"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SSAC tackles crucial cybersecurity challenges for the global Internet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➔"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are currently short of qualified members in: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◆"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Africa, Latin America, and Asia-Pacific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◆"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Academic and research backgrounds</a:t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➔"/>
            </a:pPr>
            <a:r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We are (many) more men than women</a:t>
            </a:r>
            <a:endParaRPr b="1" i="1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852" name="Google Shape;852;g2bd889303ca_0_3619"/>
          <p:cNvCxnSpPr>
            <a:endCxn id="848" idx="3"/>
          </p:cNvCxnSpPr>
          <p:nvPr/>
        </p:nvCxnSpPr>
        <p:spPr>
          <a:xfrm rot="10800000">
            <a:off x="1639632" y="3146266"/>
            <a:ext cx="1012500" cy="178200"/>
          </a:xfrm>
          <a:prstGeom prst="curvedConnector3">
            <a:avLst>
              <a:gd fmla="val 23726" name="adj1"/>
            </a:avLst>
          </a:prstGeom>
          <a:noFill/>
          <a:ln cap="flat" cmpd="sng" w="28575">
            <a:solidFill>
              <a:schemeClr val="accent3"/>
            </a:solidFill>
            <a:prstDash val="dot"/>
            <a:round/>
            <a:headEnd len="sm" w="sm" type="none"/>
            <a:tailEnd len="sm" w="sm" type="none"/>
          </a:ln>
        </p:spPr>
      </p:cxnSp>
      <p:grpSp>
        <p:nvGrpSpPr>
          <p:cNvPr id="853" name="Google Shape;853;g2bd889303ca_0_3619"/>
          <p:cNvGrpSpPr/>
          <p:nvPr/>
        </p:nvGrpSpPr>
        <p:grpSpPr>
          <a:xfrm>
            <a:off x="-192209" y="5096139"/>
            <a:ext cx="12618720" cy="1645920"/>
            <a:chOff x="-914400" y="4846320"/>
            <a:chExt cx="14020800" cy="1828800"/>
          </a:xfrm>
        </p:grpSpPr>
        <p:pic>
          <p:nvPicPr>
            <p:cNvPr descr="Group success with solid fill" id="854" name="Google Shape;854;g2bd889303ca_0_3619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9753600" y="4846320"/>
              <a:ext cx="1828800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roup with solid fill" id="855" name="Google Shape;855;g2bd889303ca_0_3619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2133600" y="4846320"/>
              <a:ext cx="1828800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roup success with solid fill" id="856" name="Google Shape;856;g2bd889303ca_0_3619"/>
            <p:cNvPicPr preferRelativeResize="0"/>
            <p:nvPr/>
          </p:nvPicPr>
          <p:blipFill rotWithShape="1">
            <a:blip r:embed="rId5">
              <a:alphaModFix/>
            </a:blip>
            <a:srcRect b="0" l="0" r="0" t="0"/>
            <a:stretch/>
          </p:blipFill>
          <p:spPr>
            <a:xfrm>
              <a:off x="609600" y="4846320"/>
              <a:ext cx="1828800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roup with solid fill" id="857" name="Google Shape;857;g2bd889303ca_0_3619"/>
            <p:cNvPicPr preferRelativeResize="0"/>
            <p:nvPr/>
          </p:nvPicPr>
          <p:blipFill rotWithShape="1">
            <a:blip r:embed="rId6">
              <a:alphaModFix/>
            </a:blip>
            <a:srcRect b="0" l="0" r="0" t="0"/>
            <a:stretch/>
          </p:blipFill>
          <p:spPr>
            <a:xfrm>
              <a:off x="5181600" y="4846320"/>
              <a:ext cx="1828800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roup success with solid fill" id="858" name="Google Shape;858;g2bd889303ca_0_3619"/>
            <p:cNvPicPr preferRelativeResize="0"/>
            <p:nvPr/>
          </p:nvPicPr>
          <p:blipFill rotWithShape="1">
            <a:blip r:embed="rId7">
              <a:alphaModFix/>
            </a:blip>
            <a:srcRect b="0" l="0" r="0" t="0"/>
            <a:stretch/>
          </p:blipFill>
          <p:spPr>
            <a:xfrm>
              <a:off x="3657600" y="4846320"/>
              <a:ext cx="1828800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roup with solid fill" id="859" name="Google Shape;859;g2bd889303ca_0_3619"/>
            <p:cNvPicPr preferRelativeResize="0"/>
            <p:nvPr/>
          </p:nvPicPr>
          <p:blipFill rotWithShape="1">
            <a:blip r:embed="rId8">
              <a:alphaModFix/>
            </a:blip>
            <a:srcRect b="0" l="0" r="0" t="0"/>
            <a:stretch/>
          </p:blipFill>
          <p:spPr>
            <a:xfrm>
              <a:off x="8229600" y="4846320"/>
              <a:ext cx="1828800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roup success with solid fill" id="860" name="Google Shape;860;g2bd889303ca_0_3619"/>
            <p:cNvPicPr preferRelativeResize="0"/>
            <p:nvPr/>
          </p:nvPicPr>
          <p:blipFill rotWithShape="1">
            <a:blip r:embed="rId9">
              <a:alphaModFix/>
            </a:blip>
            <a:srcRect b="0" l="0" r="0" t="0"/>
            <a:stretch/>
          </p:blipFill>
          <p:spPr>
            <a:xfrm>
              <a:off x="6705600" y="4846320"/>
              <a:ext cx="1828800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roup with solid fill" id="861" name="Google Shape;861;g2bd889303ca_0_3619"/>
            <p:cNvPicPr preferRelativeResize="0"/>
            <p:nvPr/>
          </p:nvPicPr>
          <p:blipFill rotWithShape="1">
            <a:blip r:embed="rId10">
              <a:alphaModFix/>
            </a:blip>
            <a:srcRect b="0" l="0" r="0" t="0"/>
            <a:stretch/>
          </p:blipFill>
          <p:spPr>
            <a:xfrm>
              <a:off x="11277600" y="4846320"/>
              <a:ext cx="1828800" cy="18288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roup with solid fill" id="862" name="Google Shape;862;g2bd889303ca_0_3619"/>
            <p:cNvPicPr preferRelativeResize="0"/>
            <p:nvPr/>
          </p:nvPicPr>
          <p:blipFill rotWithShape="1">
            <a:blip r:embed="rId11">
              <a:alphaModFix/>
            </a:blip>
            <a:srcRect b="0" l="0" r="0" t="0"/>
            <a:stretch/>
          </p:blipFill>
          <p:spPr>
            <a:xfrm>
              <a:off x="-914400" y="4846320"/>
              <a:ext cx="1828800" cy="18288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863" name="Google Shape;863;g2bd889303ca_0_3619"/>
          <p:cNvGrpSpPr/>
          <p:nvPr/>
        </p:nvGrpSpPr>
        <p:grpSpPr>
          <a:xfrm>
            <a:off x="609594" y="1223051"/>
            <a:ext cx="7219723" cy="3522750"/>
            <a:chOff x="1475998" y="1108991"/>
            <a:chExt cx="8475843" cy="4135654"/>
          </a:xfrm>
        </p:grpSpPr>
        <p:pic>
          <p:nvPicPr>
            <p:cNvPr id="864" name="Google Shape;864;g2bd889303ca_0_3619"/>
            <p:cNvPicPr preferRelativeResize="0"/>
            <p:nvPr/>
          </p:nvPicPr>
          <p:blipFill rotWithShape="1">
            <a:blip r:embed="rId12">
              <a:alphaModFix/>
            </a:blip>
            <a:srcRect b="0" l="0" r="0" t="0"/>
            <a:stretch/>
          </p:blipFill>
          <p:spPr>
            <a:xfrm>
              <a:off x="6065646" y="2713846"/>
              <a:ext cx="3611199" cy="253079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65" name="Google Shape;865;g2bd889303ca_0_3619"/>
            <p:cNvSpPr/>
            <p:nvPr/>
          </p:nvSpPr>
          <p:spPr>
            <a:xfrm>
              <a:off x="7477543" y="2883587"/>
              <a:ext cx="3691" cy="3691"/>
            </a:xfrm>
            <a:custGeom>
              <a:rect b="b" l="l" r="r" t="t"/>
              <a:pathLst>
                <a:path extrusionOk="0" h="10" w="9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8" y="9"/>
                  </a:lnTo>
                  <a:lnTo>
                    <a:pt x="8" y="9"/>
                  </a:lnTo>
                  <a:lnTo>
                    <a:pt x="0" y="0"/>
                  </a:lnTo>
                </a:path>
              </a:pathLst>
            </a:custGeom>
            <a:solidFill>
              <a:srgbClr val="0D436C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6" name="Google Shape;866;g2bd889303ca_0_3619"/>
            <p:cNvSpPr/>
            <p:nvPr/>
          </p:nvSpPr>
          <p:spPr>
            <a:xfrm>
              <a:off x="7459085" y="2865128"/>
              <a:ext cx="7383" cy="7383"/>
            </a:xfrm>
            <a:custGeom>
              <a:rect b="b" l="l" r="r" t="t"/>
              <a:pathLst>
                <a:path extrusionOk="0" h="19" w="19">
                  <a:moveTo>
                    <a:pt x="0" y="0"/>
                  </a:moveTo>
                  <a:lnTo>
                    <a:pt x="0" y="0"/>
                  </a:lnTo>
                  <a:lnTo>
                    <a:pt x="9" y="18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0" y="0"/>
                  </a:lnTo>
                </a:path>
              </a:pathLst>
            </a:custGeom>
            <a:solidFill>
              <a:srgbClr val="0D436C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867" name="Google Shape;867;g2bd889303ca_0_3619"/>
            <p:cNvGrpSpPr/>
            <p:nvPr/>
          </p:nvGrpSpPr>
          <p:grpSpPr>
            <a:xfrm>
              <a:off x="1475998" y="1131141"/>
              <a:ext cx="2718852" cy="2165108"/>
              <a:chOff x="1006475" y="1711325"/>
              <a:chExt cx="2338395" cy="1862138"/>
            </a:xfrm>
          </p:grpSpPr>
          <p:sp>
            <p:nvSpPr>
              <p:cNvPr id="868" name="Google Shape;868;g2bd889303ca_0_3619"/>
              <p:cNvSpPr/>
              <p:nvPr/>
            </p:nvSpPr>
            <p:spPr>
              <a:xfrm>
                <a:off x="1765300" y="2827338"/>
                <a:ext cx="117475" cy="69850"/>
              </a:xfrm>
              <a:custGeom>
                <a:rect b="b" l="l" r="r" t="t"/>
                <a:pathLst>
                  <a:path extrusionOk="0" h="196" w="327">
                    <a:moveTo>
                      <a:pt x="326" y="177"/>
                    </a:moveTo>
                    <a:lnTo>
                      <a:pt x="326" y="168"/>
                    </a:lnTo>
                    <a:lnTo>
                      <a:pt x="326" y="168"/>
                    </a:lnTo>
                    <a:lnTo>
                      <a:pt x="326" y="151"/>
                    </a:lnTo>
                    <a:lnTo>
                      <a:pt x="326" y="151"/>
                    </a:lnTo>
                    <a:lnTo>
                      <a:pt x="317" y="142"/>
                    </a:lnTo>
                    <a:lnTo>
                      <a:pt x="309" y="142"/>
                    </a:lnTo>
                    <a:lnTo>
                      <a:pt x="309" y="142"/>
                    </a:lnTo>
                    <a:lnTo>
                      <a:pt x="282" y="133"/>
                    </a:lnTo>
                    <a:lnTo>
                      <a:pt x="282" y="133"/>
                    </a:lnTo>
                    <a:lnTo>
                      <a:pt x="264" y="124"/>
                    </a:lnTo>
                    <a:lnTo>
                      <a:pt x="238" y="115"/>
                    </a:lnTo>
                    <a:lnTo>
                      <a:pt x="238" y="115"/>
                    </a:lnTo>
                    <a:lnTo>
                      <a:pt x="220" y="106"/>
                    </a:lnTo>
                    <a:lnTo>
                      <a:pt x="220" y="106"/>
                    </a:lnTo>
                    <a:lnTo>
                      <a:pt x="194" y="62"/>
                    </a:lnTo>
                    <a:lnTo>
                      <a:pt x="167" y="45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14" y="27"/>
                    </a:lnTo>
                    <a:lnTo>
                      <a:pt x="79" y="18"/>
                    </a:lnTo>
                    <a:lnTo>
                      <a:pt x="79" y="18"/>
                    </a:lnTo>
                    <a:lnTo>
                      <a:pt x="44" y="0"/>
                    </a:lnTo>
                    <a:lnTo>
                      <a:pt x="26" y="0"/>
                    </a:lnTo>
                    <a:lnTo>
                      <a:pt x="9" y="9"/>
                    </a:lnTo>
                    <a:lnTo>
                      <a:pt x="9" y="9"/>
                    </a:lnTo>
                    <a:lnTo>
                      <a:pt x="0" y="18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9" y="36"/>
                    </a:lnTo>
                    <a:lnTo>
                      <a:pt x="17" y="45"/>
                    </a:lnTo>
                    <a:lnTo>
                      <a:pt x="17" y="45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26" y="71"/>
                    </a:lnTo>
                    <a:lnTo>
                      <a:pt x="44" y="71"/>
                    </a:lnTo>
                    <a:lnTo>
                      <a:pt x="61" y="80"/>
                    </a:lnTo>
                    <a:lnTo>
                      <a:pt x="61" y="80"/>
                    </a:lnTo>
                    <a:lnTo>
                      <a:pt x="70" y="89"/>
                    </a:lnTo>
                    <a:lnTo>
                      <a:pt x="70" y="89"/>
                    </a:lnTo>
                    <a:lnTo>
                      <a:pt x="79" y="98"/>
                    </a:lnTo>
                    <a:lnTo>
                      <a:pt x="97" y="106"/>
                    </a:lnTo>
                    <a:lnTo>
                      <a:pt x="97" y="106"/>
                    </a:lnTo>
                    <a:lnTo>
                      <a:pt x="97" y="106"/>
                    </a:lnTo>
                    <a:lnTo>
                      <a:pt x="97" y="106"/>
                    </a:lnTo>
                    <a:lnTo>
                      <a:pt x="106" y="115"/>
                    </a:lnTo>
                    <a:lnTo>
                      <a:pt x="106" y="115"/>
                    </a:lnTo>
                    <a:lnTo>
                      <a:pt x="114" y="124"/>
                    </a:lnTo>
                    <a:lnTo>
                      <a:pt x="141" y="133"/>
                    </a:lnTo>
                    <a:lnTo>
                      <a:pt x="141" y="133"/>
                    </a:lnTo>
                    <a:lnTo>
                      <a:pt x="150" y="142"/>
                    </a:lnTo>
                    <a:lnTo>
                      <a:pt x="150" y="142"/>
                    </a:lnTo>
                    <a:lnTo>
                      <a:pt x="159" y="151"/>
                    </a:lnTo>
                    <a:lnTo>
                      <a:pt x="159" y="151"/>
                    </a:lnTo>
                    <a:lnTo>
                      <a:pt x="167" y="159"/>
                    </a:lnTo>
                    <a:lnTo>
                      <a:pt x="176" y="159"/>
                    </a:lnTo>
                    <a:lnTo>
                      <a:pt x="176" y="159"/>
                    </a:lnTo>
                    <a:lnTo>
                      <a:pt x="194" y="177"/>
                    </a:lnTo>
                    <a:lnTo>
                      <a:pt x="194" y="177"/>
                    </a:lnTo>
                    <a:lnTo>
                      <a:pt x="203" y="186"/>
                    </a:lnTo>
                    <a:lnTo>
                      <a:pt x="203" y="186"/>
                    </a:lnTo>
                    <a:lnTo>
                      <a:pt x="211" y="195"/>
                    </a:lnTo>
                    <a:lnTo>
                      <a:pt x="220" y="195"/>
                    </a:lnTo>
                    <a:lnTo>
                      <a:pt x="220" y="195"/>
                    </a:lnTo>
                    <a:lnTo>
                      <a:pt x="273" y="195"/>
                    </a:lnTo>
                    <a:lnTo>
                      <a:pt x="273" y="195"/>
                    </a:lnTo>
                    <a:lnTo>
                      <a:pt x="309" y="195"/>
                    </a:lnTo>
                    <a:lnTo>
                      <a:pt x="309" y="195"/>
                    </a:lnTo>
                    <a:lnTo>
                      <a:pt x="309" y="195"/>
                    </a:lnTo>
                    <a:lnTo>
                      <a:pt x="317" y="186"/>
                    </a:lnTo>
                    <a:lnTo>
                      <a:pt x="326" y="177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9" name="Google Shape;869;g2bd889303ca_0_3619"/>
              <p:cNvSpPr/>
              <p:nvPr/>
            </p:nvSpPr>
            <p:spPr>
              <a:xfrm>
                <a:off x="2286000" y="1997075"/>
                <a:ext cx="152400" cy="85725"/>
              </a:xfrm>
              <a:custGeom>
                <a:rect b="b" l="l" r="r" t="t"/>
                <a:pathLst>
                  <a:path extrusionOk="0" h="240" w="424">
                    <a:moveTo>
                      <a:pt x="114" y="159"/>
                    </a:moveTo>
                    <a:lnTo>
                      <a:pt x="114" y="159"/>
                    </a:lnTo>
                    <a:lnTo>
                      <a:pt x="141" y="168"/>
                    </a:lnTo>
                    <a:lnTo>
                      <a:pt x="167" y="168"/>
                    </a:lnTo>
                    <a:lnTo>
                      <a:pt x="211" y="159"/>
                    </a:lnTo>
                    <a:lnTo>
                      <a:pt x="211" y="159"/>
                    </a:lnTo>
                    <a:lnTo>
                      <a:pt x="247" y="159"/>
                    </a:lnTo>
                    <a:lnTo>
                      <a:pt x="247" y="159"/>
                    </a:lnTo>
                    <a:lnTo>
                      <a:pt x="247" y="159"/>
                    </a:lnTo>
                    <a:lnTo>
                      <a:pt x="247" y="159"/>
                    </a:lnTo>
                    <a:lnTo>
                      <a:pt x="229" y="186"/>
                    </a:lnTo>
                    <a:lnTo>
                      <a:pt x="229" y="203"/>
                    </a:lnTo>
                    <a:lnTo>
                      <a:pt x="229" y="221"/>
                    </a:lnTo>
                    <a:lnTo>
                      <a:pt x="229" y="221"/>
                    </a:lnTo>
                    <a:lnTo>
                      <a:pt x="256" y="230"/>
                    </a:lnTo>
                    <a:lnTo>
                      <a:pt x="282" y="239"/>
                    </a:lnTo>
                    <a:lnTo>
                      <a:pt x="282" y="239"/>
                    </a:lnTo>
                    <a:lnTo>
                      <a:pt x="317" y="230"/>
                    </a:lnTo>
                    <a:lnTo>
                      <a:pt x="317" y="230"/>
                    </a:lnTo>
                    <a:lnTo>
                      <a:pt x="361" y="230"/>
                    </a:lnTo>
                    <a:lnTo>
                      <a:pt x="361" y="230"/>
                    </a:lnTo>
                    <a:lnTo>
                      <a:pt x="379" y="221"/>
                    </a:lnTo>
                    <a:lnTo>
                      <a:pt x="397" y="221"/>
                    </a:lnTo>
                    <a:lnTo>
                      <a:pt x="406" y="195"/>
                    </a:lnTo>
                    <a:lnTo>
                      <a:pt x="406" y="195"/>
                    </a:lnTo>
                    <a:lnTo>
                      <a:pt x="414" y="186"/>
                    </a:lnTo>
                    <a:lnTo>
                      <a:pt x="414" y="186"/>
                    </a:lnTo>
                    <a:lnTo>
                      <a:pt x="423" y="177"/>
                    </a:lnTo>
                    <a:lnTo>
                      <a:pt x="423" y="168"/>
                    </a:lnTo>
                    <a:lnTo>
                      <a:pt x="423" y="168"/>
                    </a:lnTo>
                    <a:lnTo>
                      <a:pt x="423" y="151"/>
                    </a:lnTo>
                    <a:lnTo>
                      <a:pt x="414" y="142"/>
                    </a:lnTo>
                    <a:lnTo>
                      <a:pt x="414" y="142"/>
                    </a:lnTo>
                    <a:lnTo>
                      <a:pt x="414" y="133"/>
                    </a:lnTo>
                    <a:lnTo>
                      <a:pt x="414" y="124"/>
                    </a:lnTo>
                    <a:lnTo>
                      <a:pt x="414" y="124"/>
                    </a:lnTo>
                    <a:lnTo>
                      <a:pt x="414" y="106"/>
                    </a:lnTo>
                    <a:lnTo>
                      <a:pt x="414" y="89"/>
                    </a:lnTo>
                    <a:lnTo>
                      <a:pt x="397" y="53"/>
                    </a:lnTo>
                    <a:lnTo>
                      <a:pt x="397" y="53"/>
                    </a:lnTo>
                    <a:lnTo>
                      <a:pt x="370" y="27"/>
                    </a:lnTo>
                    <a:lnTo>
                      <a:pt x="353" y="18"/>
                    </a:lnTo>
                    <a:lnTo>
                      <a:pt x="335" y="18"/>
                    </a:lnTo>
                    <a:lnTo>
                      <a:pt x="335" y="18"/>
                    </a:lnTo>
                    <a:lnTo>
                      <a:pt x="326" y="18"/>
                    </a:lnTo>
                    <a:lnTo>
                      <a:pt x="326" y="27"/>
                    </a:lnTo>
                    <a:lnTo>
                      <a:pt x="326" y="27"/>
                    </a:lnTo>
                    <a:lnTo>
                      <a:pt x="273" y="9"/>
                    </a:lnTo>
                    <a:lnTo>
                      <a:pt x="273" y="9"/>
                    </a:lnTo>
                    <a:lnTo>
                      <a:pt x="238" y="0"/>
                    </a:lnTo>
                    <a:lnTo>
                      <a:pt x="238" y="0"/>
                    </a:lnTo>
                    <a:lnTo>
                      <a:pt x="211" y="0"/>
                    </a:lnTo>
                    <a:lnTo>
                      <a:pt x="203" y="9"/>
                    </a:lnTo>
                    <a:lnTo>
                      <a:pt x="203" y="9"/>
                    </a:lnTo>
                    <a:lnTo>
                      <a:pt x="203" y="18"/>
                    </a:lnTo>
                    <a:lnTo>
                      <a:pt x="203" y="36"/>
                    </a:lnTo>
                    <a:lnTo>
                      <a:pt x="220" y="62"/>
                    </a:lnTo>
                    <a:lnTo>
                      <a:pt x="220" y="62"/>
                    </a:lnTo>
                    <a:lnTo>
                      <a:pt x="194" y="45"/>
                    </a:lnTo>
                    <a:lnTo>
                      <a:pt x="194" y="45"/>
                    </a:lnTo>
                    <a:lnTo>
                      <a:pt x="167" y="36"/>
                    </a:lnTo>
                    <a:lnTo>
                      <a:pt x="150" y="36"/>
                    </a:lnTo>
                    <a:lnTo>
                      <a:pt x="150" y="36"/>
                    </a:lnTo>
                    <a:lnTo>
                      <a:pt x="141" y="53"/>
                    </a:lnTo>
                    <a:lnTo>
                      <a:pt x="141" y="62"/>
                    </a:lnTo>
                    <a:lnTo>
                      <a:pt x="141" y="62"/>
                    </a:lnTo>
                    <a:lnTo>
                      <a:pt x="141" y="89"/>
                    </a:lnTo>
                    <a:lnTo>
                      <a:pt x="159" y="106"/>
                    </a:lnTo>
                    <a:lnTo>
                      <a:pt x="159" y="106"/>
                    </a:lnTo>
                    <a:lnTo>
                      <a:pt x="159" y="106"/>
                    </a:lnTo>
                    <a:lnTo>
                      <a:pt x="159" y="106"/>
                    </a:lnTo>
                    <a:lnTo>
                      <a:pt x="141" y="89"/>
                    </a:lnTo>
                    <a:lnTo>
                      <a:pt x="141" y="89"/>
                    </a:lnTo>
                    <a:lnTo>
                      <a:pt x="123" y="71"/>
                    </a:lnTo>
                    <a:lnTo>
                      <a:pt x="123" y="71"/>
                    </a:lnTo>
                    <a:lnTo>
                      <a:pt x="97" y="27"/>
                    </a:lnTo>
                    <a:lnTo>
                      <a:pt x="70" y="9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44" y="9"/>
                    </a:lnTo>
                    <a:lnTo>
                      <a:pt x="17" y="9"/>
                    </a:lnTo>
                    <a:lnTo>
                      <a:pt x="9" y="18"/>
                    </a:lnTo>
                    <a:lnTo>
                      <a:pt x="9" y="18"/>
                    </a:lnTo>
                    <a:lnTo>
                      <a:pt x="0" y="36"/>
                    </a:lnTo>
                    <a:lnTo>
                      <a:pt x="9" y="62"/>
                    </a:lnTo>
                    <a:lnTo>
                      <a:pt x="26" y="98"/>
                    </a:lnTo>
                    <a:lnTo>
                      <a:pt x="26" y="98"/>
                    </a:lnTo>
                    <a:lnTo>
                      <a:pt x="61" y="124"/>
                    </a:lnTo>
                    <a:lnTo>
                      <a:pt x="106" y="151"/>
                    </a:lnTo>
                    <a:lnTo>
                      <a:pt x="114" y="159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0" name="Google Shape;870;g2bd889303ca_0_3619"/>
              <p:cNvSpPr/>
              <p:nvPr/>
            </p:nvSpPr>
            <p:spPr>
              <a:xfrm>
                <a:off x="2374900" y="1857375"/>
                <a:ext cx="38100" cy="25400"/>
              </a:xfrm>
              <a:custGeom>
                <a:rect b="b" l="l" r="r" t="t"/>
                <a:pathLst>
                  <a:path extrusionOk="0" h="72" w="107">
                    <a:moveTo>
                      <a:pt x="9" y="27"/>
                    </a:moveTo>
                    <a:lnTo>
                      <a:pt x="9" y="27"/>
                    </a:lnTo>
                    <a:lnTo>
                      <a:pt x="17" y="44"/>
                    </a:lnTo>
                    <a:lnTo>
                      <a:pt x="17" y="44"/>
                    </a:lnTo>
                    <a:lnTo>
                      <a:pt x="44" y="62"/>
                    </a:lnTo>
                    <a:lnTo>
                      <a:pt x="70" y="71"/>
                    </a:lnTo>
                    <a:lnTo>
                      <a:pt x="70" y="71"/>
                    </a:lnTo>
                    <a:lnTo>
                      <a:pt x="79" y="71"/>
                    </a:lnTo>
                    <a:lnTo>
                      <a:pt x="79" y="71"/>
                    </a:lnTo>
                    <a:lnTo>
                      <a:pt x="88" y="62"/>
                    </a:lnTo>
                    <a:lnTo>
                      <a:pt x="97" y="53"/>
                    </a:lnTo>
                    <a:lnTo>
                      <a:pt x="97" y="53"/>
                    </a:lnTo>
                    <a:lnTo>
                      <a:pt x="106" y="35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44" y="0"/>
                    </a:lnTo>
                    <a:lnTo>
                      <a:pt x="17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9"/>
                    </a:lnTo>
                    <a:lnTo>
                      <a:pt x="0" y="18"/>
                    </a:lnTo>
                    <a:lnTo>
                      <a:pt x="9" y="27"/>
                    </a:lnTo>
                    <a:close/>
                    <a:moveTo>
                      <a:pt x="88" y="44"/>
                    </a:moveTo>
                    <a:lnTo>
                      <a:pt x="88" y="4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1" name="Google Shape;871;g2bd889303ca_0_3619"/>
              <p:cNvSpPr/>
              <p:nvPr/>
            </p:nvSpPr>
            <p:spPr>
              <a:xfrm>
                <a:off x="2703513" y="2487613"/>
                <a:ext cx="47625" cy="34925"/>
              </a:xfrm>
              <a:custGeom>
                <a:rect b="b" l="l" r="r" t="t"/>
                <a:pathLst>
                  <a:path extrusionOk="0" h="98" w="133">
                    <a:moveTo>
                      <a:pt x="105" y="0"/>
                    </a:moveTo>
                    <a:lnTo>
                      <a:pt x="105" y="0"/>
                    </a:lnTo>
                    <a:lnTo>
                      <a:pt x="105" y="0"/>
                    </a:lnTo>
                    <a:lnTo>
                      <a:pt x="105" y="0"/>
                    </a:lnTo>
                    <a:lnTo>
                      <a:pt x="79" y="9"/>
                    </a:lnTo>
                    <a:lnTo>
                      <a:pt x="44" y="18"/>
                    </a:lnTo>
                    <a:lnTo>
                      <a:pt x="17" y="35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1"/>
                    </a:lnTo>
                    <a:lnTo>
                      <a:pt x="17" y="88"/>
                    </a:lnTo>
                    <a:lnTo>
                      <a:pt x="17" y="88"/>
                    </a:lnTo>
                    <a:lnTo>
                      <a:pt x="44" y="97"/>
                    </a:lnTo>
                    <a:lnTo>
                      <a:pt x="44" y="97"/>
                    </a:lnTo>
                    <a:lnTo>
                      <a:pt x="70" y="88"/>
                    </a:lnTo>
                    <a:lnTo>
                      <a:pt x="97" y="79"/>
                    </a:lnTo>
                    <a:lnTo>
                      <a:pt x="97" y="79"/>
                    </a:lnTo>
                    <a:lnTo>
                      <a:pt x="123" y="53"/>
                    </a:lnTo>
                    <a:lnTo>
                      <a:pt x="132" y="35"/>
                    </a:lnTo>
                    <a:lnTo>
                      <a:pt x="132" y="18"/>
                    </a:lnTo>
                    <a:lnTo>
                      <a:pt x="132" y="18"/>
                    </a:lnTo>
                    <a:lnTo>
                      <a:pt x="123" y="9"/>
                    </a:lnTo>
                    <a:lnTo>
                      <a:pt x="105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2" name="Google Shape;872;g2bd889303ca_0_3619"/>
              <p:cNvSpPr/>
              <p:nvPr/>
            </p:nvSpPr>
            <p:spPr>
              <a:xfrm>
                <a:off x="2441575" y="2049463"/>
                <a:ext cx="79375" cy="47625"/>
              </a:xfrm>
              <a:custGeom>
                <a:rect b="b" l="l" r="r" t="t"/>
                <a:pathLst>
                  <a:path extrusionOk="0" h="133" w="222">
                    <a:moveTo>
                      <a:pt x="185" y="123"/>
                    </a:moveTo>
                    <a:lnTo>
                      <a:pt x="185" y="123"/>
                    </a:lnTo>
                    <a:lnTo>
                      <a:pt x="212" y="123"/>
                    </a:lnTo>
                    <a:lnTo>
                      <a:pt x="221" y="106"/>
                    </a:lnTo>
                    <a:lnTo>
                      <a:pt x="221" y="106"/>
                    </a:lnTo>
                    <a:lnTo>
                      <a:pt x="221" y="79"/>
                    </a:lnTo>
                    <a:lnTo>
                      <a:pt x="212" y="61"/>
                    </a:lnTo>
                    <a:lnTo>
                      <a:pt x="194" y="35"/>
                    </a:lnTo>
                    <a:lnTo>
                      <a:pt x="168" y="9"/>
                    </a:lnTo>
                    <a:lnTo>
                      <a:pt x="168" y="9"/>
                    </a:lnTo>
                    <a:lnTo>
                      <a:pt x="150" y="0"/>
                    </a:lnTo>
                    <a:lnTo>
                      <a:pt x="124" y="0"/>
                    </a:lnTo>
                    <a:lnTo>
                      <a:pt x="71" y="9"/>
                    </a:lnTo>
                    <a:lnTo>
                      <a:pt x="35" y="35"/>
                    </a:lnTo>
                    <a:lnTo>
                      <a:pt x="9" y="53"/>
                    </a:lnTo>
                    <a:lnTo>
                      <a:pt x="9" y="53"/>
                    </a:lnTo>
                    <a:lnTo>
                      <a:pt x="0" y="70"/>
                    </a:lnTo>
                    <a:lnTo>
                      <a:pt x="9" y="88"/>
                    </a:lnTo>
                    <a:lnTo>
                      <a:pt x="9" y="88"/>
                    </a:lnTo>
                    <a:lnTo>
                      <a:pt x="35" y="106"/>
                    </a:lnTo>
                    <a:lnTo>
                      <a:pt x="79" y="114"/>
                    </a:lnTo>
                    <a:lnTo>
                      <a:pt x="124" y="123"/>
                    </a:lnTo>
                    <a:lnTo>
                      <a:pt x="168" y="132"/>
                    </a:lnTo>
                    <a:lnTo>
                      <a:pt x="168" y="132"/>
                    </a:lnTo>
                    <a:lnTo>
                      <a:pt x="185" y="123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3" name="Google Shape;873;g2bd889303ca_0_3619"/>
              <p:cNvSpPr/>
              <p:nvPr/>
            </p:nvSpPr>
            <p:spPr>
              <a:xfrm>
                <a:off x="2324100" y="2103438"/>
                <a:ext cx="136525" cy="117475"/>
              </a:xfrm>
              <a:custGeom>
                <a:rect b="b" l="l" r="r" t="t"/>
                <a:pathLst>
                  <a:path extrusionOk="0" h="327" w="380">
                    <a:moveTo>
                      <a:pt x="70" y="220"/>
                    </a:moveTo>
                    <a:lnTo>
                      <a:pt x="70" y="220"/>
                    </a:lnTo>
                    <a:lnTo>
                      <a:pt x="114" y="238"/>
                    </a:lnTo>
                    <a:lnTo>
                      <a:pt x="132" y="265"/>
                    </a:lnTo>
                    <a:lnTo>
                      <a:pt x="132" y="265"/>
                    </a:lnTo>
                    <a:lnTo>
                      <a:pt x="158" y="282"/>
                    </a:lnTo>
                    <a:lnTo>
                      <a:pt x="185" y="309"/>
                    </a:lnTo>
                    <a:lnTo>
                      <a:pt x="185" y="309"/>
                    </a:lnTo>
                    <a:lnTo>
                      <a:pt x="203" y="318"/>
                    </a:lnTo>
                    <a:lnTo>
                      <a:pt x="220" y="326"/>
                    </a:lnTo>
                    <a:lnTo>
                      <a:pt x="220" y="326"/>
                    </a:lnTo>
                    <a:lnTo>
                      <a:pt x="238" y="318"/>
                    </a:lnTo>
                    <a:lnTo>
                      <a:pt x="247" y="309"/>
                    </a:lnTo>
                    <a:lnTo>
                      <a:pt x="247" y="309"/>
                    </a:lnTo>
                    <a:lnTo>
                      <a:pt x="264" y="291"/>
                    </a:lnTo>
                    <a:lnTo>
                      <a:pt x="291" y="291"/>
                    </a:lnTo>
                    <a:lnTo>
                      <a:pt x="291" y="291"/>
                    </a:lnTo>
                    <a:lnTo>
                      <a:pt x="308" y="282"/>
                    </a:lnTo>
                    <a:lnTo>
                      <a:pt x="326" y="273"/>
                    </a:lnTo>
                    <a:lnTo>
                      <a:pt x="353" y="247"/>
                    </a:lnTo>
                    <a:lnTo>
                      <a:pt x="361" y="212"/>
                    </a:lnTo>
                    <a:lnTo>
                      <a:pt x="370" y="167"/>
                    </a:lnTo>
                    <a:lnTo>
                      <a:pt x="370" y="167"/>
                    </a:lnTo>
                    <a:lnTo>
                      <a:pt x="379" y="150"/>
                    </a:lnTo>
                    <a:lnTo>
                      <a:pt x="379" y="150"/>
                    </a:lnTo>
                    <a:lnTo>
                      <a:pt x="379" y="123"/>
                    </a:lnTo>
                    <a:lnTo>
                      <a:pt x="361" y="106"/>
                    </a:lnTo>
                    <a:lnTo>
                      <a:pt x="361" y="106"/>
                    </a:lnTo>
                    <a:lnTo>
                      <a:pt x="344" y="106"/>
                    </a:lnTo>
                    <a:lnTo>
                      <a:pt x="317" y="115"/>
                    </a:lnTo>
                    <a:lnTo>
                      <a:pt x="317" y="115"/>
                    </a:lnTo>
                    <a:lnTo>
                      <a:pt x="317" y="132"/>
                    </a:lnTo>
                    <a:lnTo>
                      <a:pt x="317" y="132"/>
                    </a:lnTo>
                    <a:lnTo>
                      <a:pt x="291" y="132"/>
                    </a:lnTo>
                    <a:lnTo>
                      <a:pt x="291" y="132"/>
                    </a:lnTo>
                    <a:lnTo>
                      <a:pt x="273" y="132"/>
                    </a:lnTo>
                    <a:lnTo>
                      <a:pt x="264" y="123"/>
                    </a:lnTo>
                    <a:lnTo>
                      <a:pt x="264" y="123"/>
                    </a:lnTo>
                    <a:lnTo>
                      <a:pt x="282" y="115"/>
                    </a:lnTo>
                    <a:lnTo>
                      <a:pt x="282" y="115"/>
                    </a:lnTo>
                    <a:lnTo>
                      <a:pt x="317" y="106"/>
                    </a:lnTo>
                    <a:lnTo>
                      <a:pt x="335" y="79"/>
                    </a:lnTo>
                    <a:lnTo>
                      <a:pt x="335" y="79"/>
                    </a:lnTo>
                    <a:lnTo>
                      <a:pt x="344" y="70"/>
                    </a:lnTo>
                    <a:lnTo>
                      <a:pt x="335" y="53"/>
                    </a:lnTo>
                    <a:lnTo>
                      <a:pt x="335" y="53"/>
                    </a:lnTo>
                    <a:lnTo>
                      <a:pt x="326" y="44"/>
                    </a:lnTo>
                    <a:lnTo>
                      <a:pt x="308" y="35"/>
                    </a:lnTo>
                    <a:lnTo>
                      <a:pt x="308" y="35"/>
                    </a:lnTo>
                    <a:lnTo>
                      <a:pt x="300" y="26"/>
                    </a:lnTo>
                    <a:lnTo>
                      <a:pt x="300" y="26"/>
                    </a:lnTo>
                    <a:lnTo>
                      <a:pt x="300" y="17"/>
                    </a:lnTo>
                    <a:lnTo>
                      <a:pt x="300" y="9"/>
                    </a:lnTo>
                    <a:lnTo>
                      <a:pt x="300" y="9"/>
                    </a:lnTo>
                    <a:lnTo>
                      <a:pt x="291" y="0"/>
                    </a:lnTo>
                    <a:lnTo>
                      <a:pt x="273" y="0"/>
                    </a:lnTo>
                    <a:lnTo>
                      <a:pt x="238" y="9"/>
                    </a:lnTo>
                    <a:lnTo>
                      <a:pt x="238" y="9"/>
                    </a:lnTo>
                    <a:lnTo>
                      <a:pt x="203" y="17"/>
                    </a:lnTo>
                    <a:lnTo>
                      <a:pt x="194" y="35"/>
                    </a:lnTo>
                    <a:lnTo>
                      <a:pt x="194" y="35"/>
                    </a:lnTo>
                    <a:lnTo>
                      <a:pt x="194" y="44"/>
                    </a:lnTo>
                    <a:lnTo>
                      <a:pt x="194" y="44"/>
                    </a:lnTo>
                    <a:lnTo>
                      <a:pt x="185" y="44"/>
                    </a:lnTo>
                    <a:lnTo>
                      <a:pt x="185" y="44"/>
                    </a:lnTo>
                    <a:lnTo>
                      <a:pt x="158" y="35"/>
                    </a:lnTo>
                    <a:lnTo>
                      <a:pt x="123" y="35"/>
                    </a:lnTo>
                    <a:lnTo>
                      <a:pt x="97" y="44"/>
                    </a:lnTo>
                    <a:lnTo>
                      <a:pt x="70" y="62"/>
                    </a:lnTo>
                    <a:lnTo>
                      <a:pt x="70" y="62"/>
                    </a:lnTo>
                    <a:lnTo>
                      <a:pt x="70" y="88"/>
                    </a:lnTo>
                    <a:lnTo>
                      <a:pt x="79" y="106"/>
                    </a:lnTo>
                    <a:lnTo>
                      <a:pt x="79" y="106"/>
                    </a:lnTo>
                    <a:lnTo>
                      <a:pt x="105" y="115"/>
                    </a:lnTo>
                    <a:lnTo>
                      <a:pt x="123" y="115"/>
                    </a:lnTo>
                    <a:lnTo>
                      <a:pt x="123" y="115"/>
                    </a:lnTo>
                    <a:lnTo>
                      <a:pt x="150" y="115"/>
                    </a:lnTo>
                    <a:lnTo>
                      <a:pt x="150" y="115"/>
                    </a:lnTo>
                    <a:lnTo>
                      <a:pt x="132" y="132"/>
                    </a:lnTo>
                    <a:lnTo>
                      <a:pt x="132" y="132"/>
                    </a:lnTo>
                    <a:lnTo>
                      <a:pt x="114" y="150"/>
                    </a:lnTo>
                    <a:lnTo>
                      <a:pt x="114" y="150"/>
                    </a:lnTo>
                    <a:lnTo>
                      <a:pt x="105" y="150"/>
                    </a:lnTo>
                    <a:lnTo>
                      <a:pt x="88" y="141"/>
                    </a:lnTo>
                    <a:lnTo>
                      <a:pt x="88" y="141"/>
                    </a:lnTo>
                    <a:lnTo>
                      <a:pt x="70" y="123"/>
                    </a:lnTo>
                    <a:lnTo>
                      <a:pt x="53" y="115"/>
                    </a:lnTo>
                    <a:lnTo>
                      <a:pt x="35" y="123"/>
                    </a:lnTo>
                    <a:lnTo>
                      <a:pt x="35" y="123"/>
                    </a:lnTo>
                    <a:lnTo>
                      <a:pt x="8" y="132"/>
                    </a:lnTo>
                    <a:lnTo>
                      <a:pt x="0" y="150"/>
                    </a:lnTo>
                    <a:lnTo>
                      <a:pt x="0" y="150"/>
                    </a:lnTo>
                    <a:lnTo>
                      <a:pt x="8" y="167"/>
                    </a:lnTo>
                    <a:lnTo>
                      <a:pt x="17" y="194"/>
                    </a:lnTo>
                    <a:lnTo>
                      <a:pt x="44" y="212"/>
                    </a:lnTo>
                    <a:lnTo>
                      <a:pt x="70" y="22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4" name="Google Shape;874;g2bd889303ca_0_3619"/>
              <p:cNvSpPr/>
              <p:nvPr/>
            </p:nvSpPr>
            <p:spPr>
              <a:xfrm>
                <a:off x="2282825" y="2052638"/>
                <a:ext cx="31750" cy="25400"/>
              </a:xfrm>
              <a:custGeom>
                <a:rect b="b" l="l" r="r" t="t"/>
                <a:pathLst>
                  <a:path extrusionOk="0" h="71" w="89">
                    <a:moveTo>
                      <a:pt x="35" y="0"/>
                    </a:moveTo>
                    <a:lnTo>
                      <a:pt x="35" y="0"/>
                    </a:lnTo>
                    <a:lnTo>
                      <a:pt x="18" y="8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44"/>
                    </a:lnTo>
                    <a:lnTo>
                      <a:pt x="9" y="61"/>
                    </a:lnTo>
                    <a:lnTo>
                      <a:pt x="9" y="61"/>
                    </a:lnTo>
                    <a:lnTo>
                      <a:pt x="44" y="70"/>
                    </a:lnTo>
                    <a:lnTo>
                      <a:pt x="44" y="70"/>
                    </a:lnTo>
                    <a:lnTo>
                      <a:pt x="62" y="70"/>
                    </a:lnTo>
                    <a:lnTo>
                      <a:pt x="79" y="61"/>
                    </a:lnTo>
                    <a:lnTo>
                      <a:pt x="79" y="61"/>
                    </a:lnTo>
                    <a:lnTo>
                      <a:pt x="79" y="61"/>
                    </a:lnTo>
                    <a:lnTo>
                      <a:pt x="79" y="61"/>
                    </a:lnTo>
                    <a:lnTo>
                      <a:pt x="88" y="44"/>
                    </a:lnTo>
                    <a:lnTo>
                      <a:pt x="79" y="26"/>
                    </a:lnTo>
                    <a:lnTo>
                      <a:pt x="79" y="26"/>
                    </a:lnTo>
                    <a:lnTo>
                      <a:pt x="62" y="8"/>
                    </a:lnTo>
                    <a:lnTo>
                      <a:pt x="35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5" name="Google Shape;875;g2bd889303ca_0_3619"/>
              <p:cNvSpPr/>
              <p:nvPr/>
            </p:nvSpPr>
            <p:spPr>
              <a:xfrm>
                <a:off x="2441575" y="1711325"/>
                <a:ext cx="733423" cy="387350"/>
              </a:xfrm>
              <a:custGeom>
                <a:rect b="b" l="l" r="r" t="t"/>
                <a:pathLst>
                  <a:path extrusionOk="0" h="1078" w="2039">
                    <a:moveTo>
                      <a:pt x="35" y="459"/>
                    </a:moveTo>
                    <a:lnTo>
                      <a:pt x="35" y="459"/>
                    </a:lnTo>
                    <a:lnTo>
                      <a:pt x="44" y="468"/>
                    </a:lnTo>
                    <a:lnTo>
                      <a:pt x="53" y="485"/>
                    </a:lnTo>
                    <a:lnTo>
                      <a:pt x="53" y="485"/>
                    </a:lnTo>
                    <a:lnTo>
                      <a:pt x="62" y="503"/>
                    </a:lnTo>
                    <a:lnTo>
                      <a:pt x="88" y="521"/>
                    </a:lnTo>
                    <a:lnTo>
                      <a:pt x="88" y="521"/>
                    </a:lnTo>
                    <a:lnTo>
                      <a:pt x="106" y="521"/>
                    </a:lnTo>
                    <a:lnTo>
                      <a:pt x="132" y="521"/>
                    </a:lnTo>
                    <a:lnTo>
                      <a:pt x="185" y="521"/>
                    </a:lnTo>
                    <a:lnTo>
                      <a:pt x="185" y="521"/>
                    </a:lnTo>
                    <a:lnTo>
                      <a:pt x="238" y="512"/>
                    </a:lnTo>
                    <a:lnTo>
                      <a:pt x="238" y="512"/>
                    </a:lnTo>
                    <a:lnTo>
                      <a:pt x="194" y="530"/>
                    </a:lnTo>
                    <a:lnTo>
                      <a:pt x="194" y="530"/>
                    </a:lnTo>
                    <a:lnTo>
                      <a:pt x="159" y="538"/>
                    </a:lnTo>
                    <a:lnTo>
                      <a:pt x="141" y="547"/>
                    </a:lnTo>
                    <a:lnTo>
                      <a:pt x="141" y="547"/>
                    </a:lnTo>
                    <a:lnTo>
                      <a:pt x="150" y="565"/>
                    </a:lnTo>
                    <a:lnTo>
                      <a:pt x="150" y="565"/>
                    </a:lnTo>
                    <a:lnTo>
                      <a:pt x="150" y="574"/>
                    </a:lnTo>
                    <a:lnTo>
                      <a:pt x="150" y="574"/>
                    </a:lnTo>
                    <a:lnTo>
                      <a:pt x="177" y="583"/>
                    </a:lnTo>
                    <a:lnTo>
                      <a:pt x="177" y="583"/>
                    </a:lnTo>
                    <a:lnTo>
                      <a:pt x="221" y="618"/>
                    </a:lnTo>
                    <a:lnTo>
                      <a:pt x="221" y="618"/>
                    </a:lnTo>
                    <a:lnTo>
                      <a:pt x="229" y="627"/>
                    </a:lnTo>
                    <a:lnTo>
                      <a:pt x="238" y="636"/>
                    </a:lnTo>
                    <a:lnTo>
                      <a:pt x="238" y="636"/>
                    </a:lnTo>
                    <a:lnTo>
                      <a:pt x="282" y="653"/>
                    </a:lnTo>
                    <a:lnTo>
                      <a:pt x="344" y="671"/>
                    </a:lnTo>
                    <a:lnTo>
                      <a:pt x="344" y="671"/>
                    </a:lnTo>
                    <a:lnTo>
                      <a:pt x="371" y="662"/>
                    </a:lnTo>
                    <a:lnTo>
                      <a:pt x="379" y="653"/>
                    </a:lnTo>
                    <a:lnTo>
                      <a:pt x="379" y="653"/>
                    </a:lnTo>
                    <a:lnTo>
                      <a:pt x="406" y="653"/>
                    </a:lnTo>
                    <a:lnTo>
                      <a:pt x="450" y="662"/>
                    </a:lnTo>
                    <a:lnTo>
                      <a:pt x="450" y="662"/>
                    </a:lnTo>
                    <a:lnTo>
                      <a:pt x="468" y="662"/>
                    </a:lnTo>
                    <a:lnTo>
                      <a:pt x="476" y="653"/>
                    </a:lnTo>
                    <a:lnTo>
                      <a:pt x="494" y="618"/>
                    </a:lnTo>
                    <a:lnTo>
                      <a:pt x="494" y="618"/>
                    </a:lnTo>
                    <a:lnTo>
                      <a:pt x="503" y="600"/>
                    </a:lnTo>
                    <a:lnTo>
                      <a:pt x="503" y="600"/>
                    </a:lnTo>
                    <a:lnTo>
                      <a:pt x="521" y="600"/>
                    </a:lnTo>
                    <a:lnTo>
                      <a:pt x="521" y="600"/>
                    </a:lnTo>
                    <a:lnTo>
                      <a:pt x="503" y="627"/>
                    </a:lnTo>
                    <a:lnTo>
                      <a:pt x="503" y="627"/>
                    </a:lnTo>
                    <a:lnTo>
                      <a:pt x="512" y="653"/>
                    </a:lnTo>
                    <a:lnTo>
                      <a:pt x="521" y="662"/>
                    </a:lnTo>
                    <a:lnTo>
                      <a:pt x="521" y="662"/>
                    </a:lnTo>
                    <a:lnTo>
                      <a:pt x="538" y="671"/>
                    </a:lnTo>
                    <a:lnTo>
                      <a:pt x="538" y="671"/>
                    </a:lnTo>
                    <a:lnTo>
                      <a:pt x="529" y="671"/>
                    </a:lnTo>
                    <a:lnTo>
                      <a:pt x="529" y="671"/>
                    </a:lnTo>
                    <a:lnTo>
                      <a:pt x="503" y="680"/>
                    </a:lnTo>
                    <a:lnTo>
                      <a:pt x="485" y="689"/>
                    </a:lnTo>
                    <a:lnTo>
                      <a:pt x="476" y="697"/>
                    </a:lnTo>
                    <a:lnTo>
                      <a:pt x="476" y="706"/>
                    </a:lnTo>
                    <a:lnTo>
                      <a:pt x="476" y="706"/>
                    </a:lnTo>
                    <a:lnTo>
                      <a:pt x="476" y="724"/>
                    </a:lnTo>
                    <a:lnTo>
                      <a:pt x="494" y="733"/>
                    </a:lnTo>
                    <a:lnTo>
                      <a:pt x="503" y="741"/>
                    </a:lnTo>
                    <a:lnTo>
                      <a:pt x="529" y="750"/>
                    </a:lnTo>
                    <a:lnTo>
                      <a:pt x="529" y="750"/>
                    </a:lnTo>
                    <a:lnTo>
                      <a:pt x="538" y="750"/>
                    </a:lnTo>
                    <a:lnTo>
                      <a:pt x="538" y="750"/>
                    </a:lnTo>
                    <a:lnTo>
                      <a:pt x="521" y="759"/>
                    </a:lnTo>
                    <a:lnTo>
                      <a:pt x="521" y="759"/>
                    </a:lnTo>
                    <a:lnTo>
                      <a:pt x="494" y="759"/>
                    </a:lnTo>
                    <a:lnTo>
                      <a:pt x="450" y="768"/>
                    </a:lnTo>
                    <a:lnTo>
                      <a:pt x="415" y="786"/>
                    </a:lnTo>
                    <a:lnTo>
                      <a:pt x="388" y="803"/>
                    </a:lnTo>
                    <a:lnTo>
                      <a:pt x="388" y="803"/>
                    </a:lnTo>
                    <a:lnTo>
                      <a:pt x="388" y="821"/>
                    </a:lnTo>
                    <a:lnTo>
                      <a:pt x="397" y="839"/>
                    </a:lnTo>
                    <a:lnTo>
                      <a:pt x="397" y="839"/>
                    </a:lnTo>
                    <a:lnTo>
                      <a:pt x="406" y="839"/>
                    </a:lnTo>
                    <a:lnTo>
                      <a:pt x="406" y="839"/>
                    </a:lnTo>
                    <a:lnTo>
                      <a:pt x="335" y="821"/>
                    </a:lnTo>
                    <a:lnTo>
                      <a:pt x="300" y="821"/>
                    </a:lnTo>
                    <a:lnTo>
                      <a:pt x="274" y="821"/>
                    </a:lnTo>
                    <a:lnTo>
                      <a:pt x="274" y="821"/>
                    </a:lnTo>
                    <a:lnTo>
                      <a:pt x="256" y="821"/>
                    </a:lnTo>
                    <a:lnTo>
                      <a:pt x="229" y="821"/>
                    </a:lnTo>
                    <a:lnTo>
                      <a:pt x="194" y="803"/>
                    </a:lnTo>
                    <a:lnTo>
                      <a:pt x="194" y="803"/>
                    </a:lnTo>
                    <a:lnTo>
                      <a:pt x="168" y="786"/>
                    </a:lnTo>
                    <a:lnTo>
                      <a:pt x="168" y="786"/>
                    </a:lnTo>
                    <a:lnTo>
                      <a:pt x="124" y="777"/>
                    </a:lnTo>
                    <a:lnTo>
                      <a:pt x="79" y="777"/>
                    </a:lnTo>
                    <a:lnTo>
                      <a:pt x="35" y="777"/>
                    </a:lnTo>
                    <a:lnTo>
                      <a:pt x="9" y="794"/>
                    </a:lnTo>
                    <a:lnTo>
                      <a:pt x="9" y="794"/>
                    </a:lnTo>
                    <a:lnTo>
                      <a:pt x="0" y="812"/>
                    </a:lnTo>
                    <a:lnTo>
                      <a:pt x="9" y="821"/>
                    </a:lnTo>
                    <a:lnTo>
                      <a:pt x="9" y="821"/>
                    </a:lnTo>
                    <a:lnTo>
                      <a:pt x="35" y="847"/>
                    </a:lnTo>
                    <a:lnTo>
                      <a:pt x="79" y="865"/>
                    </a:lnTo>
                    <a:lnTo>
                      <a:pt x="132" y="883"/>
                    </a:lnTo>
                    <a:lnTo>
                      <a:pt x="177" y="883"/>
                    </a:lnTo>
                    <a:lnTo>
                      <a:pt x="177" y="883"/>
                    </a:lnTo>
                    <a:lnTo>
                      <a:pt x="177" y="883"/>
                    </a:lnTo>
                    <a:lnTo>
                      <a:pt x="177" y="883"/>
                    </a:lnTo>
                    <a:lnTo>
                      <a:pt x="185" y="883"/>
                    </a:lnTo>
                    <a:lnTo>
                      <a:pt x="203" y="874"/>
                    </a:lnTo>
                    <a:lnTo>
                      <a:pt x="203" y="874"/>
                    </a:lnTo>
                    <a:lnTo>
                      <a:pt x="212" y="883"/>
                    </a:lnTo>
                    <a:lnTo>
                      <a:pt x="256" y="936"/>
                    </a:lnTo>
                    <a:lnTo>
                      <a:pt x="256" y="936"/>
                    </a:lnTo>
                    <a:lnTo>
                      <a:pt x="265" y="936"/>
                    </a:lnTo>
                    <a:lnTo>
                      <a:pt x="256" y="945"/>
                    </a:lnTo>
                    <a:lnTo>
                      <a:pt x="256" y="945"/>
                    </a:lnTo>
                    <a:lnTo>
                      <a:pt x="256" y="971"/>
                    </a:lnTo>
                    <a:lnTo>
                      <a:pt x="256" y="1006"/>
                    </a:lnTo>
                    <a:lnTo>
                      <a:pt x="256" y="1006"/>
                    </a:lnTo>
                    <a:lnTo>
                      <a:pt x="274" y="1033"/>
                    </a:lnTo>
                    <a:lnTo>
                      <a:pt x="282" y="1042"/>
                    </a:lnTo>
                    <a:lnTo>
                      <a:pt x="309" y="1042"/>
                    </a:lnTo>
                    <a:lnTo>
                      <a:pt x="309" y="1042"/>
                    </a:lnTo>
                    <a:lnTo>
                      <a:pt x="326" y="1050"/>
                    </a:lnTo>
                    <a:lnTo>
                      <a:pt x="326" y="1050"/>
                    </a:lnTo>
                    <a:lnTo>
                      <a:pt x="353" y="1059"/>
                    </a:lnTo>
                    <a:lnTo>
                      <a:pt x="379" y="1068"/>
                    </a:lnTo>
                    <a:lnTo>
                      <a:pt x="415" y="1077"/>
                    </a:lnTo>
                    <a:lnTo>
                      <a:pt x="432" y="1059"/>
                    </a:lnTo>
                    <a:lnTo>
                      <a:pt x="432" y="1059"/>
                    </a:lnTo>
                    <a:lnTo>
                      <a:pt x="450" y="1050"/>
                    </a:lnTo>
                    <a:lnTo>
                      <a:pt x="450" y="1050"/>
                    </a:lnTo>
                    <a:lnTo>
                      <a:pt x="459" y="1042"/>
                    </a:lnTo>
                    <a:lnTo>
                      <a:pt x="459" y="1042"/>
                    </a:lnTo>
                    <a:lnTo>
                      <a:pt x="476" y="1059"/>
                    </a:lnTo>
                    <a:lnTo>
                      <a:pt x="521" y="1077"/>
                    </a:lnTo>
                    <a:lnTo>
                      <a:pt x="574" y="1077"/>
                    </a:lnTo>
                    <a:lnTo>
                      <a:pt x="653" y="1077"/>
                    </a:lnTo>
                    <a:lnTo>
                      <a:pt x="653" y="1077"/>
                    </a:lnTo>
                    <a:lnTo>
                      <a:pt x="671" y="1077"/>
                    </a:lnTo>
                    <a:lnTo>
                      <a:pt x="671" y="1077"/>
                    </a:lnTo>
                    <a:lnTo>
                      <a:pt x="706" y="1077"/>
                    </a:lnTo>
                    <a:lnTo>
                      <a:pt x="732" y="1068"/>
                    </a:lnTo>
                    <a:lnTo>
                      <a:pt x="759" y="1050"/>
                    </a:lnTo>
                    <a:lnTo>
                      <a:pt x="759" y="1050"/>
                    </a:lnTo>
                    <a:lnTo>
                      <a:pt x="768" y="1042"/>
                    </a:lnTo>
                    <a:lnTo>
                      <a:pt x="768" y="1042"/>
                    </a:lnTo>
                    <a:lnTo>
                      <a:pt x="768" y="1050"/>
                    </a:lnTo>
                    <a:lnTo>
                      <a:pt x="768" y="1050"/>
                    </a:lnTo>
                    <a:lnTo>
                      <a:pt x="803" y="1059"/>
                    </a:lnTo>
                    <a:lnTo>
                      <a:pt x="847" y="1068"/>
                    </a:lnTo>
                    <a:lnTo>
                      <a:pt x="926" y="1068"/>
                    </a:lnTo>
                    <a:lnTo>
                      <a:pt x="926" y="1068"/>
                    </a:lnTo>
                    <a:lnTo>
                      <a:pt x="953" y="1050"/>
                    </a:lnTo>
                    <a:lnTo>
                      <a:pt x="979" y="1024"/>
                    </a:lnTo>
                    <a:lnTo>
                      <a:pt x="988" y="989"/>
                    </a:lnTo>
                    <a:lnTo>
                      <a:pt x="988" y="962"/>
                    </a:lnTo>
                    <a:lnTo>
                      <a:pt x="988" y="962"/>
                    </a:lnTo>
                    <a:lnTo>
                      <a:pt x="979" y="953"/>
                    </a:lnTo>
                    <a:lnTo>
                      <a:pt x="971" y="945"/>
                    </a:lnTo>
                    <a:lnTo>
                      <a:pt x="971" y="945"/>
                    </a:lnTo>
                    <a:lnTo>
                      <a:pt x="909" y="927"/>
                    </a:lnTo>
                    <a:lnTo>
                      <a:pt x="812" y="918"/>
                    </a:lnTo>
                    <a:lnTo>
                      <a:pt x="715" y="918"/>
                    </a:lnTo>
                    <a:lnTo>
                      <a:pt x="679" y="927"/>
                    </a:lnTo>
                    <a:lnTo>
                      <a:pt x="653" y="927"/>
                    </a:lnTo>
                    <a:lnTo>
                      <a:pt x="653" y="927"/>
                    </a:lnTo>
                    <a:lnTo>
                      <a:pt x="635" y="936"/>
                    </a:lnTo>
                    <a:lnTo>
                      <a:pt x="618" y="936"/>
                    </a:lnTo>
                    <a:lnTo>
                      <a:pt x="574" y="936"/>
                    </a:lnTo>
                    <a:lnTo>
                      <a:pt x="574" y="936"/>
                    </a:lnTo>
                    <a:lnTo>
                      <a:pt x="529" y="936"/>
                    </a:lnTo>
                    <a:lnTo>
                      <a:pt x="494" y="936"/>
                    </a:lnTo>
                    <a:lnTo>
                      <a:pt x="494" y="936"/>
                    </a:lnTo>
                    <a:lnTo>
                      <a:pt x="485" y="945"/>
                    </a:lnTo>
                    <a:lnTo>
                      <a:pt x="476" y="936"/>
                    </a:lnTo>
                    <a:lnTo>
                      <a:pt x="476" y="936"/>
                    </a:lnTo>
                    <a:lnTo>
                      <a:pt x="450" y="918"/>
                    </a:lnTo>
                    <a:lnTo>
                      <a:pt x="415" y="909"/>
                    </a:lnTo>
                    <a:lnTo>
                      <a:pt x="415" y="909"/>
                    </a:lnTo>
                    <a:lnTo>
                      <a:pt x="406" y="909"/>
                    </a:lnTo>
                    <a:lnTo>
                      <a:pt x="406" y="909"/>
                    </a:lnTo>
                    <a:lnTo>
                      <a:pt x="415" y="900"/>
                    </a:lnTo>
                    <a:lnTo>
                      <a:pt x="415" y="900"/>
                    </a:lnTo>
                    <a:lnTo>
                      <a:pt x="432" y="883"/>
                    </a:lnTo>
                    <a:lnTo>
                      <a:pt x="432" y="883"/>
                    </a:lnTo>
                    <a:lnTo>
                      <a:pt x="441" y="874"/>
                    </a:lnTo>
                    <a:lnTo>
                      <a:pt x="441" y="865"/>
                    </a:lnTo>
                    <a:lnTo>
                      <a:pt x="441" y="865"/>
                    </a:lnTo>
                    <a:lnTo>
                      <a:pt x="415" y="847"/>
                    </a:lnTo>
                    <a:lnTo>
                      <a:pt x="415" y="847"/>
                    </a:lnTo>
                    <a:lnTo>
                      <a:pt x="468" y="856"/>
                    </a:lnTo>
                    <a:lnTo>
                      <a:pt x="521" y="856"/>
                    </a:lnTo>
                    <a:lnTo>
                      <a:pt x="521" y="856"/>
                    </a:lnTo>
                    <a:lnTo>
                      <a:pt x="556" y="856"/>
                    </a:lnTo>
                    <a:lnTo>
                      <a:pt x="582" y="856"/>
                    </a:lnTo>
                    <a:lnTo>
                      <a:pt x="582" y="856"/>
                    </a:lnTo>
                    <a:lnTo>
                      <a:pt x="609" y="874"/>
                    </a:lnTo>
                    <a:lnTo>
                      <a:pt x="644" y="874"/>
                    </a:lnTo>
                    <a:lnTo>
                      <a:pt x="679" y="874"/>
                    </a:lnTo>
                    <a:lnTo>
                      <a:pt x="706" y="856"/>
                    </a:lnTo>
                    <a:lnTo>
                      <a:pt x="706" y="856"/>
                    </a:lnTo>
                    <a:lnTo>
                      <a:pt x="715" y="847"/>
                    </a:lnTo>
                    <a:lnTo>
                      <a:pt x="724" y="847"/>
                    </a:lnTo>
                    <a:lnTo>
                      <a:pt x="768" y="847"/>
                    </a:lnTo>
                    <a:lnTo>
                      <a:pt x="768" y="847"/>
                    </a:lnTo>
                    <a:lnTo>
                      <a:pt x="803" y="847"/>
                    </a:lnTo>
                    <a:lnTo>
                      <a:pt x="803" y="847"/>
                    </a:lnTo>
                    <a:lnTo>
                      <a:pt x="856" y="856"/>
                    </a:lnTo>
                    <a:lnTo>
                      <a:pt x="882" y="874"/>
                    </a:lnTo>
                    <a:lnTo>
                      <a:pt x="882" y="874"/>
                    </a:lnTo>
                    <a:lnTo>
                      <a:pt x="900" y="883"/>
                    </a:lnTo>
                    <a:lnTo>
                      <a:pt x="926" y="892"/>
                    </a:lnTo>
                    <a:lnTo>
                      <a:pt x="926" y="892"/>
                    </a:lnTo>
                    <a:lnTo>
                      <a:pt x="953" y="883"/>
                    </a:lnTo>
                    <a:lnTo>
                      <a:pt x="988" y="865"/>
                    </a:lnTo>
                    <a:lnTo>
                      <a:pt x="988" y="865"/>
                    </a:lnTo>
                    <a:lnTo>
                      <a:pt x="1015" y="856"/>
                    </a:lnTo>
                    <a:lnTo>
                      <a:pt x="1041" y="847"/>
                    </a:lnTo>
                    <a:lnTo>
                      <a:pt x="1041" y="847"/>
                    </a:lnTo>
                    <a:lnTo>
                      <a:pt x="1068" y="847"/>
                    </a:lnTo>
                    <a:lnTo>
                      <a:pt x="1085" y="830"/>
                    </a:lnTo>
                    <a:lnTo>
                      <a:pt x="1085" y="830"/>
                    </a:lnTo>
                    <a:lnTo>
                      <a:pt x="1085" y="812"/>
                    </a:lnTo>
                    <a:lnTo>
                      <a:pt x="1076" y="777"/>
                    </a:lnTo>
                    <a:lnTo>
                      <a:pt x="1076" y="777"/>
                    </a:lnTo>
                    <a:lnTo>
                      <a:pt x="1068" y="768"/>
                    </a:lnTo>
                    <a:lnTo>
                      <a:pt x="1050" y="768"/>
                    </a:lnTo>
                    <a:lnTo>
                      <a:pt x="1015" y="777"/>
                    </a:lnTo>
                    <a:lnTo>
                      <a:pt x="1015" y="777"/>
                    </a:lnTo>
                    <a:lnTo>
                      <a:pt x="1006" y="777"/>
                    </a:lnTo>
                    <a:lnTo>
                      <a:pt x="1006" y="777"/>
                    </a:lnTo>
                    <a:lnTo>
                      <a:pt x="997" y="768"/>
                    </a:lnTo>
                    <a:lnTo>
                      <a:pt x="979" y="759"/>
                    </a:lnTo>
                    <a:lnTo>
                      <a:pt x="979" y="759"/>
                    </a:lnTo>
                    <a:lnTo>
                      <a:pt x="1032" y="741"/>
                    </a:lnTo>
                    <a:lnTo>
                      <a:pt x="1032" y="741"/>
                    </a:lnTo>
                    <a:lnTo>
                      <a:pt x="1050" y="741"/>
                    </a:lnTo>
                    <a:lnTo>
                      <a:pt x="1068" y="724"/>
                    </a:lnTo>
                    <a:lnTo>
                      <a:pt x="1068" y="724"/>
                    </a:lnTo>
                    <a:lnTo>
                      <a:pt x="1068" y="706"/>
                    </a:lnTo>
                    <a:lnTo>
                      <a:pt x="1059" y="689"/>
                    </a:lnTo>
                    <a:lnTo>
                      <a:pt x="1059" y="689"/>
                    </a:lnTo>
                    <a:lnTo>
                      <a:pt x="1059" y="680"/>
                    </a:lnTo>
                    <a:lnTo>
                      <a:pt x="1059" y="680"/>
                    </a:lnTo>
                    <a:lnTo>
                      <a:pt x="1103" y="689"/>
                    </a:lnTo>
                    <a:lnTo>
                      <a:pt x="1103" y="689"/>
                    </a:lnTo>
                    <a:lnTo>
                      <a:pt x="1147" y="689"/>
                    </a:lnTo>
                    <a:lnTo>
                      <a:pt x="1147" y="689"/>
                    </a:lnTo>
                    <a:lnTo>
                      <a:pt x="1165" y="680"/>
                    </a:lnTo>
                    <a:lnTo>
                      <a:pt x="1191" y="671"/>
                    </a:lnTo>
                    <a:lnTo>
                      <a:pt x="1226" y="644"/>
                    </a:lnTo>
                    <a:lnTo>
                      <a:pt x="1262" y="600"/>
                    </a:lnTo>
                    <a:lnTo>
                      <a:pt x="1271" y="565"/>
                    </a:lnTo>
                    <a:lnTo>
                      <a:pt x="1271" y="565"/>
                    </a:lnTo>
                    <a:lnTo>
                      <a:pt x="1271" y="547"/>
                    </a:lnTo>
                    <a:lnTo>
                      <a:pt x="1262" y="538"/>
                    </a:lnTo>
                    <a:lnTo>
                      <a:pt x="1262" y="538"/>
                    </a:lnTo>
                    <a:lnTo>
                      <a:pt x="1244" y="530"/>
                    </a:lnTo>
                    <a:lnTo>
                      <a:pt x="1226" y="521"/>
                    </a:lnTo>
                    <a:lnTo>
                      <a:pt x="1182" y="521"/>
                    </a:lnTo>
                    <a:lnTo>
                      <a:pt x="1182" y="521"/>
                    </a:lnTo>
                    <a:lnTo>
                      <a:pt x="1235" y="512"/>
                    </a:lnTo>
                    <a:lnTo>
                      <a:pt x="1235" y="512"/>
                    </a:lnTo>
                    <a:lnTo>
                      <a:pt x="1279" y="512"/>
                    </a:lnTo>
                    <a:lnTo>
                      <a:pt x="1306" y="503"/>
                    </a:lnTo>
                    <a:lnTo>
                      <a:pt x="1306" y="503"/>
                    </a:lnTo>
                    <a:lnTo>
                      <a:pt x="1315" y="485"/>
                    </a:lnTo>
                    <a:lnTo>
                      <a:pt x="1315" y="468"/>
                    </a:lnTo>
                    <a:lnTo>
                      <a:pt x="1315" y="468"/>
                    </a:lnTo>
                    <a:lnTo>
                      <a:pt x="1315" y="459"/>
                    </a:lnTo>
                    <a:lnTo>
                      <a:pt x="1315" y="459"/>
                    </a:lnTo>
                    <a:lnTo>
                      <a:pt x="1341" y="468"/>
                    </a:lnTo>
                    <a:lnTo>
                      <a:pt x="1341" y="468"/>
                    </a:lnTo>
                    <a:lnTo>
                      <a:pt x="1376" y="468"/>
                    </a:lnTo>
                    <a:lnTo>
                      <a:pt x="1421" y="468"/>
                    </a:lnTo>
                    <a:lnTo>
                      <a:pt x="1421" y="468"/>
                    </a:lnTo>
                    <a:lnTo>
                      <a:pt x="1438" y="468"/>
                    </a:lnTo>
                    <a:lnTo>
                      <a:pt x="1447" y="450"/>
                    </a:lnTo>
                    <a:lnTo>
                      <a:pt x="1456" y="433"/>
                    </a:lnTo>
                    <a:lnTo>
                      <a:pt x="1456" y="433"/>
                    </a:lnTo>
                    <a:lnTo>
                      <a:pt x="1456" y="424"/>
                    </a:lnTo>
                    <a:lnTo>
                      <a:pt x="1456" y="424"/>
                    </a:lnTo>
                    <a:lnTo>
                      <a:pt x="1500" y="415"/>
                    </a:lnTo>
                    <a:lnTo>
                      <a:pt x="1571" y="371"/>
                    </a:lnTo>
                    <a:lnTo>
                      <a:pt x="1571" y="371"/>
                    </a:lnTo>
                    <a:lnTo>
                      <a:pt x="1641" y="335"/>
                    </a:lnTo>
                    <a:lnTo>
                      <a:pt x="1641" y="335"/>
                    </a:lnTo>
                    <a:lnTo>
                      <a:pt x="1712" y="300"/>
                    </a:lnTo>
                    <a:lnTo>
                      <a:pt x="1765" y="291"/>
                    </a:lnTo>
                    <a:lnTo>
                      <a:pt x="1765" y="291"/>
                    </a:lnTo>
                    <a:lnTo>
                      <a:pt x="1818" y="274"/>
                    </a:lnTo>
                    <a:lnTo>
                      <a:pt x="1826" y="265"/>
                    </a:lnTo>
                    <a:lnTo>
                      <a:pt x="1835" y="247"/>
                    </a:lnTo>
                    <a:lnTo>
                      <a:pt x="1835" y="247"/>
                    </a:lnTo>
                    <a:lnTo>
                      <a:pt x="1826" y="229"/>
                    </a:lnTo>
                    <a:lnTo>
                      <a:pt x="1826" y="229"/>
                    </a:lnTo>
                    <a:lnTo>
                      <a:pt x="1818" y="221"/>
                    </a:lnTo>
                    <a:lnTo>
                      <a:pt x="1818" y="221"/>
                    </a:lnTo>
                    <a:lnTo>
                      <a:pt x="1879" y="203"/>
                    </a:lnTo>
                    <a:lnTo>
                      <a:pt x="1968" y="168"/>
                    </a:lnTo>
                    <a:lnTo>
                      <a:pt x="1968" y="168"/>
                    </a:lnTo>
                    <a:lnTo>
                      <a:pt x="2021" y="132"/>
                    </a:lnTo>
                    <a:lnTo>
                      <a:pt x="2029" y="124"/>
                    </a:lnTo>
                    <a:lnTo>
                      <a:pt x="2038" y="106"/>
                    </a:lnTo>
                    <a:lnTo>
                      <a:pt x="2038" y="106"/>
                    </a:lnTo>
                    <a:lnTo>
                      <a:pt x="2029" y="97"/>
                    </a:lnTo>
                    <a:lnTo>
                      <a:pt x="2012" y="88"/>
                    </a:lnTo>
                    <a:lnTo>
                      <a:pt x="1976" y="88"/>
                    </a:lnTo>
                    <a:lnTo>
                      <a:pt x="1976" y="88"/>
                    </a:lnTo>
                    <a:lnTo>
                      <a:pt x="1932" y="97"/>
                    </a:lnTo>
                    <a:lnTo>
                      <a:pt x="1906" y="79"/>
                    </a:lnTo>
                    <a:lnTo>
                      <a:pt x="1906" y="79"/>
                    </a:lnTo>
                    <a:lnTo>
                      <a:pt x="1897" y="71"/>
                    </a:lnTo>
                    <a:lnTo>
                      <a:pt x="1897" y="71"/>
                    </a:lnTo>
                    <a:lnTo>
                      <a:pt x="1897" y="53"/>
                    </a:lnTo>
                    <a:lnTo>
                      <a:pt x="1897" y="53"/>
                    </a:lnTo>
                    <a:lnTo>
                      <a:pt x="1879" y="44"/>
                    </a:lnTo>
                    <a:lnTo>
                      <a:pt x="1853" y="44"/>
                    </a:lnTo>
                    <a:lnTo>
                      <a:pt x="1853" y="44"/>
                    </a:lnTo>
                    <a:lnTo>
                      <a:pt x="1835" y="44"/>
                    </a:lnTo>
                    <a:lnTo>
                      <a:pt x="1835" y="44"/>
                    </a:lnTo>
                    <a:lnTo>
                      <a:pt x="1826" y="44"/>
                    </a:lnTo>
                    <a:lnTo>
                      <a:pt x="1826" y="44"/>
                    </a:lnTo>
                    <a:lnTo>
                      <a:pt x="1809" y="35"/>
                    </a:lnTo>
                    <a:lnTo>
                      <a:pt x="1791" y="35"/>
                    </a:lnTo>
                    <a:lnTo>
                      <a:pt x="1729" y="44"/>
                    </a:lnTo>
                    <a:lnTo>
                      <a:pt x="1729" y="44"/>
                    </a:lnTo>
                    <a:lnTo>
                      <a:pt x="1738" y="44"/>
                    </a:lnTo>
                    <a:lnTo>
                      <a:pt x="1738" y="35"/>
                    </a:lnTo>
                    <a:lnTo>
                      <a:pt x="1738" y="35"/>
                    </a:lnTo>
                    <a:lnTo>
                      <a:pt x="1729" y="26"/>
                    </a:lnTo>
                    <a:lnTo>
                      <a:pt x="1721" y="18"/>
                    </a:lnTo>
                    <a:lnTo>
                      <a:pt x="1668" y="18"/>
                    </a:lnTo>
                    <a:lnTo>
                      <a:pt x="1668" y="18"/>
                    </a:lnTo>
                    <a:lnTo>
                      <a:pt x="1588" y="18"/>
                    </a:lnTo>
                    <a:lnTo>
                      <a:pt x="1535" y="9"/>
                    </a:lnTo>
                    <a:lnTo>
                      <a:pt x="1535" y="9"/>
                    </a:lnTo>
                    <a:lnTo>
                      <a:pt x="1518" y="0"/>
                    </a:lnTo>
                    <a:lnTo>
                      <a:pt x="1500" y="0"/>
                    </a:lnTo>
                    <a:lnTo>
                      <a:pt x="1465" y="9"/>
                    </a:lnTo>
                    <a:lnTo>
                      <a:pt x="1465" y="9"/>
                    </a:lnTo>
                    <a:lnTo>
                      <a:pt x="1447" y="18"/>
                    </a:lnTo>
                    <a:lnTo>
                      <a:pt x="1438" y="18"/>
                    </a:lnTo>
                    <a:lnTo>
                      <a:pt x="1438" y="18"/>
                    </a:lnTo>
                    <a:lnTo>
                      <a:pt x="1412" y="0"/>
                    </a:lnTo>
                    <a:lnTo>
                      <a:pt x="1376" y="0"/>
                    </a:lnTo>
                    <a:lnTo>
                      <a:pt x="1350" y="0"/>
                    </a:lnTo>
                    <a:lnTo>
                      <a:pt x="1332" y="9"/>
                    </a:lnTo>
                    <a:lnTo>
                      <a:pt x="1332" y="9"/>
                    </a:lnTo>
                    <a:lnTo>
                      <a:pt x="1315" y="26"/>
                    </a:lnTo>
                    <a:lnTo>
                      <a:pt x="1315" y="35"/>
                    </a:lnTo>
                    <a:lnTo>
                      <a:pt x="1315" y="35"/>
                    </a:lnTo>
                    <a:lnTo>
                      <a:pt x="1297" y="26"/>
                    </a:lnTo>
                    <a:lnTo>
                      <a:pt x="1297" y="26"/>
                    </a:lnTo>
                    <a:lnTo>
                      <a:pt x="1279" y="18"/>
                    </a:lnTo>
                    <a:lnTo>
                      <a:pt x="1253" y="18"/>
                    </a:lnTo>
                    <a:lnTo>
                      <a:pt x="1209" y="18"/>
                    </a:lnTo>
                    <a:lnTo>
                      <a:pt x="1209" y="18"/>
                    </a:lnTo>
                    <a:lnTo>
                      <a:pt x="1182" y="18"/>
                    </a:lnTo>
                    <a:lnTo>
                      <a:pt x="1147" y="18"/>
                    </a:lnTo>
                    <a:lnTo>
                      <a:pt x="1147" y="18"/>
                    </a:lnTo>
                    <a:lnTo>
                      <a:pt x="1129" y="18"/>
                    </a:lnTo>
                    <a:lnTo>
                      <a:pt x="1112" y="26"/>
                    </a:lnTo>
                    <a:lnTo>
                      <a:pt x="1094" y="35"/>
                    </a:lnTo>
                    <a:lnTo>
                      <a:pt x="1094" y="35"/>
                    </a:lnTo>
                    <a:lnTo>
                      <a:pt x="1085" y="44"/>
                    </a:lnTo>
                    <a:lnTo>
                      <a:pt x="1068" y="44"/>
                    </a:lnTo>
                    <a:lnTo>
                      <a:pt x="1068" y="44"/>
                    </a:lnTo>
                    <a:lnTo>
                      <a:pt x="1032" y="26"/>
                    </a:lnTo>
                    <a:lnTo>
                      <a:pt x="988" y="26"/>
                    </a:lnTo>
                    <a:lnTo>
                      <a:pt x="962" y="26"/>
                    </a:lnTo>
                    <a:lnTo>
                      <a:pt x="944" y="35"/>
                    </a:lnTo>
                    <a:lnTo>
                      <a:pt x="944" y="35"/>
                    </a:lnTo>
                    <a:lnTo>
                      <a:pt x="944" y="53"/>
                    </a:lnTo>
                    <a:lnTo>
                      <a:pt x="944" y="53"/>
                    </a:lnTo>
                    <a:lnTo>
                      <a:pt x="935" y="53"/>
                    </a:lnTo>
                    <a:lnTo>
                      <a:pt x="935" y="53"/>
                    </a:lnTo>
                    <a:lnTo>
                      <a:pt x="900" y="44"/>
                    </a:lnTo>
                    <a:lnTo>
                      <a:pt x="882" y="53"/>
                    </a:lnTo>
                    <a:lnTo>
                      <a:pt x="882" y="53"/>
                    </a:lnTo>
                    <a:lnTo>
                      <a:pt x="874" y="62"/>
                    </a:lnTo>
                    <a:lnTo>
                      <a:pt x="882" y="79"/>
                    </a:lnTo>
                    <a:lnTo>
                      <a:pt x="882" y="79"/>
                    </a:lnTo>
                    <a:lnTo>
                      <a:pt x="856" y="79"/>
                    </a:lnTo>
                    <a:lnTo>
                      <a:pt x="856" y="79"/>
                    </a:lnTo>
                    <a:lnTo>
                      <a:pt x="812" y="79"/>
                    </a:lnTo>
                    <a:lnTo>
                      <a:pt x="794" y="88"/>
                    </a:lnTo>
                    <a:lnTo>
                      <a:pt x="794" y="88"/>
                    </a:lnTo>
                    <a:lnTo>
                      <a:pt x="785" y="106"/>
                    </a:lnTo>
                    <a:lnTo>
                      <a:pt x="785" y="106"/>
                    </a:lnTo>
                    <a:lnTo>
                      <a:pt x="785" y="115"/>
                    </a:lnTo>
                    <a:lnTo>
                      <a:pt x="776" y="124"/>
                    </a:lnTo>
                    <a:lnTo>
                      <a:pt x="776" y="124"/>
                    </a:lnTo>
                    <a:lnTo>
                      <a:pt x="759" y="124"/>
                    </a:lnTo>
                    <a:lnTo>
                      <a:pt x="741" y="115"/>
                    </a:lnTo>
                    <a:lnTo>
                      <a:pt x="741" y="115"/>
                    </a:lnTo>
                    <a:lnTo>
                      <a:pt x="715" y="97"/>
                    </a:lnTo>
                    <a:lnTo>
                      <a:pt x="679" y="88"/>
                    </a:lnTo>
                    <a:lnTo>
                      <a:pt x="644" y="88"/>
                    </a:lnTo>
                    <a:lnTo>
                      <a:pt x="626" y="97"/>
                    </a:lnTo>
                    <a:lnTo>
                      <a:pt x="626" y="97"/>
                    </a:lnTo>
                    <a:lnTo>
                      <a:pt x="618" y="106"/>
                    </a:lnTo>
                    <a:lnTo>
                      <a:pt x="618" y="115"/>
                    </a:lnTo>
                    <a:lnTo>
                      <a:pt x="618" y="115"/>
                    </a:lnTo>
                    <a:lnTo>
                      <a:pt x="609" y="115"/>
                    </a:lnTo>
                    <a:lnTo>
                      <a:pt x="609" y="115"/>
                    </a:lnTo>
                    <a:lnTo>
                      <a:pt x="574" y="124"/>
                    </a:lnTo>
                    <a:lnTo>
                      <a:pt x="565" y="124"/>
                    </a:lnTo>
                    <a:lnTo>
                      <a:pt x="565" y="132"/>
                    </a:lnTo>
                    <a:lnTo>
                      <a:pt x="565" y="132"/>
                    </a:lnTo>
                    <a:lnTo>
                      <a:pt x="565" y="141"/>
                    </a:lnTo>
                    <a:lnTo>
                      <a:pt x="574" y="150"/>
                    </a:lnTo>
                    <a:lnTo>
                      <a:pt x="574" y="150"/>
                    </a:lnTo>
                    <a:lnTo>
                      <a:pt x="574" y="159"/>
                    </a:lnTo>
                    <a:lnTo>
                      <a:pt x="574" y="159"/>
                    </a:lnTo>
                    <a:lnTo>
                      <a:pt x="556" y="159"/>
                    </a:lnTo>
                    <a:lnTo>
                      <a:pt x="556" y="159"/>
                    </a:lnTo>
                    <a:lnTo>
                      <a:pt x="538" y="150"/>
                    </a:lnTo>
                    <a:lnTo>
                      <a:pt x="538" y="150"/>
                    </a:lnTo>
                    <a:lnTo>
                      <a:pt x="494" y="132"/>
                    </a:lnTo>
                    <a:lnTo>
                      <a:pt x="468" y="141"/>
                    </a:lnTo>
                    <a:lnTo>
                      <a:pt x="450" y="150"/>
                    </a:lnTo>
                    <a:lnTo>
                      <a:pt x="450" y="150"/>
                    </a:lnTo>
                    <a:lnTo>
                      <a:pt x="424" y="168"/>
                    </a:lnTo>
                    <a:lnTo>
                      <a:pt x="424" y="168"/>
                    </a:lnTo>
                    <a:lnTo>
                      <a:pt x="424" y="177"/>
                    </a:lnTo>
                    <a:lnTo>
                      <a:pt x="424" y="177"/>
                    </a:lnTo>
                    <a:lnTo>
                      <a:pt x="397" y="168"/>
                    </a:lnTo>
                    <a:lnTo>
                      <a:pt x="362" y="168"/>
                    </a:lnTo>
                    <a:lnTo>
                      <a:pt x="291" y="185"/>
                    </a:lnTo>
                    <a:lnTo>
                      <a:pt x="291" y="185"/>
                    </a:lnTo>
                    <a:lnTo>
                      <a:pt x="274" y="194"/>
                    </a:lnTo>
                    <a:lnTo>
                      <a:pt x="265" y="212"/>
                    </a:lnTo>
                    <a:lnTo>
                      <a:pt x="265" y="212"/>
                    </a:lnTo>
                    <a:lnTo>
                      <a:pt x="265" y="221"/>
                    </a:lnTo>
                    <a:lnTo>
                      <a:pt x="274" y="229"/>
                    </a:lnTo>
                    <a:lnTo>
                      <a:pt x="274" y="229"/>
                    </a:lnTo>
                    <a:lnTo>
                      <a:pt x="300" y="238"/>
                    </a:lnTo>
                    <a:lnTo>
                      <a:pt x="335" y="229"/>
                    </a:lnTo>
                    <a:lnTo>
                      <a:pt x="335" y="229"/>
                    </a:lnTo>
                    <a:lnTo>
                      <a:pt x="335" y="238"/>
                    </a:lnTo>
                    <a:lnTo>
                      <a:pt x="335" y="238"/>
                    </a:lnTo>
                    <a:lnTo>
                      <a:pt x="344" y="247"/>
                    </a:lnTo>
                    <a:lnTo>
                      <a:pt x="371" y="256"/>
                    </a:lnTo>
                    <a:lnTo>
                      <a:pt x="371" y="256"/>
                    </a:lnTo>
                    <a:lnTo>
                      <a:pt x="362" y="274"/>
                    </a:lnTo>
                    <a:lnTo>
                      <a:pt x="362" y="274"/>
                    </a:lnTo>
                    <a:lnTo>
                      <a:pt x="362" y="291"/>
                    </a:lnTo>
                    <a:lnTo>
                      <a:pt x="371" y="300"/>
                    </a:lnTo>
                    <a:lnTo>
                      <a:pt x="397" y="309"/>
                    </a:lnTo>
                    <a:lnTo>
                      <a:pt x="397" y="309"/>
                    </a:lnTo>
                    <a:lnTo>
                      <a:pt x="415" y="309"/>
                    </a:lnTo>
                    <a:lnTo>
                      <a:pt x="415" y="309"/>
                    </a:lnTo>
                    <a:lnTo>
                      <a:pt x="415" y="327"/>
                    </a:lnTo>
                    <a:lnTo>
                      <a:pt x="432" y="335"/>
                    </a:lnTo>
                    <a:lnTo>
                      <a:pt x="432" y="335"/>
                    </a:lnTo>
                    <a:lnTo>
                      <a:pt x="468" y="344"/>
                    </a:lnTo>
                    <a:lnTo>
                      <a:pt x="512" y="344"/>
                    </a:lnTo>
                    <a:lnTo>
                      <a:pt x="547" y="344"/>
                    </a:lnTo>
                    <a:lnTo>
                      <a:pt x="574" y="327"/>
                    </a:lnTo>
                    <a:lnTo>
                      <a:pt x="574" y="327"/>
                    </a:lnTo>
                    <a:lnTo>
                      <a:pt x="574" y="327"/>
                    </a:lnTo>
                    <a:lnTo>
                      <a:pt x="574" y="327"/>
                    </a:lnTo>
                    <a:lnTo>
                      <a:pt x="574" y="327"/>
                    </a:lnTo>
                    <a:lnTo>
                      <a:pt x="574" y="327"/>
                    </a:lnTo>
                    <a:lnTo>
                      <a:pt x="574" y="344"/>
                    </a:lnTo>
                    <a:lnTo>
                      <a:pt x="574" y="344"/>
                    </a:lnTo>
                    <a:lnTo>
                      <a:pt x="574" y="353"/>
                    </a:lnTo>
                    <a:lnTo>
                      <a:pt x="600" y="371"/>
                    </a:lnTo>
                    <a:lnTo>
                      <a:pt x="600" y="371"/>
                    </a:lnTo>
                    <a:lnTo>
                      <a:pt x="600" y="371"/>
                    </a:lnTo>
                    <a:lnTo>
                      <a:pt x="600" y="371"/>
                    </a:lnTo>
                    <a:lnTo>
                      <a:pt x="591" y="371"/>
                    </a:lnTo>
                    <a:lnTo>
                      <a:pt x="591" y="371"/>
                    </a:lnTo>
                    <a:lnTo>
                      <a:pt x="582" y="371"/>
                    </a:lnTo>
                    <a:lnTo>
                      <a:pt x="565" y="388"/>
                    </a:lnTo>
                    <a:lnTo>
                      <a:pt x="556" y="406"/>
                    </a:lnTo>
                    <a:lnTo>
                      <a:pt x="556" y="424"/>
                    </a:lnTo>
                    <a:lnTo>
                      <a:pt x="556" y="424"/>
                    </a:lnTo>
                    <a:lnTo>
                      <a:pt x="556" y="424"/>
                    </a:lnTo>
                    <a:lnTo>
                      <a:pt x="556" y="424"/>
                    </a:lnTo>
                    <a:lnTo>
                      <a:pt x="547" y="415"/>
                    </a:lnTo>
                    <a:lnTo>
                      <a:pt x="547" y="415"/>
                    </a:lnTo>
                    <a:lnTo>
                      <a:pt x="538" y="406"/>
                    </a:lnTo>
                    <a:lnTo>
                      <a:pt x="538" y="406"/>
                    </a:lnTo>
                    <a:lnTo>
                      <a:pt x="547" y="397"/>
                    </a:lnTo>
                    <a:lnTo>
                      <a:pt x="538" y="380"/>
                    </a:lnTo>
                    <a:lnTo>
                      <a:pt x="538" y="380"/>
                    </a:lnTo>
                    <a:lnTo>
                      <a:pt x="529" y="371"/>
                    </a:lnTo>
                    <a:lnTo>
                      <a:pt x="512" y="371"/>
                    </a:lnTo>
                    <a:lnTo>
                      <a:pt x="503" y="362"/>
                    </a:lnTo>
                    <a:lnTo>
                      <a:pt x="485" y="371"/>
                    </a:lnTo>
                    <a:lnTo>
                      <a:pt x="485" y="371"/>
                    </a:lnTo>
                    <a:lnTo>
                      <a:pt x="476" y="380"/>
                    </a:lnTo>
                    <a:lnTo>
                      <a:pt x="468" y="388"/>
                    </a:lnTo>
                    <a:lnTo>
                      <a:pt x="468" y="388"/>
                    </a:lnTo>
                    <a:lnTo>
                      <a:pt x="459" y="380"/>
                    </a:lnTo>
                    <a:lnTo>
                      <a:pt x="441" y="362"/>
                    </a:lnTo>
                    <a:lnTo>
                      <a:pt x="441" y="362"/>
                    </a:lnTo>
                    <a:lnTo>
                      <a:pt x="441" y="353"/>
                    </a:lnTo>
                    <a:lnTo>
                      <a:pt x="424" y="344"/>
                    </a:lnTo>
                    <a:lnTo>
                      <a:pt x="379" y="327"/>
                    </a:lnTo>
                    <a:lnTo>
                      <a:pt x="379" y="327"/>
                    </a:lnTo>
                    <a:lnTo>
                      <a:pt x="326" y="300"/>
                    </a:lnTo>
                    <a:lnTo>
                      <a:pt x="291" y="291"/>
                    </a:lnTo>
                    <a:lnTo>
                      <a:pt x="265" y="265"/>
                    </a:lnTo>
                    <a:lnTo>
                      <a:pt x="265" y="265"/>
                    </a:lnTo>
                    <a:lnTo>
                      <a:pt x="229" y="247"/>
                    </a:lnTo>
                    <a:lnTo>
                      <a:pt x="194" y="238"/>
                    </a:lnTo>
                    <a:lnTo>
                      <a:pt x="159" y="238"/>
                    </a:lnTo>
                    <a:lnTo>
                      <a:pt x="141" y="238"/>
                    </a:lnTo>
                    <a:lnTo>
                      <a:pt x="141" y="238"/>
                    </a:lnTo>
                    <a:lnTo>
                      <a:pt x="132" y="256"/>
                    </a:lnTo>
                    <a:lnTo>
                      <a:pt x="132" y="265"/>
                    </a:lnTo>
                    <a:lnTo>
                      <a:pt x="132" y="265"/>
                    </a:lnTo>
                    <a:lnTo>
                      <a:pt x="141" y="265"/>
                    </a:lnTo>
                    <a:lnTo>
                      <a:pt x="150" y="274"/>
                    </a:lnTo>
                    <a:lnTo>
                      <a:pt x="150" y="274"/>
                    </a:lnTo>
                    <a:lnTo>
                      <a:pt x="115" y="274"/>
                    </a:lnTo>
                    <a:lnTo>
                      <a:pt x="106" y="282"/>
                    </a:lnTo>
                    <a:lnTo>
                      <a:pt x="97" y="291"/>
                    </a:lnTo>
                    <a:lnTo>
                      <a:pt x="97" y="291"/>
                    </a:lnTo>
                    <a:lnTo>
                      <a:pt x="97" y="309"/>
                    </a:lnTo>
                    <a:lnTo>
                      <a:pt x="115" y="318"/>
                    </a:lnTo>
                    <a:lnTo>
                      <a:pt x="115" y="318"/>
                    </a:lnTo>
                    <a:lnTo>
                      <a:pt x="79" y="318"/>
                    </a:lnTo>
                    <a:lnTo>
                      <a:pt x="79" y="318"/>
                    </a:lnTo>
                    <a:lnTo>
                      <a:pt x="62" y="327"/>
                    </a:lnTo>
                    <a:lnTo>
                      <a:pt x="53" y="335"/>
                    </a:lnTo>
                    <a:lnTo>
                      <a:pt x="44" y="344"/>
                    </a:lnTo>
                    <a:lnTo>
                      <a:pt x="35" y="362"/>
                    </a:lnTo>
                    <a:lnTo>
                      <a:pt x="35" y="362"/>
                    </a:lnTo>
                    <a:lnTo>
                      <a:pt x="35" y="371"/>
                    </a:lnTo>
                    <a:lnTo>
                      <a:pt x="44" y="388"/>
                    </a:lnTo>
                    <a:lnTo>
                      <a:pt x="62" y="406"/>
                    </a:lnTo>
                    <a:lnTo>
                      <a:pt x="88" y="406"/>
                    </a:lnTo>
                    <a:lnTo>
                      <a:pt x="88" y="406"/>
                    </a:lnTo>
                    <a:lnTo>
                      <a:pt x="88" y="406"/>
                    </a:lnTo>
                    <a:lnTo>
                      <a:pt x="88" y="406"/>
                    </a:lnTo>
                    <a:lnTo>
                      <a:pt x="62" y="406"/>
                    </a:lnTo>
                    <a:lnTo>
                      <a:pt x="62" y="406"/>
                    </a:lnTo>
                    <a:lnTo>
                      <a:pt x="27" y="406"/>
                    </a:lnTo>
                    <a:lnTo>
                      <a:pt x="9" y="415"/>
                    </a:lnTo>
                    <a:lnTo>
                      <a:pt x="9" y="424"/>
                    </a:lnTo>
                    <a:lnTo>
                      <a:pt x="9" y="424"/>
                    </a:lnTo>
                    <a:lnTo>
                      <a:pt x="9" y="441"/>
                    </a:lnTo>
                    <a:lnTo>
                      <a:pt x="18" y="450"/>
                    </a:lnTo>
                    <a:lnTo>
                      <a:pt x="35" y="459"/>
                    </a:lnTo>
                    <a:close/>
                    <a:moveTo>
                      <a:pt x="988" y="309"/>
                    </a:moveTo>
                    <a:lnTo>
                      <a:pt x="988" y="309"/>
                    </a:lnTo>
                    <a:lnTo>
                      <a:pt x="988" y="318"/>
                    </a:lnTo>
                    <a:lnTo>
                      <a:pt x="979" y="327"/>
                    </a:lnTo>
                    <a:lnTo>
                      <a:pt x="979" y="327"/>
                    </a:lnTo>
                    <a:lnTo>
                      <a:pt x="935" y="344"/>
                    </a:lnTo>
                    <a:lnTo>
                      <a:pt x="891" y="353"/>
                    </a:lnTo>
                    <a:lnTo>
                      <a:pt x="891" y="353"/>
                    </a:lnTo>
                    <a:lnTo>
                      <a:pt x="953" y="335"/>
                    </a:lnTo>
                    <a:lnTo>
                      <a:pt x="971" y="318"/>
                    </a:lnTo>
                    <a:lnTo>
                      <a:pt x="988" y="309"/>
                    </a:lnTo>
                    <a:close/>
                    <a:moveTo>
                      <a:pt x="882" y="759"/>
                    </a:moveTo>
                    <a:lnTo>
                      <a:pt x="882" y="759"/>
                    </a:lnTo>
                    <a:lnTo>
                      <a:pt x="856" y="759"/>
                    </a:lnTo>
                    <a:lnTo>
                      <a:pt x="856" y="759"/>
                    </a:lnTo>
                    <a:lnTo>
                      <a:pt x="856" y="759"/>
                    </a:lnTo>
                    <a:lnTo>
                      <a:pt x="856" y="759"/>
                    </a:lnTo>
                    <a:lnTo>
                      <a:pt x="865" y="750"/>
                    </a:lnTo>
                    <a:lnTo>
                      <a:pt x="865" y="750"/>
                    </a:lnTo>
                    <a:lnTo>
                      <a:pt x="865" y="750"/>
                    </a:lnTo>
                    <a:lnTo>
                      <a:pt x="882" y="750"/>
                    </a:lnTo>
                    <a:lnTo>
                      <a:pt x="882" y="750"/>
                    </a:lnTo>
                    <a:lnTo>
                      <a:pt x="900" y="750"/>
                    </a:lnTo>
                    <a:lnTo>
                      <a:pt x="900" y="750"/>
                    </a:lnTo>
                    <a:lnTo>
                      <a:pt x="882" y="759"/>
                    </a:lnTo>
                    <a:close/>
                    <a:moveTo>
                      <a:pt x="759" y="353"/>
                    </a:moveTo>
                    <a:lnTo>
                      <a:pt x="759" y="353"/>
                    </a:lnTo>
                    <a:lnTo>
                      <a:pt x="759" y="353"/>
                    </a:lnTo>
                    <a:lnTo>
                      <a:pt x="759" y="353"/>
                    </a:lnTo>
                    <a:lnTo>
                      <a:pt x="776" y="353"/>
                    </a:lnTo>
                    <a:lnTo>
                      <a:pt x="794" y="362"/>
                    </a:lnTo>
                    <a:lnTo>
                      <a:pt x="803" y="362"/>
                    </a:lnTo>
                    <a:lnTo>
                      <a:pt x="803" y="362"/>
                    </a:lnTo>
                    <a:lnTo>
                      <a:pt x="803" y="362"/>
                    </a:lnTo>
                    <a:lnTo>
                      <a:pt x="803" y="362"/>
                    </a:lnTo>
                    <a:lnTo>
                      <a:pt x="794" y="362"/>
                    </a:lnTo>
                    <a:lnTo>
                      <a:pt x="794" y="362"/>
                    </a:lnTo>
                    <a:lnTo>
                      <a:pt x="785" y="371"/>
                    </a:lnTo>
                    <a:lnTo>
                      <a:pt x="776" y="380"/>
                    </a:lnTo>
                    <a:lnTo>
                      <a:pt x="776" y="380"/>
                    </a:lnTo>
                    <a:lnTo>
                      <a:pt x="776" y="397"/>
                    </a:lnTo>
                    <a:lnTo>
                      <a:pt x="785" y="406"/>
                    </a:lnTo>
                    <a:lnTo>
                      <a:pt x="821" y="433"/>
                    </a:lnTo>
                    <a:lnTo>
                      <a:pt x="821" y="433"/>
                    </a:lnTo>
                    <a:lnTo>
                      <a:pt x="838" y="441"/>
                    </a:lnTo>
                    <a:lnTo>
                      <a:pt x="838" y="441"/>
                    </a:lnTo>
                    <a:lnTo>
                      <a:pt x="812" y="433"/>
                    </a:lnTo>
                    <a:lnTo>
                      <a:pt x="785" y="415"/>
                    </a:lnTo>
                    <a:lnTo>
                      <a:pt x="785" y="415"/>
                    </a:lnTo>
                    <a:lnTo>
                      <a:pt x="750" y="388"/>
                    </a:lnTo>
                    <a:lnTo>
                      <a:pt x="715" y="380"/>
                    </a:lnTo>
                    <a:lnTo>
                      <a:pt x="715" y="380"/>
                    </a:lnTo>
                    <a:lnTo>
                      <a:pt x="741" y="371"/>
                    </a:lnTo>
                    <a:lnTo>
                      <a:pt x="759" y="353"/>
                    </a:lnTo>
                    <a:close/>
                    <a:moveTo>
                      <a:pt x="574" y="556"/>
                    </a:moveTo>
                    <a:lnTo>
                      <a:pt x="574" y="556"/>
                    </a:lnTo>
                    <a:lnTo>
                      <a:pt x="609" y="547"/>
                    </a:lnTo>
                    <a:lnTo>
                      <a:pt x="609" y="547"/>
                    </a:lnTo>
                    <a:lnTo>
                      <a:pt x="653" y="538"/>
                    </a:lnTo>
                    <a:lnTo>
                      <a:pt x="662" y="530"/>
                    </a:lnTo>
                    <a:lnTo>
                      <a:pt x="671" y="512"/>
                    </a:lnTo>
                    <a:lnTo>
                      <a:pt x="671" y="512"/>
                    </a:lnTo>
                    <a:lnTo>
                      <a:pt x="671" y="512"/>
                    </a:lnTo>
                    <a:lnTo>
                      <a:pt x="671" y="512"/>
                    </a:lnTo>
                    <a:lnTo>
                      <a:pt x="697" y="538"/>
                    </a:lnTo>
                    <a:lnTo>
                      <a:pt x="697" y="538"/>
                    </a:lnTo>
                    <a:lnTo>
                      <a:pt x="724" y="574"/>
                    </a:lnTo>
                    <a:lnTo>
                      <a:pt x="724" y="574"/>
                    </a:lnTo>
                    <a:lnTo>
                      <a:pt x="662" y="556"/>
                    </a:lnTo>
                    <a:lnTo>
                      <a:pt x="662" y="556"/>
                    </a:lnTo>
                    <a:lnTo>
                      <a:pt x="635" y="556"/>
                    </a:lnTo>
                    <a:lnTo>
                      <a:pt x="600" y="556"/>
                    </a:lnTo>
                    <a:lnTo>
                      <a:pt x="574" y="565"/>
                    </a:lnTo>
                    <a:lnTo>
                      <a:pt x="538" y="583"/>
                    </a:lnTo>
                    <a:lnTo>
                      <a:pt x="538" y="583"/>
                    </a:lnTo>
                    <a:lnTo>
                      <a:pt x="556" y="565"/>
                    </a:lnTo>
                    <a:lnTo>
                      <a:pt x="574" y="556"/>
                    </a:lnTo>
                    <a:close/>
                    <a:moveTo>
                      <a:pt x="635" y="653"/>
                    </a:moveTo>
                    <a:lnTo>
                      <a:pt x="635" y="653"/>
                    </a:lnTo>
                    <a:lnTo>
                      <a:pt x="635" y="662"/>
                    </a:lnTo>
                    <a:lnTo>
                      <a:pt x="635" y="662"/>
                    </a:lnTo>
                    <a:lnTo>
                      <a:pt x="626" y="671"/>
                    </a:lnTo>
                    <a:lnTo>
                      <a:pt x="626" y="680"/>
                    </a:lnTo>
                    <a:lnTo>
                      <a:pt x="626" y="680"/>
                    </a:lnTo>
                    <a:lnTo>
                      <a:pt x="626" y="689"/>
                    </a:lnTo>
                    <a:lnTo>
                      <a:pt x="635" y="697"/>
                    </a:lnTo>
                    <a:lnTo>
                      <a:pt x="662" y="715"/>
                    </a:lnTo>
                    <a:lnTo>
                      <a:pt x="662" y="715"/>
                    </a:lnTo>
                    <a:lnTo>
                      <a:pt x="679" y="733"/>
                    </a:lnTo>
                    <a:lnTo>
                      <a:pt x="688" y="741"/>
                    </a:lnTo>
                    <a:lnTo>
                      <a:pt x="688" y="741"/>
                    </a:lnTo>
                    <a:lnTo>
                      <a:pt x="679" y="741"/>
                    </a:lnTo>
                    <a:lnTo>
                      <a:pt x="679" y="741"/>
                    </a:lnTo>
                    <a:lnTo>
                      <a:pt x="653" y="741"/>
                    </a:lnTo>
                    <a:lnTo>
                      <a:pt x="644" y="724"/>
                    </a:lnTo>
                    <a:lnTo>
                      <a:pt x="644" y="724"/>
                    </a:lnTo>
                    <a:lnTo>
                      <a:pt x="635" y="706"/>
                    </a:lnTo>
                    <a:lnTo>
                      <a:pt x="618" y="697"/>
                    </a:lnTo>
                    <a:lnTo>
                      <a:pt x="600" y="680"/>
                    </a:lnTo>
                    <a:lnTo>
                      <a:pt x="574" y="671"/>
                    </a:lnTo>
                    <a:lnTo>
                      <a:pt x="574" y="671"/>
                    </a:lnTo>
                    <a:lnTo>
                      <a:pt x="635" y="653"/>
                    </a:lnTo>
                    <a:close/>
                    <a:moveTo>
                      <a:pt x="565" y="459"/>
                    </a:moveTo>
                    <a:lnTo>
                      <a:pt x="565" y="459"/>
                    </a:lnTo>
                    <a:lnTo>
                      <a:pt x="565" y="459"/>
                    </a:lnTo>
                    <a:lnTo>
                      <a:pt x="565" y="459"/>
                    </a:lnTo>
                    <a:lnTo>
                      <a:pt x="582" y="477"/>
                    </a:lnTo>
                    <a:lnTo>
                      <a:pt x="582" y="477"/>
                    </a:lnTo>
                    <a:lnTo>
                      <a:pt x="556" y="468"/>
                    </a:lnTo>
                    <a:lnTo>
                      <a:pt x="556" y="468"/>
                    </a:lnTo>
                    <a:lnTo>
                      <a:pt x="565" y="459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6" name="Google Shape;876;g2bd889303ca_0_3619"/>
              <p:cNvSpPr/>
              <p:nvPr/>
            </p:nvSpPr>
            <p:spPr>
              <a:xfrm>
                <a:off x="2454275" y="1957388"/>
                <a:ext cx="69850" cy="28575"/>
              </a:xfrm>
              <a:custGeom>
                <a:rect b="b" l="l" r="r" t="t"/>
                <a:pathLst>
                  <a:path extrusionOk="0" h="80" w="195">
                    <a:moveTo>
                      <a:pt x="62" y="79"/>
                    </a:moveTo>
                    <a:lnTo>
                      <a:pt x="62" y="79"/>
                    </a:lnTo>
                    <a:lnTo>
                      <a:pt x="97" y="70"/>
                    </a:lnTo>
                    <a:lnTo>
                      <a:pt x="124" y="61"/>
                    </a:lnTo>
                    <a:lnTo>
                      <a:pt x="177" y="44"/>
                    </a:lnTo>
                    <a:lnTo>
                      <a:pt x="177" y="44"/>
                    </a:lnTo>
                    <a:lnTo>
                      <a:pt x="186" y="35"/>
                    </a:lnTo>
                    <a:lnTo>
                      <a:pt x="194" y="26"/>
                    </a:lnTo>
                    <a:lnTo>
                      <a:pt x="194" y="17"/>
                    </a:lnTo>
                    <a:lnTo>
                      <a:pt x="194" y="17"/>
                    </a:lnTo>
                    <a:lnTo>
                      <a:pt x="177" y="0"/>
                    </a:lnTo>
                    <a:lnTo>
                      <a:pt x="150" y="0"/>
                    </a:lnTo>
                    <a:lnTo>
                      <a:pt x="150" y="0"/>
                    </a:lnTo>
                    <a:lnTo>
                      <a:pt x="80" y="9"/>
                    </a:lnTo>
                    <a:lnTo>
                      <a:pt x="27" y="17"/>
                    </a:lnTo>
                    <a:lnTo>
                      <a:pt x="9" y="26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0" y="44"/>
                    </a:lnTo>
                    <a:lnTo>
                      <a:pt x="9" y="61"/>
                    </a:lnTo>
                    <a:lnTo>
                      <a:pt x="9" y="61"/>
                    </a:lnTo>
                    <a:lnTo>
                      <a:pt x="36" y="70"/>
                    </a:lnTo>
                    <a:lnTo>
                      <a:pt x="62" y="79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7" name="Google Shape;877;g2bd889303ca_0_3619"/>
              <p:cNvSpPr/>
              <p:nvPr/>
            </p:nvSpPr>
            <p:spPr>
              <a:xfrm>
                <a:off x="2254250" y="1957388"/>
                <a:ext cx="41275" cy="38100"/>
              </a:xfrm>
              <a:custGeom>
                <a:rect b="b" l="l" r="r" t="t"/>
                <a:pathLst>
                  <a:path extrusionOk="0" h="107" w="116">
                    <a:moveTo>
                      <a:pt x="62" y="106"/>
                    </a:moveTo>
                    <a:lnTo>
                      <a:pt x="62" y="106"/>
                    </a:lnTo>
                    <a:lnTo>
                      <a:pt x="89" y="106"/>
                    </a:lnTo>
                    <a:lnTo>
                      <a:pt x="89" y="106"/>
                    </a:lnTo>
                    <a:lnTo>
                      <a:pt x="106" y="106"/>
                    </a:lnTo>
                    <a:lnTo>
                      <a:pt x="115" y="97"/>
                    </a:lnTo>
                    <a:lnTo>
                      <a:pt x="115" y="97"/>
                    </a:lnTo>
                    <a:lnTo>
                      <a:pt x="115" y="79"/>
                    </a:lnTo>
                    <a:lnTo>
                      <a:pt x="115" y="61"/>
                    </a:lnTo>
                    <a:lnTo>
                      <a:pt x="115" y="61"/>
                    </a:lnTo>
                    <a:lnTo>
                      <a:pt x="98" y="35"/>
                    </a:lnTo>
                    <a:lnTo>
                      <a:pt x="71" y="17"/>
                    </a:lnTo>
                    <a:lnTo>
                      <a:pt x="45" y="9"/>
                    </a:lnTo>
                    <a:lnTo>
                      <a:pt x="27" y="0"/>
                    </a:lnTo>
                    <a:lnTo>
                      <a:pt x="27" y="0"/>
                    </a:lnTo>
                    <a:lnTo>
                      <a:pt x="9" y="9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9" y="44"/>
                    </a:lnTo>
                    <a:lnTo>
                      <a:pt x="18" y="70"/>
                    </a:lnTo>
                    <a:lnTo>
                      <a:pt x="45" y="88"/>
                    </a:lnTo>
                    <a:lnTo>
                      <a:pt x="62" y="106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8" name="Google Shape;878;g2bd889303ca_0_3619"/>
              <p:cNvSpPr/>
              <p:nvPr/>
            </p:nvSpPr>
            <p:spPr>
              <a:xfrm>
                <a:off x="2414588" y="1911350"/>
                <a:ext cx="76200" cy="50800"/>
              </a:xfrm>
              <a:custGeom>
                <a:rect b="b" l="l" r="r" t="t"/>
                <a:pathLst>
                  <a:path extrusionOk="0" h="142" w="212">
                    <a:moveTo>
                      <a:pt x="88" y="141"/>
                    </a:moveTo>
                    <a:lnTo>
                      <a:pt x="88" y="141"/>
                    </a:lnTo>
                    <a:lnTo>
                      <a:pt x="141" y="141"/>
                    </a:lnTo>
                    <a:lnTo>
                      <a:pt x="185" y="124"/>
                    </a:lnTo>
                    <a:lnTo>
                      <a:pt x="185" y="124"/>
                    </a:lnTo>
                    <a:lnTo>
                      <a:pt x="203" y="124"/>
                    </a:lnTo>
                    <a:lnTo>
                      <a:pt x="211" y="106"/>
                    </a:lnTo>
                    <a:lnTo>
                      <a:pt x="211" y="106"/>
                    </a:lnTo>
                    <a:lnTo>
                      <a:pt x="211" y="97"/>
                    </a:lnTo>
                    <a:lnTo>
                      <a:pt x="203" y="88"/>
                    </a:lnTo>
                    <a:lnTo>
                      <a:pt x="203" y="88"/>
                    </a:lnTo>
                    <a:lnTo>
                      <a:pt x="194" y="88"/>
                    </a:lnTo>
                    <a:lnTo>
                      <a:pt x="194" y="88"/>
                    </a:lnTo>
                    <a:lnTo>
                      <a:pt x="203" y="88"/>
                    </a:lnTo>
                    <a:lnTo>
                      <a:pt x="203" y="88"/>
                    </a:lnTo>
                    <a:lnTo>
                      <a:pt x="211" y="71"/>
                    </a:lnTo>
                    <a:lnTo>
                      <a:pt x="203" y="53"/>
                    </a:lnTo>
                    <a:lnTo>
                      <a:pt x="203" y="53"/>
                    </a:lnTo>
                    <a:lnTo>
                      <a:pt x="194" y="44"/>
                    </a:lnTo>
                    <a:lnTo>
                      <a:pt x="185" y="35"/>
                    </a:lnTo>
                    <a:lnTo>
                      <a:pt x="158" y="35"/>
                    </a:lnTo>
                    <a:lnTo>
                      <a:pt x="158" y="35"/>
                    </a:lnTo>
                    <a:lnTo>
                      <a:pt x="123" y="35"/>
                    </a:lnTo>
                    <a:lnTo>
                      <a:pt x="123" y="35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44" y="0"/>
                    </a:lnTo>
                    <a:lnTo>
                      <a:pt x="17" y="0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0" y="27"/>
                    </a:lnTo>
                    <a:lnTo>
                      <a:pt x="0" y="44"/>
                    </a:lnTo>
                    <a:lnTo>
                      <a:pt x="17" y="80"/>
                    </a:lnTo>
                    <a:lnTo>
                      <a:pt x="17" y="80"/>
                    </a:lnTo>
                    <a:lnTo>
                      <a:pt x="44" y="124"/>
                    </a:lnTo>
                    <a:lnTo>
                      <a:pt x="61" y="141"/>
                    </a:lnTo>
                    <a:lnTo>
                      <a:pt x="88" y="141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9" name="Google Shape;879;g2bd889303ca_0_3619"/>
              <p:cNvSpPr/>
              <p:nvPr/>
            </p:nvSpPr>
            <p:spPr>
              <a:xfrm>
                <a:off x="2552700" y="1962150"/>
                <a:ext cx="41275" cy="28575"/>
              </a:xfrm>
              <a:custGeom>
                <a:rect b="b" l="l" r="r" t="t"/>
                <a:pathLst>
                  <a:path extrusionOk="0" h="81" w="116">
                    <a:moveTo>
                      <a:pt x="53" y="80"/>
                    </a:moveTo>
                    <a:lnTo>
                      <a:pt x="53" y="80"/>
                    </a:lnTo>
                    <a:lnTo>
                      <a:pt x="88" y="71"/>
                    </a:lnTo>
                    <a:lnTo>
                      <a:pt x="106" y="62"/>
                    </a:lnTo>
                    <a:lnTo>
                      <a:pt x="115" y="53"/>
                    </a:lnTo>
                    <a:lnTo>
                      <a:pt x="115" y="53"/>
                    </a:lnTo>
                    <a:lnTo>
                      <a:pt x="115" y="36"/>
                    </a:lnTo>
                    <a:lnTo>
                      <a:pt x="106" y="27"/>
                    </a:lnTo>
                    <a:lnTo>
                      <a:pt x="97" y="9"/>
                    </a:lnTo>
                    <a:lnTo>
                      <a:pt x="97" y="9"/>
                    </a:lnTo>
                    <a:lnTo>
                      <a:pt x="97" y="9"/>
                    </a:lnTo>
                    <a:lnTo>
                      <a:pt x="97" y="9"/>
                    </a:lnTo>
                    <a:lnTo>
                      <a:pt x="62" y="0"/>
                    </a:lnTo>
                    <a:lnTo>
                      <a:pt x="35" y="9"/>
                    </a:lnTo>
                    <a:lnTo>
                      <a:pt x="17" y="18"/>
                    </a:lnTo>
                    <a:lnTo>
                      <a:pt x="9" y="36"/>
                    </a:lnTo>
                    <a:lnTo>
                      <a:pt x="9" y="36"/>
                    </a:lnTo>
                    <a:lnTo>
                      <a:pt x="0" y="53"/>
                    </a:lnTo>
                    <a:lnTo>
                      <a:pt x="9" y="71"/>
                    </a:lnTo>
                    <a:lnTo>
                      <a:pt x="26" y="80"/>
                    </a:lnTo>
                    <a:lnTo>
                      <a:pt x="26" y="80"/>
                    </a:lnTo>
                    <a:lnTo>
                      <a:pt x="53" y="8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0" name="Google Shape;880;g2bd889303ca_0_3619"/>
              <p:cNvSpPr/>
              <p:nvPr/>
            </p:nvSpPr>
            <p:spPr>
              <a:xfrm>
                <a:off x="2263775" y="1885950"/>
                <a:ext cx="139700" cy="79375"/>
              </a:xfrm>
              <a:custGeom>
                <a:rect b="b" l="l" r="r" t="t"/>
                <a:pathLst>
                  <a:path extrusionOk="0" h="222" w="389">
                    <a:moveTo>
                      <a:pt x="26" y="89"/>
                    </a:moveTo>
                    <a:lnTo>
                      <a:pt x="26" y="89"/>
                    </a:lnTo>
                    <a:lnTo>
                      <a:pt x="44" y="98"/>
                    </a:lnTo>
                    <a:lnTo>
                      <a:pt x="71" y="89"/>
                    </a:lnTo>
                    <a:lnTo>
                      <a:pt x="71" y="89"/>
                    </a:lnTo>
                    <a:lnTo>
                      <a:pt x="88" y="89"/>
                    </a:lnTo>
                    <a:lnTo>
                      <a:pt x="106" y="89"/>
                    </a:lnTo>
                    <a:lnTo>
                      <a:pt x="106" y="89"/>
                    </a:lnTo>
                    <a:lnTo>
                      <a:pt x="123" y="106"/>
                    </a:lnTo>
                    <a:lnTo>
                      <a:pt x="123" y="106"/>
                    </a:lnTo>
                    <a:lnTo>
                      <a:pt x="106" y="115"/>
                    </a:lnTo>
                    <a:lnTo>
                      <a:pt x="79" y="106"/>
                    </a:lnTo>
                    <a:lnTo>
                      <a:pt x="79" y="106"/>
                    </a:lnTo>
                    <a:lnTo>
                      <a:pt x="53" y="106"/>
                    </a:lnTo>
                    <a:lnTo>
                      <a:pt x="35" y="115"/>
                    </a:lnTo>
                    <a:lnTo>
                      <a:pt x="35" y="115"/>
                    </a:lnTo>
                    <a:lnTo>
                      <a:pt x="35" y="124"/>
                    </a:lnTo>
                    <a:lnTo>
                      <a:pt x="35" y="124"/>
                    </a:lnTo>
                    <a:lnTo>
                      <a:pt x="35" y="124"/>
                    </a:lnTo>
                    <a:lnTo>
                      <a:pt x="35" y="142"/>
                    </a:lnTo>
                    <a:lnTo>
                      <a:pt x="44" y="159"/>
                    </a:lnTo>
                    <a:lnTo>
                      <a:pt x="44" y="159"/>
                    </a:lnTo>
                    <a:lnTo>
                      <a:pt x="79" y="168"/>
                    </a:lnTo>
                    <a:lnTo>
                      <a:pt x="115" y="159"/>
                    </a:lnTo>
                    <a:lnTo>
                      <a:pt x="115" y="159"/>
                    </a:lnTo>
                    <a:lnTo>
                      <a:pt x="159" y="151"/>
                    </a:lnTo>
                    <a:lnTo>
                      <a:pt x="194" y="159"/>
                    </a:lnTo>
                    <a:lnTo>
                      <a:pt x="229" y="168"/>
                    </a:lnTo>
                    <a:lnTo>
                      <a:pt x="256" y="186"/>
                    </a:lnTo>
                    <a:lnTo>
                      <a:pt x="256" y="186"/>
                    </a:lnTo>
                    <a:lnTo>
                      <a:pt x="300" y="212"/>
                    </a:lnTo>
                    <a:lnTo>
                      <a:pt x="335" y="221"/>
                    </a:lnTo>
                    <a:lnTo>
                      <a:pt x="335" y="221"/>
                    </a:lnTo>
                    <a:lnTo>
                      <a:pt x="362" y="212"/>
                    </a:lnTo>
                    <a:lnTo>
                      <a:pt x="379" y="195"/>
                    </a:lnTo>
                    <a:lnTo>
                      <a:pt x="379" y="195"/>
                    </a:lnTo>
                    <a:lnTo>
                      <a:pt x="388" y="186"/>
                    </a:lnTo>
                    <a:lnTo>
                      <a:pt x="388" y="168"/>
                    </a:lnTo>
                    <a:lnTo>
                      <a:pt x="388" y="168"/>
                    </a:lnTo>
                    <a:lnTo>
                      <a:pt x="388" y="151"/>
                    </a:lnTo>
                    <a:lnTo>
                      <a:pt x="371" y="142"/>
                    </a:lnTo>
                    <a:lnTo>
                      <a:pt x="371" y="142"/>
                    </a:lnTo>
                    <a:lnTo>
                      <a:pt x="362" y="133"/>
                    </a:lnTo>
                    <a:lnTo>
                      <a:pt x="362" y="133"/>
                    </a:lnTo>
                    <a:lnTo>
                      <a:pt x="362" y="115"/>
                    </a:lnTo>
                    <a:lnTo>
                      <a:pt x="362" y="106"/>
                    </a:lnTo>
                    <a:lnTo>
                      <a:pt x="362" y="106"/>
                    </a:lnTo>
                    <a:lnTo>
                      <a:pt x="344" y="89"/>
                    </a:lnTo>
                    <a:lnTo>
                      <a:pt x="326" y="80"/>
                    </a:lnTo>
                    <a:lnTo>
                      <a:pt x="282" y="80"/>
                    </a:lnTo>
                    <a:lnTo>
                      <a:pt x="282" y="80"/>
                    </a:lnTo>
                    <a:lnTo>
                      <a:pt x="265" y="62"/>
                    </a:lnTo>
                    <a:lnTo>
                      <a:pt x="265" y="62"/>
                    </a:lnTo>
                    <a:lnTo>
                      <a:pt x="247" y="45"/>
                    </a:lnTo>
                    <a:lnTo>
                      <a:pt x="229" y="36"/>
                    </a:lnTo>
                    <a:lnTo>
                      <a:pt x="212" y="36"/>
                    </a:lnTo>
                    <a:lnTo>
                      <a:pt x="212" y="36"/>
                    </a:lnTo>
                    <a:lnTo>
                      <a:pt x="203" y="45"/>
                    </a:lnTo>
                    <a:lnTo>
                      <a:pt x="203" y="45"/>
                    </a:lnTo>
                    <a:lnTo>
                      <a:pt x="203" y="45"/>
                    </a:lnTo>
                    <a:lnTo>
                      <a:pt x="203" y="45"/>
                    </a:lnTo>
                    <a:lnTo>
                      <a:pt x="203" y="45"/>
                    </a:lnTo>
                    <a:lnTo>
                      <a:pt x="203" y="45"/>
                    </a:lnTo>
                    <a:lnTo>
                      <a:pt x="194" y="36"/>
                    </a:lnTo>
                    <a:lnTo>
                      <a:pt x="185" y="27"/>
                    </a:lnTo>
                    <a:lnTo>
                      <a:pt x="185" y="27"/>
                    </a:lnTo>
                    <a:lnTo>
                      <a:pt x="150" y="9"/>
                    </a:lnTo>
                    <a:lnTo>
                      <a:pt x="97" y="0"/>
                    </a:lnTo>
                    <a:lnTo>
                      <a:pt x="53" y="0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0" y="18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9" y="71"/>
                    </a:lnTo>
                    <a:lnTo>
                      <a:pt x="26" y="89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1" name="Google Shape;881;g2bd889303ca_0_3619"/>
              <p:cNvSpPr/>
              <p:nvPr/>
            </p:nvSpPr>
            <p:spPr>
              <a:xfrm>
                <a:off x="2774950" y="2509838"/>
                <a:ext cx="28575" cy="28575"/>
              </a:xfrm>
              <a:custGeom>
                <a:rect b="b" l="l" r="r" t="t"/>
                <a:pathLst>
                  <a:path extrusionOk="0" h="80" w="81">
                    <a:moveTo>
                      <a:pt x="45" y="0"/>
                    </a:moveTo>
                    <a:lnTo>
                      <a:pt x="45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44"/>
                    </a:lnTo>
                    <a:lnTo>
                      <a:pt x="9" y="62"/>
                    </a:lnTo>
                    <a:lnTo>
                      <a:pt x="9" y="62"/>
                    </a:lnTo>
                    <a:lnTo>
                      <a:pt x="18" y="79"/>
                    </a:lnTo>
                    <a:lnTo>
                      <a:pt x="36" y="79"/>
                    </a:lnTo>
                    <a:lnTo>
                      <a:pt x="36" y="79"/>
                    </a:lnTo>
                    <a:lnTo>
                      <a:pt x="36" y="79"/>
                    </a:lnTo>
                    <a:lnTo>
                      <a:pt x="36" y="79"/>
                    </a:lnTo>
                    <a:lnTo>
                      <a:pt x="62" y="70"/>
                    </a:lnTo>
                    <a:lnTo>
                      <a:pt x="71" y="53"/>
                    </a:lnTo>
                    <a:lnTo>
                      <a:pt x="71" y="53"/>
                    </a:lnTo>
                    <a:lnTo>
                      <a:pt x="80" y="26"/>
                    </a:lnTo>
                    <a:lnTo>
                      <a:pt x="71" y="9"/>
                    </a:lnTo>
                    <a:lnTo>
                      <a:pt x="71" y="9"/>
                    </a:lnTo>
                    <a:lnTo>
                      <a:pt x="62" y="0"/>
                    </a:lnTo>
                    <a:lnTo>
                      <a:pt x="45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2" name="Google Shape;882;g2bd889303ca_0_3619"/>
              <p:cNvSpPr/>
              <p:nvPr/>
            </p:nvSpPr>
            <p:spPr>
              <a:xfrm>
                <a:off x="2073275" y="1949450"/>
                <a:ext cx="38100" cy="22225"/>
              </a:xfrm>
              <a:custGeom>
                <a:rect b="b" l="l" r="r" t="t"/>
                <a:pathLst>
                  <a:path extrusionOk="0" h="63" w="106">
                    <a:moveTo>
                      <a:pt x="8" y="27"/>
                    </a:moveTo>
                    <a:lnTo>
                      <a:pt x="8" y="27"/>
                    </a:lnTo>
                    <a:lnTo>
                      <a:pt x="35" y="53"/>
                    </a:lnTo>
                    <a:lnTo>
                      <a:pt x="70" y="62"/>
                    </a:lnTo>
                    <a:lnTo>
                      <a:pt x="70" y="62"/>
                    </a:lnTo>
                    <a:lnTo>
                      <a:pt x="79" y="62"/>
                    </a:lnTo>
                    <a:lnTo>
                      <a:pt x="79" y="62"/>
                    </a:lnTo>
                    <a:lnTo>
                      <a:pt x="97" y="53"/>
                    </a:lnTo>
                    <a:lnTo>
                      <a:pt x="105" y="44"/>
                    </a:lnTo>
                    <a:lnTo>
                      <a:pt x="105" y="44"/>
                    </a:lnTo>
                    <a:lnTo>
                      <a:pt x="105" y="27"/>
                    </a:lnTo>
                    <a:lnTo>
                      <a:pt x="97" y="9"/>
                    </a:lnTo>
                    <a:lnTo>
                      <a:pt x="97" y="9"/>
                    </a:lnTo>
                    <a:lnTo>
                      <a:pt x="79" y="0"/>
                    </a:lnTo>
                    <a:lnTo>
                      <a:pt x="52" y="0"/>
                    </a:lnTo>
                    <a:lnTo>
                      <a:pt x="26" y="0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0" y="18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8" y="27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3" name="Google Shape;883;g2bd889303ca_0_3619"/>
              <p:cNvSpPr/>
              <p:nvPr/>
            </p:nvSpPr>
            <p:spPr>
              <a:xfrm>
                <a:off x="1914525" y="1965325"/>
                <a:ext cx="158750" cy="92075"/>
              </a:xfrm>
              <a:custGeom>
                <a:rect b="b" l="l" r="r" t="t"/>
                <a:pathLst>
                  <a:path extrusionOk="0" h="257" w="443">
                    <a:moveTo>
                      <a:pt x="9" y="186"/>
                    </a:moveTo>
                    <a:lnTo>
                      <a:pt x="9" y="186"/>
                    </a:lnTo>
                    <a:lnTo>
                      <a:pt x="9" y="203"/>
                    </a:lnTo>
                    <a:lnTo>
                      <a:pt x="9" y="203"/>
                    </a:lnTo>
                    <a:lnTo>
                      <a:pt x="18" y="212"/>
                    </a:lnTo>
                    <a:lnTo>
                      <a:pt x="18" y="221"/>
                    </a:lnTo>
                    <a:lnTo>
                      <a:pt x="18" y="221"/>
                    </a:lnTo>
                    <a:lnTo>
                      <a:pt x="27" y="221"/>
                    </a:lnTo>
                    <a:lnTo>
                      <a:pt x="45" y="221"/>
                    </a:lnTo>
                    <a:lnTo>
                      <a:pt x="53" y="221"/>
                    </a:lnTo>
                    <a:lnTo>
                      <a:pt x="53" y="221"/>
                    </a:lnTo>
                    <a:lnTo>
                      <a:pt x="62" y="212"/>
                    </a:lnTo>
                    <a:lnTo>
                      <a:pt x="71" y="212"/>
                    </a:lnTo>
                    <a:lnTo>
                      <a:pt x="71" y="212"/>
                    </a:lnTo>
                    <a:lnTo>
                      <a:pt x="89" y="212"/>
                    </a:lnTo>
                    <a:lnTo>
                      <a:pt x="106" y="212"/>
                    </a:lnTo>
                    <a:lnTo>
                      <a:pt x="124" y="194"/>
                    </a:lnTo>
                    <a:lnTo>
                      <a:pt x="124" y="194"/>
                    </a:lnTo>
                    <a:lnTo>
                      <a:pt x="133" y="221"/>
                    </a:lnTo>
                    <a:lnTo>
                      <a:pt x="142" y="230"/>
                    </a:lnTo>
                    <a:lnTo>
                      <a:pt x="159" y="230"/>
                    </a:lnTo>
                    <a:lnTo>
                      <a:pt x="159" y="230"/>
                    </a:lnTo>
                    <a:lnTo>
                      <a:pt x="177" y="230"/>
                    </a:lnTo>
                    <a:lnTo>
                      <a:pt x="186" y="221"/>
                    </a:lnTo>
                    <a:lnTo>
                      <a:pt x="195" y="194"/>
                    </a:lnTo>
                    <a:lnTo>
                      <a:pt x="195" y="194"/>
                    </a:lnTo>
                    <a:lnTo>
                      <a:pt x="203" y="186"/>
                    </a:lnTo>
                    <a:lnTo>
                      <a:pt x="203" y="186"/>
                    </a:lnTo>
                    <a:lnTo>
                      <a:pt x="221" y="194"/>
                    </a:lnTo>
                    <a:lnTo>
                      <a:pt x="230" y="194"/>
                    </a:lnTo>
                    <a:lnTo>
                      <a:pt x="230" y="194"/>
                    </a:lnTo>
                    <a:lnTo>
                      <a:pt x="247" y="177"/>
                    </a:lnTo>
                    <a:lnTo>
                      <a:pt x="256" y="159"/>
                    </a:lnTo>
                    <a:lnTo>
                      <a:pt x="256" y="159"/>
                    </a:lnTo>
                    <a:lnTo>
                      <a:pt x="256" y="141"/>
                    </a:lnTo>
                    <a:lnTo>
                      <a:pt x="256" y="141"/>
                    </a:lnTo>
                    <a:lnTo>
                      <a:pt x="265" y="124"/>
                    </a:lnTo>
                    <a:lnTo>
                      <a:pt x="283" y="115"/>
                    </a:lnTo>
                    <a:lnTo>
                      <a:pt x="283" y="115"/>
                    </a:lnTo>
                    <a:lnTo>
                      <a:pt x="274" y="124"/>
                    </a:lnTo>
                    <a:lnTo>
                      <a:pt x="274" y="124"/>
                    </a:lnTo>
                    <a:lnTo>
                      <a:pt x="274" y="141"/>
                    </a:lnTo>
                    <a:lnTo>
                      <a:pt x="283" y="159"/>
                    </a:lnTo>
                    <a:lnTo>
                      <a:pt x="283" y="159"/>
                    </a:lnTo>
                    <a:lnTo>
                      <a:pt x="300" y="177"/>
                    </a:lnTo>
                    <a:lnTo>
                      <a:pt x="300" y="177"/>
                    </a:lnTo>
                    <a:lnTo>
                      <a:pt x="274" y="186"/>
                    </a:lnTo>
                    <a:lnTo>
                      <a:pt x="247" y="203"/>
                    </a:lnTo>
                    <a:lnTo>
                      <a:pt x="221" y="221"/>
                    </a:lnTo>
                    <a:lnTo>
                      <a:pt x="203" y="239"/>
                    </a:lnTo>
                    <a:lnTo>
                      <a:pt x="203" y="239"/>
                    </a:lnTo>
                    <a:lnTo>
                      <a:pt x="212" y="256"/>
                    </a:lnTo>
                    <a:lnTo>
                      <a:pt x="221" y="256"/>
                    </a:lnTo>
                    <a:lnTo>
                      <a:pt x="221" y="256"/>
                    </a:lnTo>
                    <a:lnTo>
                      <a:pt x="230" y="256"/>
                    </a:lnTo>
                    <a:lnTo>
                      <a:pt x="230" y="256"/>
                    </a:lnTo>
                    <a:lnTo>
                      <a:pt x="256" y="256"/>
                    </a:lnTo>
                    <a:lnTo>
                      <a:pt x="274" y="247"/>
                    </a:lnTo>
                    <a:lnTo>
                      <a:pt x="309" y="221"/>
                    </a:lnTo>
                    <a:lnTo>
                      <a:pt x="309" y="221"/>
                    </a:lnTo>
                    <a:lnTo>
                      <a:pt x="318" y="203"/>
                    </a:lnTo>
                    <a:lnTo>
                      <a:pt x="318" y="194"/>
                    </a:lnTo>
                    <a:lnTo>
                      <a:pt x="318" y="194"/>
                    </a:lnTo>
                    <a:lnTo>
                      <a:pt x="318" y="177"/>
                    </a:lnTo>
                    <a:lnTo>
                      <a:pt x="318" y="177"/>
                    </a:lnTo>
                    <a:lnTo>
                      <a:pt x="309" y="177"/>
                    </a:lnTo>
                    <a:lnTo>
                      <a:pt x="309" y="177"/>
                    </a:lnTo>
                    <a:lnTo>
                      <a:pt x="318" y="177"/>
                    </a:lnTo>
                    <a:lnTo>
                      <a:pt x="318" y="177"/>
                    </a:lnTo>
                    <a:lnTo>
                      <a:pt x="345" y="159"/>
                    </a:lnTo>
                    <a:lnTo>
                      <a:pt x="362" y="141"/>
                    </a:lnTo>
                    <a:lnTo>
                      <a:pt x="362" y="141"/>
                    </a:lnTo>
                    <a:lnTo>
                      <a:pt x="371" y="141"/>
                    </a:lnTo>
                    <a:lnTo>
                      <a:pt x="371" y="141"/>
                    </a:lnTo>
                    <a:lnTo>
                      <a:pt x="397" y="133"/>
                    </a:lnTo>
                    <a:lnTo>
                      <a:pt x="406" y="133"/>
                    </a:lnTo>
                    <a:lnTo>
                      <a:pt x="406" y="115"/>
                    </a:lnTo>
                    <a:lnTo>
                      <a:pt x="406" y="115"/>
                    </a:lnTo>
                    <a:lnTo>
                      <a:pt x="406" y="115"/>
                    </a:lnTo>
                    <a:lnTo>
                      <a:pt x="406" y="115"/>
                    </a:lnTo>
                    <a:lnTo>
                      <a:pt x="406" y="106"/>
                    </a:lnTo>
                    <a:lnTo>
                      <a:pt x="406" y="106"/>
                    </a:lnTo>
                    <a:lnTo>
                      <a:pt x="406" y="88"/>
                    </a:lnTo>
                    <a:lnTo>
                      <a:pt x="406" y="71"/>
                    </a:lnTo>
                    <a:lnTo>
                      <a:pt x="406" y="71"/>
                    </a:lnTo>
                    <a:lnTo>
                      <a:pt x="406" y="71"/>
                    </a:lnTo>
                    <a:lnTo>
                      <a:pt x="406" y="71"/>
                    </a:lnTo>
                    <a:lnTo>
                      <a:pt x="433" y="53"/>
                    </a:lnTo>
                    <a:lnTo>
                      <a:pt x="433" y="53"/>
                    </a:lnTo>
                    <a:lnTo>
                      <a:pt x="442" y="44"/>
                    </a:lnTo>
                    <a:lnTo>
                      <a:pt x="442" y="35"/>
                    </a:lnTo>
                    <a:lnTo>
                      <a:pt x="442" y="35"/>
                    </a:lnTo>
                    <a:lnTo>
                      <a:pt x="433" y="27"/>
                    </a:lnTo>
                    <a:lnTo>
                      <a:pt x="424" y="27"/>
                    </a:lnTo>
                    <a:lnTo>
                      <a:pt x="424" y="27"/>
                    </a:lnTo>
                    <a:lnTo>
                      <a:pt x="406" y="18"/>
                    </a:lnTo>
                    <a:lnTo>
                      <a:pt x="389" y="9"/>
                    </a:lnTo>
                    <a:lnTo>
                      <a:pt x="389" y="9"/>
                    </a:lnTo>
                    <a:lnTo>
                      <a:pt x="371" y="0"/>
                    </a:lnTo>
                    <a:lnTo>
                      <a:pt x="353" y="9"/>
                    </a:lnTo>
                    <a:lnTo>
                      <a:pt x="353" y="9"/>
                    </a:lnTo>
                    <a:lnTo>
                      <a:pt x="345" y="18"/>
                    </a:lnTo>
                    <a:lnTo>
                      <a:pt x="336" y="35"/>
                    </a:lnTo>
                    <a:lnTo>
                      <a:pt x="336" y="35"/>
                    </a:lnTo>
                    <a:lnTo>
                      <a:pt x="274" y="27"/>
                    </a:lnTo>
                    <a:lnTo>
                      <a:pt x="274" y="27"/>
                    </a:lnTo>
                    <a:lnTo>
                      <a:pt x="256" y="18"/>
                    </a:lnTo>
                    <a:lnTo>
                      <a:pt x="239" y="27"/>
                    </a:lnTo>
                    <a:lnTo>
                      <a:pt x="203" y="53"/>
                    </a:lnTo>
                    <a:lnTo>
                      <a:pt x="203" y="53"/>
                    </a:lnTo>
                    <a:lnTo>
                      <a:pt x="168" y="80"/>
                    </a:lnTo>
                    <a:lnTo>
                      <a:pt x="168" y="80"/>
                    </a:lnTo>
                    <a:lnTo>
                      <a:pt x="142" y="88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06" y="124"/>
                    </a:lnTo>
                    <a:lnTo>
                      <a:pt x="89" y="124"/>
                    </a:lnTo>
                    <a:lnTo>
                      <a:pt x="89" y="124"/>
                    </a:lnTo>
                    <a:lnTo>
                      <a:pt x="62" y="124"/>
                    </a:lnTo>
                    <a:lnTo>
                      <a:pt x="36" y="141"/>
                    </a:lnTo>
                    <a:lnTo>
                      <a:pt x="9" y="150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77"/>
                    </a:lnTo>
                    <a:lnTo>
                      <a:pt x="9" y="186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4" name="Google Shape;884;g2bd889303ca_0_3619"/>
              <p:cNvSpPr/>
              <p:nvPr/>
            </p:nvSpPr>
            <p:spPr>
              <a:xfrm>
                <a:off x="2025650" y="1997075"/>
                <a:ext cx="247651" cy="107950"/>
              </a:xfrm>
              <a:custGeom>
                <a:rect b="b" l="l" r="r" t="t"/>
                <a:pathLst>
                  <a:path extrusionOk="0" h="302" w="689">
                    <a:moveTo>
                      <a:pt x="397" y="71"/>
                    </a:moveTo>
                    <a:lnTo>
                      <a:pt x="397" y="71"/>
                    </a:lnTo>
                    <a:lnTo>
                      <a:pt x="406" y="80"/>
                    </a:lnTo>
                    <a:lnTo>
                      <a:pt x="415" y="89"/>
                    </a:lnTo>
                    <a:lnTo>
                      <a:pt x="424" y="89"/>
                    </a:lnTo>
                    <a:lnTo>
                      <a:pt x="424" y="89"/>
                    </a:lnTo>
                    <a:lnTo>
                      <a:pt x="441" y="98"/>
                    </a:lnTo>
                    <a:lnTo>
                      <a:pt x="441" y="98"/>
                    </a:lnTo>
                    <a:lnTo>
                      <a:pt x="424" y="98"/>
                    </a:lnTo>
                    <a:lnTo>
                      <a:pt x="424" y="98"/>
                    </a:lnTo>
                    <a:lnTo>
                      <a:pt x="415" y="106"/>
                    </a:lnTo>
                    <a:lnTo>
                      <a:pt x="415" y="115"/>
                    </a:lnTo>
                    <a:lnTo>
                      <a:pt x="415" y="115"/>
                    </a:lnTo>
                    <a:lnTo>
                      <a:pt x="424" y="133"/>
                    </a:lnTo>
                    <a:lnTo>
                      <a:pt x="441" y="142"/>
                    </a:lnTo>
                    <a:lnTo>
                      <a:pt x="441" y="142"/>
                    </a:lnTo>
                    <a:lnTo>
                      <a:pt x="450" y="151"/>
                    </a:lnTo>
                    <a:lnTo>
                      <a:pt x="450" y="151"/>
                    </a:lnTo>
                    <a:lnTo>
                      <a:pt x="397" y="142"/>
                    </a:lnTo>
                    <a:lnTo>
                      <a:pt x="371" y="133"/>
                    </a:lnTo>
                    <a:lnTo>
                      <a:pt x="362" y="133"/>
                    </a:lnTo>
                    <a:lnTo>
                      <a:pt x="362" y="133"/>
                    </a:lnTo>
                    <a:lnTo>
                      <a:pt x="353" y="115"/>
                    </a:lnTo>
                    <a:lnTo>
                      <a:pt x="327" y="89"/>
                    </a:lnTo>
                    <a:lnTo>
                      <a:pt x="327" y="89"/>
                    </a:lnTo>
                    <a:lnTo>
                      <a:pt x="265" y="62"/>
                    </a:lnTo>
                    <a:lnTo>
                      <a:pt x="238" y="62"/>
                    </a:lnTo>
                    <a:lnTo>
                      <a:pt x="212" y="62"/>
                    </a:lnTo>
                    <a:lnTo>
                      <a:pt x="212" y="62"/>
                    </a:lnTo>
                    <a:lnTo>
                      <a:pt x="203" y="62"/>
                    </a:lnTo>
                    <a:lnTo>
                      <a:pt x="194" y="53"/>
                    </a:lnTo>
                    <a:lnTo>
                      <a:pt x="194" y="53"/>
                    </a:lnTo>
                    <a:lnTo>
                      <a:pt x="185" y="36"/>
                    </a:lnTo>
                    <a:lnTo>
                      <a:pt x="168" y="36"/>
                    </a:lnTo>
                    <a:lnTo>
                      <a:pt x="150" y="27"/>
                    </a:lnTo>
                    <a:lnTo>
                      <a:pt x="150" y="27"/>
                    </a:lnTo>
                    <a:lnTo>
                      <a:pt x="141" y="27"/>
                    </a:lnTo>
                    <a:lnTo>
                      <a:pt x="124" y="36"/>
                    </a:lnTo>
                    <a:lnTo>
                      <a:pt x="115" y="53"/>
                    </a:lnTo>
                    <a:lnTo>
                      <a:pt x="115" y="53"/>
                    </a:lnTo>
                    <a:lnTo>
                      <a:pt x="106" y="62"/>
                    </a:lnTo>
                    <a:lnTo>
                      <a:pt x="88" y="62"/>
                    </a:lnTo>
                    <a:lnTo>
                      <a:pt x="88" y="62"/>
                    </a:lnTo>
                    <a:lnTo>
                      <a:pt x="71" y="71"/>
                    </a:lnTo>
                    <a:lnTo>
                      <a:pt x="71" y="71"/>
                    </a:lnTo>
                    <a:lnTo>
                      <a:pt x="62" y="80"/>
                    </a:lnTo>
                    <a:lnTo>
                      <a:pt x="53" y="89"/>
                    </a:lnTo>
                    <a:lnTo>
                      <a:pt x="53" y="89"/>
                    </a:lnTo>
                    <a:lnTo>
                      <a:pt x="62" y="115"/>
                    </a:lnTo>
                    <a:lnTo>
                      <a:pt x="62" y="115"/>
                    </a:lnTo>
                    <a:lnTo>
                      <a:pt x="36" y="124"/>
                    </a:lnTo>
                    <a:lnTo>
                      <a:pt x="27" y="142"/>
                    </a:lnTo>
                    <a:lnTo>
                      <a:pt x="27" y="142"/>
                    </a:lnTo>
                    <a:lnTo>
                      <a:pt x="18" y="159"/>
                    </a:lnTo>
                    <a:lnTo>
                      <a:pt x="27" y="168"/>
                    </a:lnTo>
                    <a:lnTo>
                      <a:pt x="27" y="168"/>
                    </a:lnTo>
                    <a:lnTo>
                      <a:pt x="9" y="168"/>
                    </a:lnTo>
                    <a:lnTo>
                      <a:pt x="0" y="177"/>
                    </a:lnTo>
                    <a:lnTo>
                      <a:pt x="0" y="177"/>
                    </a:lnTo>
                    <a:lnTo>
                      <a:pt x="0" y="195"/>
                    </a:lnTo>
                    <a:lnTo>
                      <a:pt x="0" y="195"/>
                    </a:lnTo>
                    <a:lnTo>
                      <a:pt x="18" y="203"/>
                    </a:lnTo>
                    <a:lnTo>
                      <a:pt x="44" y="212"/>
                    </a:lnTo>
                    <a:lnTo>
                      <a:pt x="44" y="212"/>
                    </a:lnTo>
                    <a:lnTo>
                      <a:pt x="80" y="221"/>
                    </a:lnTo>
                    <a:lnTo>
                      <a:pt x="80" y="221"/>
                    </a:lnTo>
                    <a:lnTo>
                      <a:pt x="106" y="230"/>
                    </a:lnTo>
                    <a:lnTo>
                      <a:pt x="124" y="239"/>
                    </a:lnTo>
                    <a:lnTo>
                      <a:pt x="150" y="230"/>
                    </a:lnTo>
                    <a:lnTo>
                      <a:pt x="177" y="212"/>
                    </a:lnTo>
                    <a:lnTo>
                      <a:pt x="177" y="212"/>
                    </a:lnTo>
                    <a:lnTo>
                      <a:pt x="194" y="195"/>
                    </a:lnTo>
                    <a:lnTo>
                      <a:pt x="194" y="195"/>
                    </a:lnTo>
                    <a:lnTo>
                      <a:pt x="194" y="212"/>
                    </a:lnTo>
                    <a:lnTo>
                      <a:pt x="194" y="212"/>
                    </a:lnTo>
                    <a:lnTo>
                      <a:pt x="203" y="212"/>
                    </a:lnTo>
                    <a:lnTo>
                      <a:pt x="221" y="221"/>
                    </a:lnTo>
                    <a:lnTo>
                      <a:pt x="247" y="212"/>
                    </a:lnTo>
                    <a:lnTo>
                      <a:pt x="247" y="212"/>
                    </a:lnTo>
                    <a:lnTo>
                      <a:pt x="300" y="212"/>
                    </a:lnTo>
                    <a:lnTo>
                      <a:pt x="300" y="212"/>
                    </a:lnTo>
                    <a:lnTo>
                      <a:pt x="274" y="221"/>
                    </a:lnTo>
                    <a:lnTo>
                      <a:pt x="230" y="221"/>
                    </a:lnTo>
                    <a:lnTo>
                      <a:pt x="230" y="221"/>
                    </a:lnTo>
                    <a:lnTo>
                      <a:pt x="203" y="230"/>
                    </a:lnTo>
                    <a:lnTo>
                      <a:pt x="185" y="239"/>
                    </a:lnTo>
                    <a:lnTo>
                      <a:pt x="168" y="248"/>
                    </a:lnTo>
                    <a:lnTo>
                      <a:pt x="168" y="256"/>
                    </a:lnTo>
                    <a:lnTo>
                      <a:pt x="168" y="256"/>
                    </a:lnTo>
                    <a:lnTo>
                      <a:pt x="177" y="274"/>
                    </a:lnTo>
                    <a:lnTo>
                      <a:pt x="185" y="283"/>
                    </a:lnTo>
                    <a:lnTo>
                      <a:pt x="221" y="301"/>
                    </a:lnTo>
                    <a:lnTo>
                      <a:pt x="221" y="301"/>
                    </a:lnTo>
                    <a:lnTo>
                      <a:pt x="247" y="301"/>
                    </a:lnTo>
                    <a:lnTo>
                      <a:pt x="247" y="301"/>
                    </a:lnTo>
                    <a:lnTo>
                      <a:pt x="300" y="292"/>
                    </a:lnTo>
                    <a:lnTo>
                      <a:pt x="362" y="283"/>
                    </a:lnTo>
                    <a:lnTo>
                      <a:pt x="406" y="256"/>
                    </a:lnTo>
                    <a:lnTo>
                      <a:pt x="433" y="239"/>
                    </a:lnTo>
                    <a:lnTo>
                      <a:pt x="433" y="239"/>
                    </a:lnTo>
                    <a:lnTo>
                      <a:pt x="450" y="230"/>
                    </a:lnTo>
                    <a:lnTo>
                      <a:pt x="468" y="239"/>
                    </a:lnTo>
                    <a:lnTo>
                      <a:pt x="468" y="239"/>
                    </a:lnTo>
                    <a:lnTo>
                      <a:pt x="485" y="239"/>
                    </a:lnTo>
                    <a:lnTo>
                      <a:pt x="503" y="239"/>
                    </a:lnTo>
                    <a:lnTo>
                      <a:pt x="512" y="239"/>
                    </a:lnTo>
                    <a:lnTo>
                      <a:pt x="512" y="239"/>
                    </a:lnTo>
                    <a:lnTo>
                      <a:pt x="538" y="230"/>
                    </a:lnTo>
                    <a:lnTo>
                      <a:pt x="574" y="230"/>
                    </a:lnTo>
                    <a:lnTo>
                      <a:pt x="574" y="230"/>
                    </a:lnTo>
                    <a:lnTo>
                      <a:pt x="600" y="230"/>
                    </a:lnTo>
                    <a:lnTo>
                      <a:pt x="635" y="230"/>
                    </a:lnTo>
                    <a:lnTo>
                      <a:pt x="635" y="230"/>
                    </a:lnTo>
                    <a:lnTo>
                      <a:pt x="662" y="221"/>
                    </a:lnTo>
                    <a:lnTo>
                      <a:pt x="671" y="203"/>
                    </a:lnTo>
                    <a:lnTo>
                      <a:pt x="680" y="177"/>
                    </a:lnTo>
                    <a:lnTo>
                      <a:pt x="688" y="159"/>
                    </a:lnTo>
                    <a:lnTo>
                      <a:pt x="688" y="159"/>
                    </a:lnTo>
                    <a:lnTo>
                      <a:pt x="688" y="133"/>
                    </a:lnTo>
                    <a:lnTo>
                      <a:pt x="680" y="115"/>
                    </a:lnTo>
                    <a:lnTo>
                      <a:pt x="671" y="98"/>
                    </a:lnTo>
                    <a:lnTo>
                      <a:pt x="662" y="89"/>
                    </a:lnTo>
                    <a:lnTo>
                      <a:pt x="662" y="89"/>
                    </a:lnTo>
                    <a:lnTo>
                      <a:pt x="644" y="89"/>
                    </a:lnTo>
                    <a:lnTo>
                      <a:pt x="627" y="89"/>
                    </a:lnTo>
                    <a:lnTo>
                      <a:pt x="609" y="98"/>
                    </a:lnTo>
                    <a:lnTo>
                      <a:pt x="609" y="98"/>
                    </a:lnTo>
                    <a:lnTo>
                      <a:pt x="583" y="115"/>
                    </a:lnTo>
                    <a:lnTo>
                      <a:pt x="583" y="115"/>
                    </a:lnTo>
                    <a:lnTo>
                      <a:pt x="574" y="106"/>
                    </a:lnTo>
                    <a:lnTo>
                      <a:pt x="556" y="89"/>
                    </a:lnTo>
                    <a:lnTo>
                      <a:pt x="556" y="89"/>
                    </a:lnTo>
                    <a:lnTo>
                      <a:pt x="538" y="62"/>
                    </a:lnTo>
                    <a:lnTo>
                      <a:pt x="538" y="62"/>
                    </a:lnTo>
                    <a:lnTo>
                      <a:pt x="530" y="36"/>
                    </a:lnTo>
                    <a:lnTo>
                      <a:pt x="530" y="36"/>
                    </a:lnTo>
                    <a:lnTo>
                      <a:pt x="512" y="9"/>
                    </a:lnTo>
                    <a:lnTo>
                      <a:pt x="503" y="0"/>
                    </a:lnTo>
                    <a:lnTo>
                      <a:pt x="485" y="0"/>
                    </a:lnTo>
                    <a:lnTo>
                      <a:pt x="485" y="0"/>
                    </a:lnTo>
                    <a:lnTo>
                      <a:pt x="459" y="9"/>
                    </a:lnTo>
                    <a:lnTo>
                      <a:pt x="433" y="27"/>
                    </a:lnTo>
                    <a:lnTo>
                      <a:pt x="406" y="45"/>
                    </a:lnTo>
                    <a:lnTo>
                      <a:pt x="397" y="71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5" name="Google Shape;885;g2bd889303ca_0_3619"/>
              <p:cNvSpPr/>
              <p:nvPr/>
            </p:nvSpPr>
            <p:spPr>
              <a:xfrm>
                <a:off x="1708150" y="2747963"/>
                <a:ext cx="41275" cy="53975"/>
              </a:xfrm>
              <a:custGeom>
                <a:rect b="b" l="l" r="r" t="t"/>
                <a:pathLst>
                  <a:path extrusionOk="0" h="151" w="116">
                    <a:moveTo>
                      <a:pt x="88" y="53"/>
                    </a:moveTo>
                    <a:lnTo>
                      <a:pt x="88" y="53"/>
                    </a:lnTo>
                    <a:lnTo>
                      <a:pt x="88" y="26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44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0" y="17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9" y="70"/>
                    </a:lnTo>
                    <a:lnTo>
                      <a:pt x="26" y="97"/>
                    </a:lnTo>
                    <a:lnTo>
                      <a:pt x="53" y="132"/>
                    </a:lnTo>
                    <a:lnTo>
                      <a:pt x="79" y="150"/>
                    </a:lnTo>
                    <a:lnTo>
                      <a:pt x="79" y="150"/>
                    </a:lnTo>
                    <a:lnTo>
                      <a:pt x="97" y="150"/>
                    </a:lnTo>
                    <a:lnTo>
                      <a:pt x="97" y="150"/>
                    </a:lnTo>
                    <a:lnTo>
                      <a:pt x="106" y="150"/>
                    </a:lnTo>
                    <a:lnTo>
                      <a:pt x="106" y="150"/>
                    </a:lnTo>
                    <a:lnTo>
                      <a:pt x="115" y="141"/>
                    </a:lnTo>
                    <a:lnTo>
                      <a:pt x="115" y="123"/>
                    </a:lnTo>
                    <a:lnTo>
                      <a:pt x="106" y="97"/>
                    </a:lnTo>
                    <a:lnTo>
                      <a:pt x="106" y="97"/>
                    </a:lnTo>
                    <a:lnTo>
                      <a:pt x="97" y="70"/>
                    </a:lnTo>
                    <a:lnTo>
                      <a:pt x="88" y="53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6" name="Google Shape;886;g2bd889303ca_0_3619"/>
              <p:cNvSpPr/>
              <p:nvPr/>
            </p:nvSpPr>
            <p:spPr>
              <a:xfrm>
                <a:off x="1006475" y="2087563"/>
                <a:ext cx="2338395" cy="1347784"/>
              </a:xfrm>
              <a:custGeom>
                <a:rect b="b" l="l" r="r" t="t"/>
                <a:pathLst>
                  <a:path extrusionOk="0" h="3744" w="6495">
                    <a:moveTo>
                      <a:pt x="6467" y="2277"/>
                    </a:moveTo>
                    <a:lnTo>
                      <a:pt x="6467" y="2277"/>
                    </a:lnTo>
                    <a:lnTo>
                      <a:pt x="6450" y="2277"/>
                    </a:lnTo>
                    <a:lnTo>
                      <a:pt x="6450" y="2277"/>
                    </a:lnTo>
                    <a:lnTo>
                      <a:pt x="6450" y="2277"/>
                    </a:lnTo>
                    <a:lnTo>
                      <a:pt x="6450" y="2277"/>
                    </a:lnTo>
                    <a:lnTo>
                      <a:pt x="6459" y="2268"/>
                    </a:lnTo>
                    <a:lnTo>
                      <a:pt x="6467" y="2260"/>
                    </a:lnTo>
                    <a:lnTo>
                      <a:pt x="6467" y="2251"/>
                    </a:lnTo>
                    <a:lnTo>
                      <a:pt x="6467" y="2251"/>
                    </a:lnTo>
                    <a:lnTo>
                      <a:pt x="6459" y="2242"/>
                    </a:lnTo>
                    <a:lnTo>
                      <a:pt x="6450" y="2233"/>
                    </a:lnTo>
                    <a:lnTo>
                      <a:pt x="6423" y="2242"/>
                    </a:lnTo>
                    <a:lnTo>
                      <a:pt x="6423" y="2242"/>
                    </a:lnTo>
                    <a:lnTo>
                      <a:pt x="6423" y="2224"/>
                    </a:lnTo>
                    <a:lnTo>
                      <a:pt x="6432" y="2215"/>
                    </a:lnTo>
                    <a:lnTo>
                      <a:pt x="6432" y="2215"/>
                    </a:lnTo>
                    <a:lnTo>
                      <a:pt x="6441" y="2207"/>
                    </a:lnTo>
                    <a:lnTo>
                      <a:pt x="6441" y="2189"/>
                    </a:lnTo>
                    <a:lnTo>
                      <a:pt x="6441" y="2189"/>
                    </a:lnTo>
                    <a:lnTo>
                      <a:pt x="6432" y="2180"/>
                    </a:lnTo>
                    <a:lnTo>
                      <a:pt x="6414" y="2171"/>
                    </a:lnTo>
                    <a:lnTo>
                      <a:pt x="6388" y="2171"/>
                    </a:lnTo>
                    <a:lnTo>
                      <a:pt x="6388" y="2171"/>
                    </a:lnTo>
                    <a:lnTo>
                      <a:pt x="6370" y="2171"/>
                    </a:lnTo>
                    <a:lnTo>
                      <a:pt x="6370" y="2189"/>
                    </a:lnTo>
                    <a:lnTo>
                      <a:pt x="6370" y="2189"/>
                    </a:lnTo>
                    <a:lnTo>
                      <a:pt x="6353" y="2180"/>
                    </a:lnTo>
                    <a:lnTo>
                      <a:pt x="6353" y="2180"/>
                    </a:lnTo>
                    <a:lnTo>
                      <a:pt x="6344" y="2171"/>
                    </a:lnTo>
                    <a:lnTo>
                      <a:pt x="6344" y="2171"/>
                    </a:lnTo>
                    <a:lnTo>
                      <a:pt x="6335" y="2162"/>
                    </a:lnTo>
                    <a:lnTo>
                      <a:pt x="6326" y="2154"/>
                    </a:lnTo>
                    <a:lnTo>
                      <a:pt x="6326" y="2154"/>
                    </a:lnTo>
                    <a:lnTo>
                      <a:pt x="6317" y="2154"/>
                    </a:lnTo>
                    <a:lnTo>
                      <a:pt x="6317" y="2154"/>
                    </a:lnTo>
                    <a:lnTo>
                      <a:pt x="6317" y="2136"/>
                    </a:lnTo>
                    <a:lnTo>
                      <a:pt x="6317" y="2136"/>
                    </a:lnTo>
                    <a:lnTo>
                      <a:pt x="6300" y="2127"/>
                    </a:lnTo>
                    <a:lnTo>
                      <a:pt x="6282" y="2127"/>
                    </a:lnTo>
                    <a:lnTo>
                      <a:pt x="6282" y="2127"/>
                    </a:lnTo>
                    <a:lnTo>
                      <a:pt x="6273" y="2127"/>
                    </a:lnTo>
                    <a:lnTo>
                      <a:pt x="6273" y="2127"/>
                    </a:lnTo>
                    <a:lnTo>
                      <a:pt x="6273" y="2118"/>
                    </a:lnTo>
                    <a:lnTo>
                      <a:pt x="6273" y="2118"/>
                    </a:lnTo>
                    <a:lnTo>
                      <a:pt x="6291" y="2101"/>
                    </a:lnTo>
                    <a:lnTo>
                      <a:pt x="6300" y="2083"/>
                    </a:lnTo>
                    <a:lnTo>
                      <a:pt x="6300" y="2083"/>
                    </a:lnTo>
                    <a:lnTo>
                      <a:pt x="6317" y="2056"/>
                    </a:lnTo>
                    <a:lnTo>
                      <a:pt x="6317" y="2056"/>
                    </a:lnTo>
                    <a:lnTo>
                      <a:pt x="6326" y="2048"/>
                    </a:lnTo>
                    <a:lnTo>
                      <a:pt x="6335" y="2039"/>
                    </a:lnTo>
                    <a:lnTo>
                      <a:pt x="6335" y="2039"/>
                    </a:lnTo>
                    <a:lnTo>
                      <a:pt x="6326" y="2021"/>
                    </a:lnTo>
                    <a:lnTo>
                      <a:pt x="6326" y="2021"/>
                    </a:lnTo>
                    <a:lnTo>
                      <a:pt x="6309" y="2021"/>
                    </a:lnTo>
                    <a:lnTo>
                      <a:pt x="6291" y="2021"/>
                    </a:lnTo>
                    <a:lnTo>
                      <a:pt x="6291" y="2021"/>
                    </a:lnTo>
                    <a:lnTo>
                      <a:pt x="6291" y="2012"/>
                    </a:lnTo>
                    <a:lnTo>
                      <a:pt x="6291" y="2012"/>
                    </a:lnTo>
                    <a:lnTo>
                      <a:pt x="6309" y="2004"/>
                    </a:lnTo>
                    <a:lnTo>
                      <a:pt x="6309" y="2004"/>
                    </a:lnTo>
                    <a:lnTo>
                      <a:pt x="6317" y="1995"/>
                    </a:lnTo>
                    <a:lnTo>
                      <a:pt x="6326" y="1986"/>
                    </a:lnTo>
                    <a:lnTo>
                      <a:pt x="6326" y="1968"/>
                    </a:lnTo>
                    <a:lnTo>
                      <a:pt x="6326" y="1968"/>
                    </a:lnTo>
                    <a:lnTo>
                      <a:pt x="6317" y="1959"/>
                    </a:lnTo>
                    <a:lnTo>
                      <a:pt x="6309" y="1951"/>
                    </a:lnTo>
                    <a:lnTo>
                      <a:pt x="6309" y="1951"/>
                    </a:lnTo>
                    <a:lnTo>
                      <a:pt x="6326" y="1924"/>
                    </a:lnTo>
                    <a:lnTo>
                      <a:pt x="6326" y="1924"/>
                    </a:lnTo>
                    <a:lnTo>
                      <a:pt x="6326" y="1906"/>
                    </a:lnTo>
                    <a:lnTo>
                      <a:pt x="6326" y="1898"/>
                    </a:lnTo>
                    <a:lnTo>
                      <a:pt x="6309" y="1880"/>
                    </a:lnTo>
                    <a:lnTo>
                      <a:pt x="6309" y="1880"/>
                    </a:lnTo>
                    <a:lnTo>
                      <a:pt x="6291" y="1862"/>
                    </a:lnTo>
                    <a:lnTo>
                      <a:pt x="6291" y="1862"/>
                    </a:lnTo>
                    <a:lnTo>
                      <a:pt x="6273" y="1853"/>
                    </a:lnTo>
                    <a:lnTo>
                      <a:pt x="6264" y="1845"/>
                    </a:lnTo>
                    <a:lnTo>
                      <a:pt x="6238" y="1853"/>
                    </a:lnTo>
                    <a:lnTo>
                      <a:pt x="6238" y="1853"/>
                    </a:lnTo>
                    <a:lnTo>
                      <a:pt x="6238" y="1836"/>
                    </a:lnTo>
                    <a:lnTo>
                      <a:pt x="6220" y="1818"/>
                    </a:lnTo>
                    <a:lnTo>
                      <a:pt x="6220" y="1818"/>
                    </a:lnTo>
                    <a:lnTo>
                      <a:pt x="6220" y="1818"/>
                    </a:lnTo>
                    <a:lnTo>
                      <a:pt x="6220" y="1818"/>
                    </a:lnTo>
                    <a:lnTo>
                      <a:pt x="6220" y="1818"/>
                    </a:lnTo>
                    <a:lnTo>
                      <a:pt x="6220" y="1818"/>
                    </a:lnTo>
                    <a:lnTo>
                      <a:pt x="6229" y="1818"/>
                    </a:lnTo>
                    <a:lnTo>
                      <a:pt x="6229" y="1818"/>
                    </a:lnTo>
                    <a:lnTo>
                      <a:pt x="6229" y="1800"/>
                    </a:lnTo>
                    <a:lnTo>
                      <a:pt x="6220" y="1783"/>
                    </a:lnTo>
                    <a:lnTo>
                      <a:pt x="6220" y="1783"/>
                    </a:lnTo>
                    <a:lnTo>
                      <a:pt x="6194" y="1765"/>
                    </a:lnTo>
                    <a:lnTo>
                      <a:pt x="6159" y="1765"/>
                    </a:lnTo>
                    <a:lnTo>
                      <a:pt x="6159" y="1765"/>
                    </a:lnTo>
                    <a:lnTo>
                      <a:pt x="6159" y="1765"/>
                    </a:lnTo>
                    <a:lnTo>
                      <a:pt x="6159" y="1765"/>
                    </a:lnTo>
                    <a:lnTo>
                      <a:pt x="6141" y="1756"/>
                    </a:lnTo>
                    <a:lnTo>
                      <a:pt x="6141" y="1756"/>
                    </a:lnTo>
                    <a:lnTo>
                      <a:pt x="6123" y="1739"/>
                    </a:lnTo>
                    <a:lnTo>
                      <a:pt x="6114" y="1739"/>
                    </a:lnTo>
                    <a:lnTo>
                      <a:pt x="6097" y="1739"/>
                    </a:lnTo>
                    <a:lnTo>
                      <a:pt x="6097" y="1739"/>
                    </a:lnTo>
                    <a:lnTo>
                      <a:pt x="6088" y="1730"/>
                    </a:lnTo>
                    <a:lnTo>
                      <a:pt x="6061" y="1739"/>
                    </a:lnTo>
                    <a:lnTo>
                      <a:pt x="6061" y="1739"/>
                    </a:lnTo>
                    <a:lnTo>
                      <a:pt x="6061" y="1739"/>
                    </a:lnTo>
                    <a:lnTo>
                      <a:pt x="6061" y="1739"/>
                    </a:lnTo>
                    <a:lnTo>
                      <a:pt x="6044" y="1721"/>
                    </a:lnTo>
                    <a:lnTo>
                      <a:pt x="6044" y="1721"/>
                    </a:lnTo>
                    <a:lnTo>
                      <a:pt x="6017" y="1686"/>
                    </a:lnTo>
                    <a:lnTo>
                      <a:pt x="5982" y="1659"/>
                    </a:lnTo>
                    <a:lnTo>
                      <a:pt x="5982" y="1659"/>
                    </a:lnTo>
                    <a:lnTo>
                      <a:pt x="5991" y="1642"/>
                    </a:lnTo>
                    <a:lnTo>
                      <a:pt x="6000" y="1624"/>
                    </a:lnTo>
                    <a:lnTo>
                      <a:pt x="6000" y="1624"/>
                    </a:lnTo>
                    <a:lnTo>
                      <a:pt x="6009" y="1615"/>
                    </a:lnTo>
                    <a:lnTo>
                      <a:pt x="6009" y="1597"/>
                    </a:lnTo>
                    <a:lnTo>
                      <a:pt x="6009" y="1597"/>
                    </a:lnTo>
                    <a:lnTo>
                      <a:pt x="5991" y="1589"/>
                    </a:lnTo>
                    <a:lnTo>
                      <a:pt x="5973" y="1580"/>
                    </a:lnTo>
                    <a:lnTo>
                      <a:pt x="5973" y="1580"/>
                    </a:lnTo>
                    <a:lnTo>
                      <a:pt x="5973" y="1571"/>
                    </a:lnTo>
                    <a:lnTo>
                      <a:pt x="5973" y="1571"/>
                    </a:lnTo>
                    <a:lnTo>
                      <a:pt x="5973" y="1553"/>
                    </a:lnTo>
                    <a:lnTo>
                      <a:pt x="5964" y="1544"/>
                    </a:lnTo>
                    <a:lnTo>
                      <a:pt x="5947" y="1527"/>
                    </a:lnTo>
                    <a:lnTo>
                      <a:pt x="5947" y="1527"/>
                    </a:lnTo>
                    <a:lnTo>
                      <a:pt x="5938" y="1518"/>
                    </a:lnTo>
                    <a:lnTo>
                      <a:pt x="5938" y="1518"/>
                    </a:lnTo>
                    <a:lnTo>
                      <a:pt x="5929" y="1509"/>
                    </a:lnTo>
                    <a:lnTo>
                      <a:pt x="5920" y="1500"/>
                    </a:lnTo>
                    <a:lnTo>
                      <a:pt x="5920" y="1500"/>
                    </a:lnTo>
                    <a:lnTo>
                      <a:pt x="5920" y="1492"/>
                    </a:lnTo>
                    <a:lnTo>
                      <a:pt x="5920" y="1492"/>
                    </a:lnTo>
                    <a:lnTo>
                      <a:pt x="5920" y="1492"/>
                    </a:lnTo>
                    <a:lnTo>
                      <a:pt x="5920" y="1492"/>
                    </a:lnTo>
                    <a:lnTo>
                      <a:pt x="5911" y="1474"/>
                    </a:lnTo>
                    <a:lnTo>
                      <a:pt x="5903" y="1465"/>
                    </a:lnTo>
                    <a:lnTo>
                      <a:pt x="5903" y="1465"/>
                    </a:lnTo>
                    <a:lnTo>
                      <a:pt x="5894" y="1456"/>
                    </a:lnTo>
                    <a:lnTo>
                      <a:pt x="5894" y="1456"/>
                    </a:lnTo>
                    <a:lnTo>
                      <a:pt x="5894" y="1439"/>
                    </a:lnTo>
                    <a:lnTo>
                      <a:pt x="5876" y="1412"/>
                    </a:lnTo>
                    <a:lnTo>
                      <a:pt x="5876" y="1412"/>
                    </a:lnTo>
                    <a:lnTo>
                      <a:pt x="5859" y="1394"/>
                    </a:lnTo>
                    <a:lnTo>
                      <a:pt x="5859" y="1394"/>
                    </a:lnTo>
                    <a:lnTo>
                      <a:pt x="5859" y="1386"/>
                    </a:lnTo>
                    <a:lnTo>
                      <a:pt x="5859" y="1386"/>
                    </a:lnTo>
                    <a:lnTo>
                      <a:pt x="5841" y="1359"/>
                    </a:lnTo>
                    <a:lnTo>
                      <a:pt x="5841" y="1359"/>
                    </a:lnTo>
                    <a:lnTo>
                      <a:pt x="5832" y="1341"/>
                    </a:lnTo>
                    <a:lnTo>
                      <a:pt x="5832" y="1341"/>
                    </a:lnTo>
                    <a:lnTo>
                      <a:pt x="5832" y="1333"/>
                    </a:lnTo>
                    <a:lnTo>
                      <a:pt x="5832" y="1333"/>
                    </a:lnTo>
                    <a:lnTo>
                      <a:pt x="5814" y="1315"/>
                    </a:lnTo>
                    <a:lnTo>
                      <a:pt x="5797" y="1315"/>
                    </a:lnTo>
                    <a:lnTo>
                      <a:pt x="5797" y="1315"/>
                    </a:lnTo>
                    <a:lnTo>
                      <a:pt x="5788" y="1324"/>
                    </a:lnTo>
                    <a:lnTo>
                      <a:pt x="5779" y="1333"/>
                    </a:lnTo>
                    <a:lnTo>
                      <a:pt x="5770" y="1359"/>
                    </a:lnTo>
                    <a:lnTo>
                      <a:pt x="5770" y="1359"/>
                    </a:lnTo>
                    <a:lnTo>
                      <a:pt x="5753" y="1377"/>
                    </a:lnTo>
                    <a:lnTo>
                      <a:pt x="5753" y="1377"/>
                    </a:lnTo>
                    <a:lnTo>
                      <a:pt x="5753" y="1386"/>
                    </a:lnTo>
                    <a:lnTo>
                      <a:pt x="5744" y="1394"/>
                    </a:lnTo>
                    <a:lnTo>
                      <a:pt x="5744" y="1394"/>
                    </a:lnTo>
                    <a:lnTo>
                      <a:pt x="5753" y="1412"/>
                    </a:lnTo>
                    <a:lnTo>
                      <a:pt x="5753" y="1412"/>
                    </a:lnTo>
                    <a:lnTo>
                      <a:pt x="5735" y="1421"/>
                    </a:lnTo>
                    <a:lnTo>
                      <a:pt x="5735" y="1421"/>
                    </a:lnTo>
                    <a:lnTo>
                      <a:pt x="5735" y="1439"/>
                    </a:lnTo>
                    <a:lnTo>
                      <a:pt x="5735" y="1447"/>
                    </a:lnTo>
                    <a:lnTo>
                      <a:pt x="5735" y="1447"/>
                    </a:lnTo>
                    <a:lnTo>
                      <a:pt x="5717" y="1456"/>
                    </a:lnTo>
                    <a:lnTo>
                      <a:pt x="5717" y="1456"/>
                    </a:lnTo>
                    <a:lnTo>
                      <a:pt x="5700" y="1456"/>
                    </a:lnTo>
                    <a:lnTo>
                      <a:pt x="5700" y="1456"/>
                    </a:lnTo>
                    <a:lnTo>
                      <a:pt x="5682" y="1465"/>
                    </a:lnTo>
                    <a:lnTo>
                      <a:pt x="5673" y="1483"/>
                    </a:lnTo>
                    <a:lnTo>
                      <a:pt x="5673" y="1483"/>
                    </a:lnTo>
                    <a:lnTo>
                      <a:pt x="5656" y="1492"/>
                    </a:lnTo>
                    <a:lnTo>
                      <a:pt x="5638" y="1500"/>
                    </a:lnTo>
                    <a:lnTo>
                      <a:pt x="5638" y="1500"/>
                    </a:lnTo>
                    <a:lnTo>
                      <a:pt x="5638" y="1500"/>
                    </a:lnTo>
                    <a:lnTo>
                      <a:pt x="5638" y="1500"/>
                    </a:lnTo>
                    <a:lnTo>
                      <a:pt x="5638" y="1492"/>
                    </a:lnTo>
                    <a:lnTo>
                      <a:pt x="5638" y="1492"/>
                    </a:lnTo>
                    <a:lnTo>
                      <a:pt x="5629" y="1483"/>
                    </a:lnTo>
                    <a:lnTo>
                      <a:pt x="5620" y="1474"/>
                    </a:lnTo>
                    <a:lnTo>
                      <a:pt x="5620" y="1474"/>
                    </a:lnTo>
                    <a:lnTo>
                      <a:pt x="5603" y="1474"/>
                    </a:lnTo>
                    <a:lnTo>
                      <a:pt x="5603" y="1474"/>
                    </a:lnTo>
                    <a:lnTo>
                      <a:pt x="5594" y="1456"/>
                    </a:lnTo>
                    <a:lnTo>
                      <a:pt x="5567" y="1447"/>
                    </a:lnTo>
                    <a:lnTo>
                      <a:pt x="5567" y="1447"/>
                    </a:lnTo>
                    <a:lnTo>
                      <a:pt x="5559" y="1447"/>
                    </a:lnTo>
                    <a:lnTo>
                      <a:pt x="5559" y="1447"/>
                    </a:lnTo>
                    <a:lnTo>
                      <a:pt x="5559" y="1439"/>
                    </a:lnTo>
                    <a:lnTo>
                      <a:pt x="5559" y="1430"/>
                    </a:lnTo>
                    <a:lnTo>
                      <a:pt x="5541" y="1412"/>
                    </a:lnTo>
                    <a:lnTo>
                      <a:pt x="5541" y="1412"/>
                    </a:lnTo>
                    <a:lnTo>
                      <a:pt x="5541" y="1394"/>
                    </a:lnTo>
                    <a:lnTo>
                      <a:pt x="5541" y="1377"/>
                    </a:lnTo>
                    <a:lnTo>
                      <a:pt x="5541" y="1377"/>
                    </a:lnTo>
                    <a:lnTo>
                      <a:pt x="5532" y="1341"/>
                    </a:lnTo>
                    <a:lnTo>
                      <a:pt x="5532" y="1341"/>
                    </a:lnTo>
                    <a:lnTo>
                      <a:pt x="5532" y="1333"/>
                    </a:lnTo>
                    <a:lnTo>
                      <a:pt x="5541" y="1324"/>
                    </a:lnTo>
                    <a:lnTo>
                      <a:pt x="5541" y="1324"/>
                    </a:lnTo>
                    <a:lnTo>
                      <a:pt x="5541" y="1315"/>
                    </a:lnTo>
                    <a:lnTo>
                      <a:pt x="5550" y="1306"/>
                    </a:lnTo>
                    <a:lnTo>
                      <a:pt x="5550" y="1306"/>
                    </a:lnTo>
                    <a:lnTo>
                      <a:pt x="5541" y="1288"/>
                    </a:lnTo>
                    <a:lnTo>
                      <a:pt x="5532" y="1280"/>
                    </a:lnTo>
                    <a:lnTo>
                      <a:pt x="5532" y="1280"/>
                    </a:lnTo>
                    <a:lnTo>
                      <a:pt x="5514" y="1280"/>
                    </a:lnTo>
                    <a:lnTo>
                      <a:pt x="5497" y="1280"/>
                    </a:lnTo>
                    <a:lnTo>
                      <a:pt x="5497" y="1280"/>
                    </a:lnTo>
                    <a:lnTo>
                      <a:pt x="5488" y="1280"/>
                    </a:lnTo>
                    <a:lnTo>
                      <a:pt x="5470" y="1271"/>
                    </a:lnTo>
                    <a:lnTo>
                      <a:pt x="5470" y="1271"/>
                    </a:lnTo>
                    <a:lnTo>
                      <a:pt x="5435" y="1271"/>
                    </a:lnTo>
                    <a:lnTo>
                      <a:pt x="5426" y="1271"/>
                    </a:lnTo>
                    <a:lnTo>
                      <a:pt x="5426" y="1271"/>
                    </a:lnTo>
                    <a:lnTo>
                      <a:pt x="5426" y="1262"/>
                    </a:lnTo>
                    <a:lnTo>
                      <a:pt x="5426" y="1262"/>
                    </a:lnTo>
                    <a:lnTo>
                      <a:pt x="5409" y="1244"/>
                    </a:lnTo>
                    <a:lnTo>
                      <a:pt x="5400" y="1236"/>
                    </a:lnTo>
                    <a:lnTo>
                      <a:pt x="5400" y="1236"/>
                    </a:lnTo>
                    <a:lnTo>
                      <a:pt x="5391" y="1236"/>
                    </a:lnTo>
                    <a:lnTo>
                      <a:pt x="5391" y="1236"/>
                    </a:lnTo>
                    <a:lnTo>
                      <a:pt x="5382" y="1218"/>
                    </a:lnTo>
                    <a:lnTo>
                      <a:pt x="5364" y="1209"/>
                    </a:lnTo>
                    <a:lnTo>
                      <a:pt x="5364" y="1209"/>
                    </a:lnTo>
                    <a:lnTo>
                      <a:pt x="5356" y="1183"/>
                    </a:lnTo>
                    <a:lnTo>
                      <a:pt x="5329" y="1174"/>
                    </a:lnTo>
                    <a:lnTo>
                      <a:pt x="5329" y="1174"/>
                    </a:lnTo>
                    <a:lnTo>
                      <a:pt x="5320" y="1174"/>
                    </a:lnTo>
                    <a:lnTo>
                      <a:pt x="5320" y="1174"/>
                    </a:lnTo>
                    <a:lnTo>
                      <a:pt x="5294" y="1156"/>
                    </a:lnTo>
                    <a:lnTo>
                      <a:pt x="5294" y="1156"/>
                    </a:lnTo>
                    <a:lnTo>
                      <a:pt x="5285" y="1156"/>
                    </a:lnTo>
                    <a:lnTo>
                      <a:pt x="5285" y="1156"/>
                    </a:lnTo>
                    <a:lnTo>
                      <a:pt x="5259" y="1165"/>
                    </a:lnTo>
                    <a:lnTo>
                      <a:pt x="5232" y="1174"/>
                    </a:lnTo>
                    <a:lnTo>
                      <a:pt x="5232" y="1174"/>
                    </a:lnTo>
                    <a:lnTo>
                      <a:pt x="5232" y="1174"/>
                    </a:lnTo>
                    <a:lnTo>
                      <a:pt x="5223" y="1174"/>
                    </a:lnTo>
                    <a:lnTo>
                      <a:pt x="5223" y="1174"/>
                    </a:lnTo>
                    <a:lnTo>
                      <a:pt x="5197" y="1165"/>
                    </a:lnTo>
                    <a:lnTo>
                      <a:pt x="5188" y="1165"/>
                    </a:lnTo>
                    <a:lnTo>
                      <a:pt x="5179" y="1174"/>
                    </a:lnTo>
                    <a:lnTo>
                      <a:pt x="5179" y="1174"/>
                    </a:lnTo>
                    <a:lnTo>
                      <a:pt x="5170" y="1165"/>
                    </a:lnTo>
                    <a:lnTo>
                      <a:pt x="5170" y="1165"/>
                    </a:lnTo>
                    <a:lnTo>
                      <a:pt x="5144" y="1156"/>
                    </a:lnTo>
                    <a:lnTo>
                      <a:pt x="5144" y="1156"/>
                    </a:lnTo>
                    <a:lnTo>
                      <a:pt x="5100" y="1147"/>
                    </a:lnTo>
                    <a:lnTo>
                      <a:pt x="5073" y="1147"/>
                    </a:lnTo>
                    <a:lnTo>
                      <a:pt x="5056" y="1156"/>
                    </a:lnTo>
                    <a:lnTo>
                      <a:pt x="5056" y="1156"/>
                    </a:lnTo>
                    <a:lnTo>
                      <a:pt x="5047" y="1165"/>
                    </a:lnTo>
                    <a:lnTo>
                      <a:pt x="5047" y="1165"/>
                    </a:lnTo>
                    <a:lnTo>
                      <a:pt x="5047" y="1165"/>
                    </a:lnTo>
                    <a:lnTo>
                      <a:pt x="5047" y="1165"/>
                    </a:lnTo>
                    <a:lnTo>
                      <a:pt x="5029" y="1183"/>
                    </a:lnTo>
                    <a:lnTo>
                      <a:pt x="5020" y="1191"/>
                    </a:lnTo>
                    <a:lnTo>
                      <a:pt x="5020" y="1209"/>
                    </a:lnTo>
                    <a:lnTo>
                      <a:pt x="5020" y="1209"/>
                    </a:lnTo>
                    <a:lnTo>
                      <a:pt x="5029" y="1227"/>
                    </a:lnTo>
                    <a:lnTo>
                      <a:pt x="5038" y="1236"/>
                    </a:lnTo>
                    <a:lnTo>
                      <a:pt x="5056" y="1253"/>
                    </a:lnTo>
                    <a:lnTo>
                      <a:pt x="5056" y="1253"/>
                    </a:lnTo>
                    <a:lnTo>
                      <a:pt x="5056" y="1253"/>
                    </a:lnTo>
                    <a:lnTo>
                      <a:pt x="5056" y="1253"/>
                    </a:lnTo>
                    <a:lnTo>
                      <a:pt x="5047" y="1271"/>
                    </a:lnTo>
                    <a:lnTo>
                      <a:pt x="5047" y="1271"/>
                    </a:lnTo>
                    <a:lnTo>
                      <a:pt x="5038" y="1280"/>
                    </a:lnTo>
                    <a:lnTo>
                      <a:pt x="5038" y="1280"/>
                    </a:lnTo>
                    <a:lnTo>
                      <a:pt x="5029" y="1288"/>
                    </a:lnTo>
                    <a:lnTo>
                      <a:pt x="5029" y="1297"/>
                    </a:lnTo>
                    <a:lnTo>
                      <a:pt x="5029" y="1297"/>
                    </a:lnTo>
                    <a:lnTo>
                      <a:pt x="5029" y="1315"/>
                    </a:lnTo>
                    <a:lnTo>
                      <a:pt x="5038" y="1324"/>
                    </a:lnTo>
                    <a:lnTo>
                      <a:pt x="5038" y="1324"/>
                    </a:lnTo>
                    <a:lnTo>
                      <a:pt x="5047" y="1333"/>
                    </a:lnTo>
                    <a:lnTo>
                      <a:pt x="5047" y="1333"/>
                    </a:lnTo>
                    <a:lnTo>
                      <a:pt x="5056" y="1359"/>
                    </a:lnTo>
                    <a:lnTo>
                      <a:pt x="5056" y="1359"/>
                    </a:lnTo>
                    <a:lnTo>
                      <a:pt x="5064" y="1377"/>
                    </a:lnTo>
                    <a:lnTo>
                      <a:pt x="5064" y="1377"/>
                    </a:lnTo>
                    <a:lnTo>
                      <a:pt x="5064" y="1386"/>
                    </a:lnTo>
                    <a:lnTo>
                      <a:pt x="5064" y="1386"/>
                    </a:lnTo>
                    <a:lnTo>
                      <a:pt x="5064" y="1386"/>
                    </a:lnTo>
                    <a:lnTo>
                      <a:pt x="5064" y="1386"/>
                    </a:lnTo>
                    <a:lnTo>
                      <a:pt x="5056" y="1386"/>
                    </a:lnTo>
                    <a:lnTo>
                      <a:pt x="5056" y="1386"/>
                    </a:lnTo>
                    <a:lnTo>
                      <a:pt x="5038" y="1403"/>
                    </a:lnTo>
                    <a:lnTo>
                      <a:pt x="5038" y="1421"/>
                    </a:lnTo>
                    <a:lnTo>
                      <a:pt x="5038" y="1421"/>
                    </a:lnTo>
                    <a:lnTo>
                      <a:pt x="5038" y="1421"/>
                    </a:lnTo>
                    <a:lnTo>
                      <a:pt x="5029" y="1430"/>
                    </a:lnTo>
                    <a:lnTo>
                      <a:pt x="5029" y="1430"/>
                    </a:lnTo>
                    <a:lnTo>
                      <a:pt x="5012" y="1474"/>
                    </a:lnTo>
                    <a:lnTo>
                      <a:pt x="5003" y="1492"/>
                    </a:lnTo>
                    <a:lnTo>
                      <a:pt x="5012" y="1509"/>
                    </a:lnTo>
                    <a:lnTo>
                      <a:pt x="5012" y="1509"/>
                    </a:lnTo>
                    <a:lnTo>
                      <a:pt x="5038" y="1527"/>
                    </a:lnTo>
                    <a:lnTo>
                      <a:pt x="5038" y="1527"/>
                    </a:lnTo>
                    <a:lnTo>
                      <a:pt x="5073" y="1544"/>
                    </a:lnTo>
                    <a:lnTo>
                      <a:pt x="5091" y="1571"/>
                    </a:lnTo>
                    <a:lnTo>
                      <a:pt x="5091" y="1571"/>
                    </a:lnTo>
                    <a:lnTo>
                      <a:pt x="5109" y="1615"/>
                    </a:lnTo>
                    <a:lnTo>
                      <a:pt x="5109" y="1677"/>
                    </a:lnTo>
                    <a:lnTo>
                      <a:pt x="5109" y="1677"/>
                    </a:lnTo>
                    <a:lnTo>
                      <a:pt x="5100" y="1695"/>
                    </a:lnTo>
                    <a:lnTo>
                      <a:pt x="5073" y="1712"/>
                    </a:lnTo>
                    <a:lnTo>
                      <a:pt x="5073" y="1712"/>
                    </a:lnTo>
                    <a:lnTo>
                      <a:pt x="5029" y="1739"/>
                    </a:lnTo>
                    <a:lnTo>
                      <a:pt x="5029" y="1739"/>
                    </a:lnTo>
                    <a:lnTo>
                      <a:pt x="5012" y="1756"/>
                    </a:lnTo>
                    <a:lnTo>
                      <a:pt x="5003" y="1756"/>
                    </a:lnTo>
                    <a:lnTo>
                      <a:pt x="4967" y="1765"/>
                    </a:lnTo>
                    <a:lnTo>
                      <a:pt x="4967" y="1765"/>
                    </a:lnTo>
                    <a:lnTo>
                      <a:pt x="4967" y="1765"/>
                    </a:lnTo>
                    <a:lnTo>
                      <a:pt x="4950" y="1765"/>
                    </a:lnTo>
                    <a:lnTo>
                      <a:pt x="4941" y="1774"/>
                    </a:lnTo>
                    <a:lnTo>
                      <a:pt x="4941" y="1774"/>
                    </a:lnTo>
                    <a:lnTo>
                      <a:pt x="4941" y="1792"/>
                    </a:lnTo>
                    <a:lnTo>
                      <a:pt x="4950" y="1818"/>
                    </a:lnTo>
                    <a:lnTo>
                      <a:pt x="4967" y="1845"/>
                    </a:lnTo>
                    <a:lnTo>
                      <a:pt x="4967" y="1845"/>
                    </a:lnTo>
                    <a:lnTo>
                      <a:pt x="4976" y="1853"/>
                    </a:lnTo>
                    <a:lnTo>
                      <a:pt x="4976" y="1862"/>
                    </a:lnTo>
                    <a:lnTo>
                      <a:pt x="4976" y="1862"/>
                    </a:lnTo>
                    <a:lnTo>
                      <a:pt x="4976" y="1889"/>
                    </a:lnTo>
                    <a:lnTo>
                      <a:pt x="4976" y="1889"/>
                    </a:lnTo>
                    <a:lnTo>
                      <a:pt x="4985" y="1915"/>
                    </a:lnTo>
                    <a:lnTo>
                      <a:pt x="4985" y="1915"/>
                    </a:lnTo>
                    <a:lnTo>
                      <a:pt x="4985" y="1933"/>
                    </a:lnTo>
                    <a:lnTo>
                      <a:pt x="4994" y="1959"/>
                    </a:lnTo>
                    <a:lnTo>
                      <a:pt x="4994" y="1959"/>
                    </a:lnTo>
                    <a:lnTo>
                      <a:pt x="5003" y="1968"/>
                    </a:lnTo>
                    <a:lnTo>
                      <a:pt x="5003" y="1968"/>
                    </a:lnTo>
                    <a:lnTo>
                      <a:pt x="5003" y="1968"/>
                    </a:lnTo>
                    <a:lnTo>
                      <a:pt x="5003" y="1968"/>
                    </a:lnTo>
                    <a:lnTo>
                      <a:pt x="4985" y="1986"/>
                    </a:lnTo>
                    <a:lnTo>
                      <a:pt x="4985" y="1986"/>
                    </a:lnTo>
                    <a:lnTo>
                      <a:pt x="4985" y="1995"/>
                    </a:lnTo>
                    <a:lnTo>
                      <a:pt x="4976" y="2004"/>
                    </a:lnTo>
                    <a:lnTo>
                      <a:pt x="4976" y="2004"/>
                    </a:lnTo>
                    <a:lnTo>
                      <a:pt x="4959" y="2004"/>
                    </a:lnTo>
                    <a:lnTo>
                      <a:pt x="4959" y="2004"/>
                    </a:lnTo>
                    <a:lnTo>
                      <a:pt x="4950" y="2021"/>
                    </a:lnTo>
                    <a:lnTo>
                      <a:pt x="4941" y="2039"/>
                    </a:lnTo>
                    <a:lnTo>
                      <a:pt x="4941" y="2039"/>
                    </a:lnTo>
                    <a:lnTo>
                      <a:pt x="4941" y="2039"/>
                    </a:lnTo>
                    <a:lnTo>
                      <a:pt x="4941" y="2039"/>
                    </a:lnTo>
                    <a:lnTo>
                      <a:pt x="4914" y="2021"/>
                    </a:lnTo>
                    <a:lnTo>
                      <a:pt x="4914" y="2021"/>
                    </a:lnTo>
                    <a:lnTo>
                      <a:pt x="4914" y="2004"/>
                    </a:lnTo>
                    <a:lnTo>
                      <a:pt x="4897" y="1986"/>
                    </a:lnTo>
                    <a:lnTo>
                      <a:pt x="4897" y="1986"/>
                    </a:lnTo>
                    <a:lnTo>
                      <a:pt x="4897" y="1986"/>
                    </a:lnTo>
                    <a:lnTo>
                      <a:pt x="4897" y="1986"/>
                    </a:lnTo>
                    <a:lnTo>
                      <a:pt x="4879" y="1977"/>
                    </a:lnTo>
                    <a:lnTo>
                      <a:pt x="4879" y="1977"/>
                    </a:lnTo>
                    <a:lnTo>
                      <a:pt x="4862" y="1968"/>
                    </a:lnTo>
                    <a:lnTo>
                      <a:pt x="4862" y="1968"/>
                    </a:lnTo>
                    <a:lnTo>
                      <a:pt x="4853" y="1942"/>
                    </a:lnTo>
                    <a:lnTo>
                      <a:pt x="4835" y="1933"/>
                    </a:lnTo>
                    <a:lnTo>
                      <a:pt x="4835" y="1933"/>
                    </a:lnTo>
                    <a:lnTo>
                      <a:pt x="4826" y="1915"/>
                    </a:lnTo>
                    <a:lnTo>
                      <a:pt x="4826" y="1915"/>
                    </a:lnTo>
                    <a:lnTo>
                      <a:pt x="4826" y="1906"/>
                    </a:lnTo>
                    <a:lnTo>
                      <a:pt x="4826" y="1906"/>
                    </a:lnTo>
                    <a:lnTo>
                      <a:pt x="4826" y="1853"/>
                    </a:lnTo>
                    <a:lnTo>
                      <a:pt x="4817" y="1827"/>
                    </a:lnTo>
                    <a:lnTo>
                      <a:pt x="4817" y="1827"/>
                    </a:lnTo>
                    <a:lnTo>
                      <a:pt x="4817" y="1818"/>
                    </a:lnTo>
                    <a:lnTo>
                      <a:pt x="4826" y="1800"/>
                    </a:lnTo>
                    <a:lnTo>
                      <a:pt x="4826" y="1800"/>
                    </a:lnTo>
                    <a:lnTo>
                      <a:pt x="4835" y="1783"/>
                    </a:lnTo>
                    <a:lnTo>
                      <a:pt x="4826" y="1765"/>
                    </a:lnTo>
                    <a:lnTo>
                      <a:pt x="4826" y="1765"/>
                    </a:lnTo>
                    <a:lnTo>
                      <a:pt x="4809" y="1748"/>
                    </a:lnTo>
                    <a:lnTo>
                      <a:pt x="4773" y="1739"/>
                    </a:lnTo>
                    <a:lnTo>
                      <a:pt x="4773" y="1739"/>
                    </a:lnTo>
                    <a:lnTo>
                      <a:pt x="4747" y="1739"/>
                    </a:lnTo>
                    <a:lnTo>
                      <a:pt x="4747" y="1739"/>
                    </a:lnTo>
                    <a:lnTo>
                      <a:pt x="4694" y="1730"/>
                    </a:lnTo>
                    <a:lnTo>
                      <a:pt x="4694" y="1730"/>
                    </a:lnTo>
                    <a:lnTo>
                      <a:pt x="4659" y="1730"/>
                    </a:lnTo>
                    <a:lnTo>
                      <a:pt x="4650" y="1730"/>
                    </a:lnTo>
                    <a:lnTo>
                      <a:pt x="4650" y="1730"/>
                    </a:lnTo>
                    <a:lnTo>
                      <a:pt x="4614" y="1712"/>
                    </a:lnTo>
                    <a:lnTo>
                      <a:pt x="4562" y="1695"/>
                    </a:lnTo>
                    <a:lnTo>
                      <a:pt x="4562" y="1695"/>
                    </a:lnTo>
                    <a:lnTo>
                      <a:pt x="4526" y="1677"/>
                    </a:lnTo>
                    <a:lnTo>
                      <a:pt x="4517" y="1659"/>
                    </a:lnTo>
                    <a:lnTo>
                      <a:pt x="4517" y="1659"/>
                    </a:lnTo>
                    <a:lnTo>
                      <a:pt x="4500" y="1642"/>
                    </a:lnTo>
                    <a:lnTo>
                      <a:pt x="4482" y="1633"/>
                    </a:lnTo>
                    <a:lnTo>
                      <a:pt x="4482" y="1633"/>
                    </a:lnTo>
                    <a:lnTo>
                      <a:pt x="4464" y="1624"/>
                    </a:lnTo>
                    <a:lnTo>
                      <a:pt x="4464" y="1624"/>
                    </a:lnTo>
                    <a:lnTo>
                      <a:pt x="4447" y="1615"/>
                    </a:lnTo>
                    <a:lnTo>
                      <a:pt x="4420" y="1606"/>
                    </a:lnTo>
                    <a:lnTo>
                      <a:pt x="4385" y="1606"/>
                    </a:lnTo>
                    <a:lnTo>
                      <a:pt x="4385" y="1606"/>
                    </a:lnTo>
                    <a:lnTo>
                      <a:pt x="4359" y="1589"/>
                    </a:lnTo>
                    <a:lnTo>
                      <a:pt x="4359" y="1589"/>
                    </a:lnTo>
                    <a:lnTo>
                      <a:pt x="4341" y="1580"/>
                    </a:lnTo>
                    <a:lnTo>
                      <a:pt x="4314" y="1571"/>
                    </a:lnTo>
                    <a:lnTo>
                      <a:pt x="4314" y="1571"/>
                    </a:lnTo>
                    <a:lnTo>
                      <a:pt x="4288" y="1580"/>
                    </a:lnTo>
                    <a:lnTo>
                      <a:pt x="4262" y="1589"/>
                    </a:lnTo>
                    <a:lnTo>
                      <a:pt x="4262" y="1589"/>
                    </a:lnTo>
                    <a:lnTo>
                      <a:pt x="4253" y="1562"/>
                    </a:lnTo>
                    <a:lnTo>
                      <a:pt x="4235" y="1536"/>
                    </a:lnTo>
                    <a:lnTo>
                      <a:pt x="4235" y="1536"/>
                    </a:lnTo>
                    <a:lnTo>
                      <a:pt x="4226" y="1518"/>
                    </a:lnTo>
                    <a:lnTo>
                      <a:pt x="4226" y="1518"/>
                    </a:lnTo>
                    <a:lnTo>
                      <a:pt x="4217" y="1483"/>
                    </a:lnTo>
                    <a:lnTo>
                      <a:pt x="4200" y="1465"/>
                    </a:lnTo>
                    <a:lnTo>
                      <a:pt x="4182" y="1456"/>
                    </a:lnTo>
                    <a:lnTo>
                      <a:pt x="4173" y="1456"/>
                    </a:lnTo>
                    <a:lnTo>
                      <a:pt x="4173" y="1456"/>
                    </a:lnTo>
                    <a:lnTo>
                      <a:pt x="4147" y="1456"/>
                    </a:lnTo>
                    <a:lnTo>
                      <a:pt x="4129" y="1447"/>
                    </a:lnTo>
                    <a:lnTo>
                      <a:pt x="4129" y="1447"/>
                    </a:lnTo>
                    <a:lnTo>
                      <a:pt x="4120" y="1412"/>
                    </a:lnTo>
                    <a:lnTo>
                      <a:pt x="4129" y="1359"/>
                    </a:lnTo>
                    <a:lnTo>
                      <a:pt x="4129" y="1359"/>
                    </a:lnTo>
                    <a:lnTo>
                      <a:pt x="4147" y="1315"/>
                    </a:lnTo>
                    <a:lnTo>
                      <a:pt x="4147" y="1315"/>
                    </a:lnTo>
                    <a:lnTo>
                      <a:pt x="4165" y="1288"/>
                    </a:lnTo>
                    <a:lnTo>
                      <a:pt x="4165" y="1271"/>
                    </a:lnTo>
                    <a:lnTo>
                      <a:pt x="4165" y="1271"/>
                    </a:lnTo>
                    <a:lnTo>
                      <a:pt x="4173" y="1262"/>
                    </a:lnTo>
                    <a:lnTo>
                      <a:pt x="4191" y="1253"/>
                    </a:lnTo>
                    <a:lnTo>
                      <a:pt x="4191" y="1253"/>
                    </a:lnTo>
                    <a:lnTo>
                      <a:pt x="4209" y="1244"/>
                    </a:lnTo>
                    <a:lnTo>
                      <a:pt x="4217" y="1236"/>
                    </a:lnTo>
                    <a:lnTo>
                      <a:pt x="4217" y="1218"/>
                    </a:lnTo>
                    <a:lnTo>
                      <a:pt x="4217" y="1218"/>
                    </a:lnTo>
                    <a:lnTo>
                      <a:pt x="4217" y="1209"/>
                    </a:lnTo>
                    <a:lnTo>
                      <a:pt x="4217" y="1209"/>
                    </a:lnTo>
                    <a:lnTo>
                      <a:pt x="4235" y="1209"/>
                    </a:lnTo>
                    <a:lnTo>
                      <a:pt x="4244" y="1200"/>
                    </a:lnTo>
                    <a:lnTo>
                      <a:pt x="4244" y="1183"/>
                    </a:lnTo>
                    <a:lnTo>
                      <a:pt x="4253" y="1183"/>
                    </a:lnTo>
                    <a:lnTo>
                      <a:pt x="4253" y="1183"/>
                    </a:lnTo>
                    <a:lnTo>
                      <a:pt x="4253" y="1183"/>
                    </a:lnTo>
                    <a:lnTo>
                      <a:pt x="4253" y="1183"/>
                    </a:lnTo>
                    <a:lnTo>
                      <a:pt x="4262" y="1174"/>
                    </a:lnTo>
                    <a:lnTo>
                      <a:pt x="4270" y="1165"/>
                    </a:lnTo>
                    <a:lnTo>
                      <a:pt x="4270" y="1165"/>
                    </a:lnTo>
                    <a:lnTo>
                      <a:pt x="4270" y="1156"/>
                    </a:lnTo>
                    <a:lnTo>
                      <a:pt x="4270" y="1156"/>
                    </a:lnTo>
                    <a:lnTo>
                      <a:pt x="4270" y="1156"/>
                    </a:lnTo>
                    <a:lnTo>
                      <a:pt x="4270" y="1156"/>
                    </a:lnTo>
                    <a:lnTo>
                      <a:pt x="4306" y="1156"/>
                    </a:lnTo>
                    <a:lnTo>
                      <a:pt x="4323" y="1147"/>
                    </a:lnTo>
                    <a:lnTo>
                      <a:pt x="4341" y="1138"/>
                    </a:lnTo>
                    <a:lnTo>
                      <a:pt x="4341" y="1138"/>
                    </a:lnTo>
                    <a:lnTo>
                      <a:pt x="4350" y="1121"/>
                    </a:lnTo>
                    <a:lnTo>
                      <a:pt x="4350" y="1103"/>
                    </a:lnTo>
                    <a:lnTo>
                      <a:pt x="4350" y="1103"/>
                    </a:lnTo>
                    <a:lnTo>
                      <a:pt x="4350" y="1085"/>
                    </a:lnTo>
                    <a:lnTo>
                      <a:pt x="4350" y="1085"/>
                    </a:lnTo>
                    <a:lnTo>
                      <a:pt x="4359" y="1085"/>
                    </a:lnTo>
                    <a:lnTo>
                      <a:pt x="4359" y="1085"/>
                    </a:lnTo>
                    <a:lnTo>
                      <a:pt x="4376" y="1077"/>
                    </a:lnTo>
                    <a:lnTo>
                      <a:pt x="4385" y="1077"/>
                    </a:lnTo>
                    <a:lnTo>
                      <a:pt x="4385" y="1077"/>
                    </a:lnTo>
                    <a:lnTo>
                      <a:pt x="4394" y="1059"/>
                    </a:lnTo>
                    <a:lnTo>
                      <a:pt x="4394" y="1041"/>
                    </a:lnTo>
                    <a:lnTo>
                      <a:pt x="4394" y="1041"/>
                    </a:lnTo>
                    <a:lnTo>
                      <a:pt x="4403" y="1041"/>
                    </a:lnTo>
                    <a:lnTo>
                      <a:pt x="4403" y="1041"/>
                    </a:lnTo>
                    <a:lnTo>
                      <a:pt x="4429" y="1050"/>
                    </a:lnTo>
                    <a:lnTo>
                      <a:pt x="4464" y="1050"/>
                    </a:lnTo>
                    <a:lnTo>
                      <a:pt x="4464" y="1050"/>
                    </a:lnTo>
                    <a:lnTo>
                      <a:pt x="4491" y="1032"/>
                    </a:lnTo>
                    <a:lnTo>
                      <a:pt x="4517" y="1006"/>
                    </a:lnTo>
                    <a:lnTo>
                      <a:pt x="4517" y="1006"/>
                    </a:lnTo>
                    <a:lnTo>
                      <a:pt x="4553" y="971"/>
                    </a:lnTo>
                    <a:lnTo>
                      <a:pt x="4553" y="971"/>
                    </a:lnTo>
                    <a:lnTo>
                      <a:pt x="4562" y="953"/>
                    </a:lnTo>
                    <a:lnTo>
                      <a:pt x="4562" y="935"/>
                    </a:lnTo>
                    <a:lnTo>
                      <a:pt x="4562" y="935"/>
                    </a:lnTo>
                    <a:lnTo>
                      <a:pt x="4553" y="918"/>
                    </a:lnTo>
                    <a:lnTo>
                      <a:pt x="4553" y="918"/>
                    </a:lnTo>
                    <a:lnTo>
                      <a:pt x="4588" y="891"/>
                    </a:lnTo>
                    <a:lnTo>
                      <a:pt x="4588" y="891"/>
                    </a:lnTo>
                    <a:lnTo>
                      <a:pt x="4597" y="891"/>
                    </a:lnTo>
                    <a:lnTo>
                      <a:pt x="4597" y="891"/>
                    </a:lnTo>
                    <a:lnTo>
                      <a:pt x="4588" y="900"/>
                    </a:lnTo>
                    <a:lnTo>
                      <a:pt x="4588" y="918"/>
                    </a:lnTo>
                    <a:lnTo>
                      <a:pt x="4588" y="918"/>
                    </a:lnTo>
                    <a:lnTo>
                      <a:pt x="4570" y="944"/>
                    </a:lnTo>
                    <a:lnTo>
                      <a:pt x="4570" y="944"/>
                    </a:lnTo>
                    <a:lnTo>
                      <a:pt x="4562" y="971"/>
                    </a:lnTo>
                    <a:lnTo>
                      <a:pt x="4570" y="997"/>
                    </a:lnTo>
                    <a:lnTo>
                      <a:pt x="4570" y="997"/>
                    </a:lnTo>
                    <a:lnTo>
                      <a:pt x="4562" y="1015"/>
                    </a:lnTo>
                    <a:lnTo>
                      <a:pt x="4544" y="1032"/>
                    </a:lnTo>
                    <a:lnTo>
                      <a:pt x="4544" y="1032"/>
                    </a:lnTo>
                    <a:lnTo>
                      <a:pt x="4526" y="1050"/>
                    </a:lnTo>
                    <a:lnTo>
                      <a:pt x="4517" y="1059"/>
                    </a:lnTo>
                    <a:lnTo>
                      <a:pt x="4517" y="1077"/>
                    </a:lnTo>
                    <a:lnTo>
                      <a:pt x="4517" y="1077"/>
                    </a:lnTo>
                    <a:lnTo>
                      <a:pt x="4517" y="1077"/>
                    </a:lnTo>
                    <a:lnTo>
                      <a:pt x="4517" y="1077"/>
                    </a:lnTo>
                    <a:lnTo>
                      <a:pt x="4535" y="1085"/>
                    </a:lnTo>
                    <a:lnTo>
                      <a:pt x="4544" y="1094"/>
                    </a:lnTo>
                    <a:lnTo>
                      <a:pt x="4570" y="1085"/>
                    </a:lnTo>
                    <a:lnTo>
                      <a:pt x="4570" y="1085"/>
                    </a:lnTo>
                    <a:lnTo>
                      <a:pt x="4606" y="1077"/>
                    </a:lnTo>
                    <a:lnTo>
                      <a:pt x="4606" y="1077"/>
                    </a:lnTo>
                    <a:lnTo>
                      <a:pt x="4606" y="1085"/>
                    </a:lnTo>
                    <a:lnTo>
                      <a:pt x="4606" y="1085"/>
                    </a:lnTo>
                    <a:lnTo>
                      <a:pt x="4606" y="1103"/>
                    </a:lnTo>
                    <a:lnTo>
                      <a:pt x="4606" y="1112"/>
                    </a:lnTo>
                    <a:lnTo>
                      <a:pt x="4606" y="1112"/>
                    </a:lnTo>
                    <a:lnTo>
                      <a:pt x="4632" y="1121"/>
                    </a:lnTo>
                    <a:lnTo>
                      <a:pt x="4632" y="1121"/>
                    </a:lnTo>
                    <a:lnTo>
                      <a:pt x="4641" y="1121"/>
                    </a:lnTo>
                    <a:lnTo>
                      <a:pt x="4641" y="1121"/>
                    </a:lnTo>
                    <a:lnTo>
                      <a:pt x="4667" y="1121"/>
                    </a:lnTo>
                    <a:lnTo>
                      <a:pt x="4694" y="1103"/>
                    </a:lnTo>
                    <a:lnTo>
                      <a:pt x="4720" y="1085"/>
                    </a:lnTo>
                    <a:lnTo>
                      <a:pt x="4738" y="1068"/>
                    </a:lnTo>
                    <a:lnTo>
                      <a:pt x="4738" y="1068"/>
                    </a:lnTo>
                    <a:lnTo>
                      <a:pt x="4747" y="1059"/>
                    </a:lnTo>
                    <a:lnTo>
                      <a:pt x="4756" y="1059"/>
                    </a:lnTo>
                    <a:lnTo>
                      <a:pt x="4773" y="1059"/>
                    </a:lnTo>
                    <a:lnTo>
                      <a:pt x="4791" y="1068"/>
                    </a:lnTo>
                    <a:lnTo>
                      <a:pt x="4791" y="1068"/>
                    </a:lnTo>
                    <a:lnTo>
                      <a:pt x="4817" y="1077"/>
                    </a:lnTo>
                    <a:lnTo>
                      <a:pt x="4853" y="1085"/>
                    </a:lnTo>
                    <a:lnTo>
                      <a:pt x="4879" y="1094"/>
                    </a:lnTo>
                    <a:lnTo>
                      <a:pt x="4906" y="1085"/>
                    </a:lnTo>
                    <a:lnTo>
                      <a:pt x="4906" y="1085"/>
                    </a:lnTo>
                    <a:lnTo>
                      <a:pt x="4923" y="1077"/>
                    </a:lnTo>
                    <a:lnTo>
                      <a:pt x="4923" y="1068"/>
                    </a:lnTo>
                    <a:lnTo>
                      <a:pt x="4923" y="1068"/>
                    </a:lnTo>
                    <a:lnTo>
                      <a:pt x="4923" y="1068"/>
                    </a:lnTo>
                    <a:lnTo>
                      <a:pt x="4923" y="1068"/>
                    </a:lnTo>
                    <a:lnTo>
                      <a:pt x="4923" y="1050"/>
                    </a:lnTo>
                    <a:lnTo>
                      <a:pt x="4914" y="1041"/>
                    </a:lnTo>
                    <a:lnTo>
                      <a:pt x="4879" y="1024"/>
                    </a:lnTo>
                    <a:lnTo>
                      <a:pt x="4879" y="1024"/>
                    </a:lnTo>
                    <a:lnTo>
                      <a:pt x="4862" y="1015"/>
                    </a:lnTo>
                    <a:lnTo>
                      <a:pt x="4844" y="997"/>
                    </a:lnTo>
                    <a:lnTo>
                      <a:pt x="4844" y="997"/>
                    </a:lnTo>
                    <a:lnTo>
                      <a:pt x="4844" y="980"/>
                    </a:lnTo>
                    <a:lnTo>
                      <a:pt x="4826" y="962"/>
                    </a:lnTo>
                    <a:lnTo>
                      <a:pt x="4756" y="935"/>
                    </a:lnTo>
                    <a:lnTo>
                      <a:pt x="4756" y="935"/>
                    </a:lnTo>
                    <a:lnTo>
                      <a:pt x="4729" y="927"/>
                    </a:lnTo>
                    <a:lnTo>
                      <a:pt x="4729" y="927"/>
                    </a:lnTo>
                    <a:lnTo>
                      <a:pt x="4703" y="909"/>
                    </a:lnTo>
                    <a:lnTo>
                      <a:pt x="4703" y="909"/>
                    </a:lnTo>
                    <a:lnTo>
                      <a:pt x="4676" y="900"/>
                    </a:lnTo>
                    <a:lnTo>
                      <a:pt x="4667" y="882"/>
                    </a:lnTo>
                    <a:lnTo>
                      <a:pt x="4667" y="882"/>
                    </a:lnTo>
                    <a:lnTo>
                      <a:pt x="4659" y="865"/>
                    </a:lnTo>
                    <a:lnTo>
                      <a:pt x="4659" y="865"/>
                    </a:lnTo>
                    <a:lnTo>
                      <a:pt x="4641" y="856"/>
                    </a:lnTo>
                    <a:lnTo>
                      <a:pt x="4614" y="865"/>
                    </a:lnTo>
                    <a:lnTo>
                      <a:pt x="4614" y="865"/>
                    </a:lnTo>
                    <a:lnTo>
                      <a:pt x="4623" y="847"/>
                    </a:lnTo>
                    <a:lnTo>
                      <a:pt x="4623" y="847"/>
                    </a:lnTo>
                    <a:lnTo>
                      <a:pt x="4614" y="838"/>
                    </a:lnTo>
                    <a:lnTo>
                      <a:pt x="4606" y="829"/>
                    </a:lnTo>
                    <a:lnTo>
                      <a:pt x="4606" y="829"/>
                    </a:lnTo>
                    <a:lnTo>
                      <a:pt x="4614" y="829"/>
                    </a:lnTo>
                    <a:lnTo>
                      <a:pt x="4623" y="838"/>
                    </a:lnTo>
                    <a:lnTo>
                      <a:pt x="4623" y="838"/>
                    </a:lnTo>
                    <a:lnTo>
                      <a:pt x="4632" y="847"/>
                    </a:lnTo>
                    <a:lnTo>
                      <a:pt x="4632" y="847"/>
                    </a:lnTo>
                    <a:lnTo>
                      <a:pt x="4641" y="856"/>
                    </a:lnTo>
                    <a:lnTo>
                      <a:pt x="4659" y="856"/>
                    </a:lnTo>
                    <a:lnTo>
                      <a:pt x="4685" y="847"/>
                    </a:lnTo>
                    <a:lnTo>
                      <a:pt x="4685" y="847"/>
                    </a:lnTo>
                    <a:lnTo>
                      <a:pt x="4703" y="847"/>
                    </a:lnTo>
                    <a:lnTo>
                      <a:pt x="4703" y="847"/>
                    </a:lnTo>
                    <a:lnTo>
                      <a:pt x="4712" y="847"/>
                    </a:lnTo>
                    <a:lnTo>
                      <a:pt x="4720" y="838"/>
                    </a:lnTo>
                    <a:lnTo>
                      <a:pt x="4720" y="838"/>
                    </a:lnTo>
                    <a:lnTo>
                      <a:pt x="4729" y="847"/>
                    </a:lnTo>
                    <a:lnTo>
                      <a:pt x="4729" y="847"/>
                    </a:lnTo>
                    <a:lnTo>
                      <a:pt x="4747" y="838"/>
                    </a:lnTo>
                    <a:lnTo>
                      <a:pt x="4756" y="838"/>
                    </a:lnTo>
                    <a:lnTo>
                      <a:pt x="4756" y="838"/>
                    </a:lnTo>
                    <a:lnTo>
                      <a:pt x="4773" y="829"/>
                    </a:lnTo>
                    <a:lnTo>
                      <a:pt x="4773" y="829"/>
                    </a:lnTo>
                    <a:lnTo>
                      <a:pt x="4809" y="812"/>
                    </a:lnTo>
                    <a:lnTo>
                      <a:pt x="4835" y="785"/>
                    </a:lnTo>
                    <a:lnTo>
                      <a:pt x="4835" y="785"/>
                    </a:lnTo>
                    <a:lnTo>
                      <a:pt x="4835" y="785"/>
                    </a:lnTo>
                    <a:lnTo>
                      <a:pt x="4835" y="785"/>
                    </a:lnTo>
                    <a:lnTo>
                      <a:pt x="4853" y="776"/>
                    </a:lnTo>
                    <a:lnTo>
                      <a:pt x="4870" y="759"/>
                    </a:lnTo>
                    <a:lnTo>
                      <a:pt x="4870" y="759"/>
                    </a:lnTo>
                    <a:lnTo>
                      <a:pt x="4870" y="741"/>
                    </a:lnTo>
                    <a:lnTo>
                      <a:pt x="4870" y="724"/>
                    </a:lnTo>
                    <a:lnTo>
                      <a:pt x="4862" y="706"/>
                    </a:lnTo>
                    <a:lnTo>
                      <a:pt x="4835" y="679"/>
                    </a:lnTo>
                    <a:lnTo>
                      <a:pt x="4835" y="679"/>
                    </a:lnTo>
                    <a:lnTo>
                      <a:pt x="4835" y="679"/>
                    </a:lnTo>
                    <a:lnTo>
                      <a:pt x="4835" y="679"/>
                    </a:lnTo>
                    <a:lnTo>
                      <a:pt x="4835" y="662"/>
                    </a:lnTo>
                    <a:lnTo>
                      <a:pt x="4826" y="653"/>
                    </a:lnTo>
                    <a:lnTo>
                      <a:pt x="4826" y="653"/>
                    </a:lnTo>
                    <a:lnTo>
                      <a:pt x="4862" y="644"/>
                    </a:lnTo>
                    <a:lnTo>
                      <a:pt x="4879" y="626"/>
                    </a:lnTo>
                    <a:lnTo>
                      <a:pt x="4879" y="626"/>
                    </a:lnTo>
                    <a:lnTo>
                      <a:pt x="4879" y="618"/>
                    </a:lnTo>
                    <a:lnTo>
                      <a:pt x="4879" y="609"/>
                    </a:lnTo>
                    <a:lnTo>
                      <a:pt x="4879" y="609"/>
                    </a:lnTo>
                    <a:lnTo>
                      <a:pt x="4879" y="591"/>
                    </a:lnTo>
                    <a:lnTo>
                      <a:pt x="4870" y="591"/>
                    </a:lnTo>
                    <a:lnTo>
                      <a:pt x="4870" y="591"/>
                    </a:lnTo>
                    <a:lnTo>
                      <a:pt x="4879" y="573"/>
                    </a:lnTo>
                    <a:lnTo>
                      <a:pt x="4879" y="565"/>
                    </a:lnTo>
                    <a:lnTo>
                      <a:pt x="4879" y="565"/>
                    </a:lnTo>
                    <a:lnTo>
                      <a:pt x="4870" y="556"/>
                    </a:lnTo>
                    <a:lnTo>
                      <a:pt x="4862" y="547"/>
                    </a:lnTo>
                    <a:lnTo>
                      <a:pt x="4835" y="538"/>
                    </a:lnTo>
                    <a:lnTo>
                      <a:pt x="4835" y="538"/>
                    </a:lnTo>
                    <a:lnTo>
                      <a:pt x="4817" y="538"/>
                    </a:lnTo>
                    <a:lnTo>
                      <a:pt x="4809" y="529"/>
                    </a:lnTo>
                    <a:lnTo>
                      <a:pt x="4809" y="529"/>
                    </a:lnTo>
                    <a:lnTo>
                      <a:pt x="4800" y="512"/>
                    </a:lnTo>
                    <a:lnTo>
                      <a:pt x="4809" y="512"/>
                    </a:lnTo>
                    <a:lnTo>
                      <a:pt x="4809" y="512"/>
                    </a:lnTo>
                    <a:lnTo>
                      <a:pt x="4853" y="503"/>
                    </a:lnTo>
                    <a:lnTo>
                      <a:pt x="4879" y="485"/>
                    </a:lnTo>
                    <a:lnTo>
                      <a:pt x="4879" y="485"/>
                    </a:lnTo>
                    <a:lnTo>
                      <a:pt x="4923" y="494"/>
                    </a:lnTo>
                    <a:lnTo>
                      <a:pt x="4923" y="494"/>
                    </a:lnTo>
                    <a:lnTo>
                      <a:pt x="4967" y="503"/>
                    </a:lnTo>
                    <a:lnTo>
                      <a:pt x="4994" y="503"/>
                    </a:lnTo>
                    <a:lnTo>
                      <a:pt x="4994" y="503"/>
                    </a:lnTo>
                    <a:lnTo>
                      <a:pt x="5012" y="503"/>
                    </a:lnTo>
                    <a:lnTo>
                      <a:pt x="5020" y="485"/>
                    </a:lnTo>
                    <a:lnTo>
                      <a:pt x="5020" y="485"/>
                    </a:lnTo>
                    <a:lnTo>
                      <a:pt x="5020" y="476"/>
                    </a:lnTo>
                    <a:lnTo>
                      <a:pt x="5012" y="467"/>
                    </a:lnTo>
                    <a:lnTo>
                      <a:pt x="4994" y="450"/>
                    </a:lnTo>
                    <a:lnTo>
                      <a:pt x="5003" y="450"/>
                    </a:lnTo>
                    <a:lnTo>
                      <a:pt x="5003" y="450"/>
                    </a:lnTo>
                    <a:lnTo>
                      <a:pt x="5038" y="459"/>
                    </a:lnTo>
                    <a:lnTo>
                      <a:pt x="5056" y="476"/>
                    </a:lnTo>
                    <a:lnTo>
                      <a:pt x="5056" y="476"/>
                    </a:lnTo>
                    <a:lnTo>
                      <a:pt x="5064" y="494"/>
                    </a:lnTo>
                    <a:lnTo>
                      <a:pt x="5073" y="503"/>
                    </a:lnTo>
                    <a:lnTo>
                      <a:pt x="5073" y="503"/>
                    </a:lnTo>
                    <a:lnTo>
                      <a:pt x="5082" y="503"/>
                    </a:lnTo>
                    <a:lnTo>
                      <a:pt x="5082" y="503"/>
                    </a:lnTo>
                    <a:lnTo>
                      <a:pt x="5091" y="512"/>
                    </a:lnTo>
                    <a:lnTo>
                      <a:pt x="5100" y="520"/>
                    </a:lnTo>
                    <a:lnTo>
                      <a:pt x="5126" y="538"/>
                    </a:lnTo>
                    <a:lnTo>
                      <a:pt x="5126" y="538"/>
                    </a:lnTo>
                    <a:lnTo>
                      <a:pt x="5162" y="556"/>
                    </a:lnTo>
                    <a:lnTo>
                      <a:pt x="5162" y="556"/>
                    </a:lnTo>
                    <a:lnTo>
                      <a:pt x="5144" y="565"/>
                    </a:lnTo>
                    <a:lnTo>
                      <a:pt x="5144" y="565"/>
                    </a:lnTo>
                    <a:lnTo>
                      <a:pt x="5117" y="573"/>
                    </a:lnTo>
                    <a:lnTo>
                      <a:pt x="5109" y="591"/>
                    </a:lnTo>
                    <a:lnTo>
                      <a:pt x="5109" y="591"/>
                    </a:lnTo>
                    <a:lnTo>
                      <a:pt x="5109" y="600"/>
                    </a:lnTo>
                    <a:lnTo>
                      <a:pt x="5117" y="609"/>
                    </a:lnTo>
                    <a:lnTo>
                      <a:pt x="5117" y="609"/>
                    </a:lnTo>
                    <a:lnTo>
                      <a:pt x="5135" y="618"/>
                    </a:lnTo>
                    <a:lnTo>
                      <a:pt x="5144" y="618"/>
                    </a:lnTo>
                    <a:lnTo>
                      <a:pt x="5179" y="600"/>
                    </a:lnTo>
                    <a:lnTo>
                      <a:pt x="5179" y="600"/>
                    </a:lnTo>
                    <a:lnTo>
                      <a:pt x="5197" y="591"/>
                    </a:lnTo>
                    <a:lnTo>
                      <a:pt x="5214" y="591"/>
                    </a:lnTo>
                    <a:lnTo>
                      <a:pt x="5214" y="591"/>
                    </a:lnTo>
                    <a:lnTo>
                      <a:pt x="5223" y="600"/>
                    </a:lnTo>
                    <a:lnTo>
                      <a:pt x="5223" y="609"/>
                    </a:lnTo>
                    <a:lnTo>
                      <a:pt x="5223" y="609"/>
                    </a:lnTo>
                    <a:lnTo>
                      <a:pt x="5241" y="635"/>
                    </a:lnTo>
                    <a:lnTo>
                      <a:pt x="5250" y="644"/>
                    </a:lnTo>
                    <a:lnTo>
                      <a:pt x="5267" y="644"/>
                    </a:lnTo>
                    <a:lnTo>
                      <a:pt x="5267" y="644"/>
                    </a:lnTo>
                    <a:lnTo>
                      <a:pt x="5285" y="644"/>
                    </a:lnTo>
                    <a:lnTo>
                      <a:pt x="5294" y="644"/>
                    </a:lnTo>
                    <a:lnTo>
                      <a:pt x="5312" y="662"/>
                    </a:lnTo>
                    <a:lnTo>
                      <a:pt x="5338" y="688"/>
                    </a:lnTo>
                    <a:lnTo>
                      <a:pt x="5338" y="688"/>
                    </a:lnTo>
                    <a:lnTo>
                      <a:pt x="5347" y="706"/>
                    </a:lnTo>
                    <a:lnTo>
                      <a:pt x="5347" y="724"/>
                    </a:lnTo>
                    <a:lnTo>
                      <a:pt x="5338" y="750"/>
                    </a:lnTo>
                    <a:lnTo>
                      <a:pt x="5338" y="750"/>
                    </a:lnTo>
                    <a:lnTo>
                      <a:pt x="5338" y="776"/>
                    </a:lnTo>
                    <a:lnTo>
                      <a:pt x="5338" y="776"/>
                    </a:lnTo>
                    <a:lnTo>
                      <a:pt x="5338" y="776"/>
                    </a:lnTo>
                    <a:lnTo>
                      <a:pt x="5338" y="776"/>
                    </a:lnTo>
                    <a:lnTo>
                      <a:pt x="5303" y="785"/>
                    </a:lnTo>
                    <a:lnTo>
                      <a:pt x="5303" y="785"/>
                    </a:lnTo>
                    <a:lnTo>
                      <a:pt x="5267" y="803"/>
                    </a:lnTo>
                    <a:lnTo>
                      <a:pt x="5250" y="821"/>
                    </a:lnTo>
                    <a:lnTo>
                      <a:pt x="5250" y="821"/>
                    </a:lnTo>
                    <a:lnTo>
                      <a:pt x="5250" y="838"/>
                    </a:lnTo>
                    <a:lnTo>
                      <a:pt x="5250" y="856"/>
                    </a:lnTo>
                    <a:lnTo>
                      <a:pt x="5267" y="882"/>
                    </a:lnTo>
                    <a:lnTo>
                      <a:pt x="5267" y="882"/>
                    </a:lnTo>
                    <a:lnTo>
                      <a:pt x="5276" y="891"/>
                    </a:lnTo>
                    <a:lnTo>
                      <a:pt x="5276" y="891"/>
                    </a:lnTo>
                    <a:lnTo>
                      <a:pt x="5267" y="900"/>
                    </a:lnTo>
                    <a:lnTo>
                      <a:pt x="5267" y="900"/>
                    </a:lnTo>
                    <a:lnTo>
                      <a:pt x="5250" y="909"/>
                    </a:lnTo>
                    <a:lnTo>
                      <a:pt x="5223" y="909"/>
                    </a:lnTo>
                    <a:lnTo>
                      <a:pt x="5188" y="909"/>
                    </a:lnTo>
                    <a:lnTo>
                      <a:pt x="5162" y="900"/>
                    </a:lnTo>
                    <a:lnTo>
                      <a:pt x="5162" y="900"/>
                    </a:lnTo>
                    <a:lnTo>
                      <a:pt x="5117" y="891"/>
                    </a:lnTo>
                    <a:lnTo>
                      <a:pt x="5100" y="900"/>
                    </a:lnTo>
                    <a:lnTo>
                      <a:pt x="5091" y="909"/>
                    </a:lnTo>
                    <a:lnTo>
                      <a:pt x="5091" y="909"/>
                    </a:lnTo>
                    <a:lnTo>
                      <a:pt x="5082" y="918"/>
                    </a:lnTo>
                    <a:lnTo>
                      <a:pt x="5082" y="918"/>
                    </a:lnTo>
                    <a:lnTo>
                      <a:pt x="5064" y="918"/>
                    </a:lnTo>
                    <a:lnTo>
                      <a:pt x="5056" y="927"/>
                    </a:lnTo>
                    <a:lnTo>
                      <a:pt x="5029" y="953"/>
                    </a:lnTo>
                    <a:lnTo>
                      <a:pt x="5029" y="953"/>
                    </a:lnTo>
                    <a:lnTo>
                      <a:pt x="5029" y="980"/>
                    </a:lnTo>
                    <a:lnTo>
                      <a:pt x="5038" y="1006"/>
                    </a:lnTo>
                    <a:lnTo>
                      <a:pt x="5038" y="1006"/>
                    </a:lnTo>
                    <a:lnTo>
                      <a:pt x="5056" y="1015"/>
                    </a:lnTo>
                    <a:lnTo>
                      <a:pt x="5082" y="1024"/>
                    </a:lnTo>
                    <a:lnTo>
                      <a:pt x="5135" y="1015"/>
                    </a:lnTo>
                    <a:lnTo>
                      <a:pt x="5135" y="1015"/>
                    </a:lnTo>
                    <a:lnTo>
                      <a:pt x="5170" y="1015"/>
                    </a:lnTo>
                    <a:lnTo>
                      <a:pt x="5170" y="1015"/>
                    </a:lnTo>
                    <a:lnTo>
                      <a:pt x="5197" y="1015"/>
                    </a:lnTo>
                    <a:lnTo>
                      <a:pt x="5197" y="1015"/>
                    </a:lnTo>
                    <a:lnTo>
                      <a:pt x="5223" y="1015"/>
                    </a:lnTo>
                    <a:lnTo>
                      <a:pt x="5232" y="1006"/>
                    </a:lnTo>
                    <a:lnTo>
                      <a:pt x="5241" y="997"/>
                    </a:lnTo>
                    <a:lnTo>
                      <a:pt x="5241" y="997"/>
                    </a:lnTo>
                    <a:lnTo>
                      <a:pt x="5259" y="988"/>
                    </a:lnTo>
                    <a:lnTo>
                      <a:pt x="5294" y="997"/>
                    </a:lnTo>
                    <a:lnTo>
                      <a:pt x="5294" y="997"/>
                    </a:lnTo>
                    <a:lnTo>
                      <a:pt x="5312" y="997"/>
                    </a:lnTo>
                    <a:lnTo>
                      <a:pt x="5312" y="997"/>
                    </a:lnTo>
                    <a:lnTo>
                      <a:pt x="5320" y="1006"/>
                    </a:lnTo>
                    <a:lnTo>
                      <a:pt x="5329" y="1015"/>
                    </a:lnTo>
                    <a:lnTo>
                      <a:pt x="5329" y="1015"/>
                    </a:lnTo>
                    <a:lnTo>
                      <a:pt x="5347" y="1041"/>
                    </a:lnTo>
                    <a:lnTo>
                      <a:pt x="5356" y="1050"/>
                    </a:lnTo>
                    <a:lnTo>
                      <a:pt x="5373" y="1059"/>
                    </a:lnTo>
                    <a:lnTo>
                      <a:pt x="5373" y="1059"/>
                    </a:lnTo>
                    <a:lnTo>
                      <a:pt x="5382" y="1059"/>
                    </a:lnTo>
                    <a:lnTo>
                      <a:pt x="5382" y="1077"/>
                    </a:lnTo>
                    <a:lnTo>
                      <a:pt x="5382" y="1077"/>
                    </a:lnTo>
                    <a:lnTo>
                      <a:pt x="5382" y="1094"/>
                    </a:lnTo>
                    <a:lnTo>
                      <a:pt x="5400" y="1121"/>
                    </a:lnTo>
                    <a:lnTo>
                      <a:pt x="5400" y="1121"/>
                    </a:lnTo>
                    <a:lnTo>
                      <a:pt x="5409" y="1130"/>
                    </a:lnTo>
                    <a:lnTo>
                      <a:pt x="5426" y="1138"/>
                    </a:lnTo>
                    <a:lnTo>
                      <a:pt x="5470" y="1147"/>
                    </a:lnTo>
                    <a:lnTo>
                      <a:pt x="5470" y="1147"/>
                    </a:lnTo>
                    <a:lnTo>
                      <a:pt x="5506" y="1147"/>
                    </a:lnTo>
                    <a:lnTo>
                      <a:pt x="5532" y="1165"/>
                    </a:lnTo>
                    <a:lnTo>
                      <a:pt x="5532" y="1165"/>
                    </a:lnTo>
                    <a:lnTo>
                      <a:pt x="5567" y="1183"/>
                    </a:lnTo>
                    <a:lnTo>
                      <a:pt x="5611" y="1209"/>
                    </a:lnTo>
                    <a:lnTo>
                      <a:pt x="5656" y="1227"/>
                    </a:lnTo>
                    <a:lnTo>
                      <a:pt x="5700" y="1236"/>
                    </a:lnTo>
                    <a:lnTo>
                      <a:pt x="5700" y="1236"/>
                    </a:lnTo>
                    <a:lnTo>
                      <a:pt x="5709" y="1236"/>
                    </a:lnTo>
                    <a:lnTo>
                      <a:pt x="5709" y="1236"/>
                    </a:lnTo>
                    <a:lnTo>
                      <a:pt x="5717" y="1227"/>
                    </a:lnTo>
                    <a:lnTo>
                      <a:pt x="5726" y="1227"/>
                    </a:lnTo>
                    <a:lnTo>
                      <a:pt x="5726" y="1227"/>
                    </a:lnTo>
                    <a:lnTo>
                      <a:pt x="5726" y="1218"/>
                    </a:lnTo>
                    <a:lnTo>
                      <a:pt x="5726" y="1200"/>
                    </a:lnTo>
                    <a:lnTo>
                      <a:pt x="5726" y="1200"/>
                    </a:lnTo>
                    <a:lnTo>
                      <a:pt x="5717" y="1174"/>
                    </a:lnTo>
                    <a:lnTo>
                      <a:pt x="5682" y="1138"/>
                    </a:lnTo>
                    <a:lnTo>
                      <a:pt x="5620" y="1085"/>
                    </a:lnTo>
                    <a:lnTo>
                      <a:pt x="5620" y="1085"/>
                    </a:lnTo>
                    <a:lnTo>
                      <a:pt x="5647" y="1094"/>
                    </a:lnTo>
                    <a:lnTo>
                      <a:pt x="5647" y="1094"/>
                    </a:lnTo>
                    <a:lnTo>
                      <a:pt x="5673" y="1112"/>
                    </a:lnTo>
                    <a:lnTo>
                      <a:pt x="5700" y="1130"/>
                    </a:lnTo>
                    <a:lnTo>
                      <a:pt x="5726" y="1138"/>
                    </a:lnTo>
                    <a:lnTo>
                      <a:pt x="5753" y="1138"/>
                    </a:lnTo>
                    <a:lnTo>
                      <a:pt x="5753" y="1138"/>
                    </a:lnTo>
                    <a:lnTo>
                      <a:pt x="5788" y="1130"/>
                    </a:lnTo>
                    <a:lnTo>
                      <a:pt x="5814" y="1103"/>
                    </a:lnTo>
                    <a:lnTo>
                      <a:pt x="5814" y="1103"/>
                    </a:lnTo>
                    <a:lnTo>
                      <a:pt x="5823" y="1085"/>
                    </a:lnTo>
                    <a:lnTo>
                      <a:pt x="5823" y="1068"/>
                    </a:lnTo>
                    <a:lnTo>
                      <a:pt x="5823" y="1068"/>
                    </a:lnTo>
                    <a:lnTo>
                      <a:pt x="5814" y="1059"/>
                    </a:lnTo>
                    <a:lnTo>
                      <a:pt x="5806" y="1050"/>
                    </a:lnTo>
                    <a:lnTo>
                      <a:pt x="5806" y="1050"/>
                    </a:lnTo>
                    <a:lnTo>
                      <a:pt x="5788" y="1041"/>
                    </a:lnTo>
                    <a:lnTo>
                      <a:pt x="5788" y="1032"/>
                    </a:lnTo>
                    <a:lnTo>
                      <a:pt x="5788" y="1032"/>
                    </a:lnTo>
                    <a:lnTo>
                      <a:pt x="5788" y="1006"/>
                    </a:lnTo>
                    <a:lnTo>
                      <a:pt x="5770" y="980"/>
                    </a:lnTo>
                    <a:lnTo>
                      <a:pt x="5753" y="953"/>
                    </a:lnTo>
                    <a:lnTo>
                      <a:pt x="5717" y="944"/>
                    </a:lnTo>
                    <a:lnTo>
                      <a:pt x="5717" y="944"/>
                    </a:lnTo>
                    <a:lnTo>
                      <a:pt x="5700" y="944"/>
                    </a:lnTo>
                    <a:lnTo>
                      <a:pt x="5673" y="927"/>
                    </a:lnTo>
                    <a:lnTo>
                      <a:pt x="5638" y="891"/>
                    </a:lnTo>
                    <a:lnTo>
                      <a:pt x="5638" y="891"/>
                    </a:lnTo>
                    <a:lnTo>
                      <a:pt x="5647" y="882"/>
                    </a:lnTo>
                    <a:lnTo>
                      <a:pt x="5656" y="865"/>
                    </a:lnTo>
                    <a:lnTo>
                      <a:pt x="5647" y="847"/>
                    </a:lnTo>
                    <a:lnTo>
                      <a:pt x="5647" y="847"/>
                    </a:lnTo>
                    <a:lnTo>
                      <a:pt x="5647" y="838"/>
                    </a:lnTo>
                    <a:lnTo>
                      <a:pt x="5647" y="829"/>
                    </a:lnTo>
                    <a:lnTo>
                      <a:pt x="5647" y="829"/>
                    </a:lnTo>
                    <a:lnTo>
                      <a:pt x="5656" y="821"/>
                    </a:lnTo>
                    <a:lnTo>
                      <a:pt x="5682" y="838"/>
                    </a:lnTo>
                    <a:lnTo>
                      <a:pt x="5682" y="838"/>
                    </a:lnTo>
                    <a:lnTo>
                      <a:pt x="5700" y="847"/>
                    </a:lnTo>
                    <a:lnTo>
                      <a:pt x="5717" y="856"/>
                    </a:lnTo>
                    <a:lnTo>
                      <a:pt x="5717" y="856"/>
                    </a:lnTo>
                    <a:lnTo>
                      <a:pt x="5735" y="865"/>
                    </a:lnTo>
                    <a:lnTo>
                      <a:pt x="5744" y="882"/>
                    </a:lnTo>
                    <a:lnTo>
                      <a:pt x="5744" y="882"/>
                    </a:lnTo>
                    <a:lnTo>
                      <a:pt x="5770" y="909"/>
                    </a:lnTo>
                    <a:lnTo>
                      <a:pt x="5797" y="935"/>
                    </a:lnTo>
                    <a:lnTo>
                      <a:pt x="5797" y="935"/>
                    </a:lnTo>
                    <a:lnTo>
                      <a:pt x="5823" y="953"/>
                    </a:lnTo>
                    <a:lnTo>
                      <a:pt x="5850" y="953"/>
                    </a:lnTo>
                    <a:lnTo>
                      <a:pt x="5850" y="953"/>
                    </a:lnTo>
                    <a:lnTo>
                      <a:pt x="5867" y="944"/>
                    </a:lnTo>
                    <a:lnTo>
                      <a:pt x="5876" y="918"/>
                    </a:lnTo>
                    <a:lnTo>
                      <a:pt x="5876" y="909"/>
                    </a:lnTo>
                    <a:lnTo>
                      <a:pt x="5876" y="909"/>
                    </a:lnTo>
                    <a:lnTo>
                      <a:pt x="5894" y="909"/>
                    </a:lnTo>
                    <a:lnTo>
                      <a:pt x="5894" y="909"/>
                    </a:lnTo>
                    <a:lnTo>
                      <a:pt x="5911" y="900"/>
                    </a:lnTo>
                    <a:lnTo>
                      <a:pt x="5929" y="891"/>
                    </a:lnTo>
                    <a:lnTo>
                      <a:pt x="5929" y="891"/>
                    </a:lnTo>
                    <a:lnTo>
                      <a:pt x="5929" y="874"/>
                    </a:lnTo>
                    <a:lnTo>
                      <a:pt x="5929" y="874"/>
                    </a:lnTo>
                    <a:lnTo>
                      <a:pt x="5938" y="865"/>
                    </a:lnTo>
                    <a:lnTo>
                      <a:pt x="5956" y="847"/>
                    </a:lnTo>
                    <a:lnTo>
                      <a:pt x="6000" y="821"/>
                    </a:lnTo>
                    <a:lnTo>
                      <a:pt x="6000" y="821"/>
                    </a:lnTo>
                    <a:lnTo>
                      <a:pt x="6017" y="803"/>
                    </a:lnTo>
                    <a:lnTo>
                      <a:pt x="6017" y="794"/>
                    </a:lnTo>
                    <a:lnTo>
                      <a:pt x="6017" y="794"/>
                    </a:lnTo>
                    <a:lnTo>
                      <a:pt x="6000" y="776"/>
                    </a:lnTo>
                    <a:lnTo>
                      <a:pt x="5982" y="768"/>
                    </a:lnTo>
                    <a:lnTo>
                      <a:pt x="5956" y="759"/>
                    </a:lnTo>
                    <a:lnTo>
                      <a:pt x="5929" y="759"/>
                    </a:lnTo>
                    <a:lnTo>
                      <a:pt x="5929" y="759"/>
                    </a:lnTo>
                    <a:lnTo>
                      <a:pt x="5903" y="750"/>
                    </a:lnTo>
                    <a:lnTo>
                      <a:pt x="5894" y="741"/>
                    </a:lnTo>
                    <a:lnTo>
                      <a:pt x="5894" y="724"/>
                    </a:lnTo>
                    <a:lnTo>
                      <a:pt x="5894" y="724"/>
                    </a:lnTo>
                    <a:lnTo>
                      <a:pt x="5885" y="715"/>
                    </a:lnTo>
                    <a:lnTo>
                      <a:pt x="5867" y="697"/>
                    </a:lnTo>
                    <a:lnTo>
                      <a:pt x="5867" y="697"/>
                    </a:lnTo>
                    <a:lnTo>
                      <a:pt x="5823" y="671"/>
                    </a:lnTo>
                    <a:lnTo>
                      <a:pt x="5797" y="662"/>
                    </a:lnTo>
                    <a:lnTo>
                      <a:pt x="5779" y="662"/>
                    </a:lnTo>
                    <a:lnTo>
                      <a:pt x="5779" y="662"/>
                    </a:lnTo>
                    <a:lnTo>
                      <a:pt x="5761" y="662"/>
                    </a:lnTo>
                    <a:lnTo>
                      <a:pt x="5744" y="653"/>
                    </a:lnTo>
                    <a:lnTo>
                      <a:pt x="5744" y="653"/>
                    </a:lnTo>
                    <a:lnTo>
                      <a:pt x="5709" y="635"/>
                    </a:lnTo>
                    <a:lnTo>
                      <a:pt x="5682" y="635"/>
                    </a:lnTo>
                    <a:lnTo>
                      <a:pt x="5682" y="635"/>
                    </a:lnTo>
                    <a:lnTo>
                      <a:pt x="5638" y="618"/>
                    </a:lnTo>
                    <a:lnTo>
                      <a:pt x="5620" y="600"/>
                    </a:lnTo>
                    <a:lnTo>
                      <a:pt x="5620" y="582"/>
                    </a:lnTo>
                    <a:lnTo>
                      <a:pt x="5620" y="582"/>
                    </a:lnTo>
                    <a:lnTo>
                      <a:pt x="5647" y="582"/>
                    </a:lnTo>
                    <a:lnTo>
                      <a:pt x="5647" y="582"/>
                    </a:lnTo>
                    <a:lnTo>
                      <a:pt x="5673" y="591"/>
                    </a:lnTo>
                    <a:lnTo>
                      <a:pt x="5691" y="582"/>
                    </a:lnTo>
                    <a:lnTo>
                      <a:pt x="5700" y="573"/>
                    </a:lnTo>
                    <a:lnTo>
                      <a:pt x="5700" y="573"/>
                    </a:lnTo>
                    <a:lnTo>
                      <a:pt x="5700" y="556"/>
                    </a:lnTo>
                    <a:lnTo>
                      <a:pt x="5700" y="547"/>
                    </a:lnTo>
                    <a:lnTo>
                      <a:pt x="5700" y="547"/>
                    </a:lnTo>
                    <a:lnTo>
                      <a:pt x="5682" y="538"/>
                    </a:lnTo>
                    <a:lnTo>
                      <a:pt x="5656" y="538"/>
                    </a:lnTo>
                    <a:lnTo>
                      <a:pt x="5656" y="538"/>
                    </a:lnTo>
                    <a:lnTo>
                      <a:pt x="5638" y="529"/>
                    </a:lnTo>
                    <a:lnTo>
                      <a:pt x="5638" y="529"/>
                    </a:lnTo>
                    <a:lnTo>
                      <a:pt x="5656" y="520"/>
                    </a:lnTo>
                    <a:lnTo>
                      <a:pt x="5656" y="520"/>
                    </a:lnTo>
                    <a:lnTo>
                      <a:pt x="5664" y="512"/>
                    </a:lnTo>
                    <a:lnTo>
                      <a:pt x="5664" y="503"/>
                    </a:lnTo>
                    <a:lnTo>
                      <a:pt x="5664" y="503"/>
                    </a:lnTo>
                    <a:lnTo>
                      <a:pt x="5664" y="485"/>
                    </a:lnTo>
                    <a:lnTo>
                      <a:pt x="5656" y="476"/>
                    </a:lnTo>
                    <a:lnTo>
                      <a:pt x="5629" y="459"/>
                    </a:lnTo>
                    <a:lnTo>
                      <a:pt x="5629" y="459"/>
                    </a:lnTo>
                    <a:lnTo>
                      <a:pt x="5620" y="450"/>
                    </a:lnTo>
                    <a:lnTo>
                      <a:pt x="5611" y="450"/>
                    </a:lnTo>
                    <a:lnTo>
                      <a:pt x="5594" y="459"/>
                    </a:lnTo>
                    <a:lnTo>
                      <a:pt x="5594" y="459"/>
                    </a:lnTo>
                    <a:lnTo>
                      <a:pt x="5603" y="450"/>
                    </a:lnTo>
                    <a:lnTo>
                      <a:pt x="5603" y="450"/>
                    </a:lnTo>
                    <a:lnTo>
                      <a:pt x="5603" y="441"/>
                    </a:lnTo>
                    <a:lnTo>
                      <a:pt x="5603" y="423"/>
                    </a:lnTo>
                    <a:lnTo>
                      <a:pt x="5603" y="423"/>
                    </a:lnTo>
                    <a:lnTo>
                      <a:pt x="5585" y="415"/>
                    </a:lnTo>
                    <a:lnTo>
                      <a:pt x="5559" y="406"/>
                    </a:lnTo>
                    <a:lnTo>
                      <a:pt x="5532" y="397"/>
                    </a:lnTo>
                    <a:lnTo>
                      <a:pt x="5506" y="406"/>
                    </a:lnTo>
                    <a:lnTo>
                      <a:pt x="5506" y="406"/>
                    </a:lnTo>
                    <a:lnTo>
                      <a:pt x="5488" y="406"/>
                    </a:lnTo>
                    <a:lnTo>
                      <a:pt x="5488" y="406"/>
                    </a:lnTo>
                    <a:lnTo>
                      <a:pt x="5479" y="388"/>
                    </a:lnTo>
                    <a:lnTo>
                      <a:pt x="5479" y="388"/>
                    </a:lnTo>
                    <a:lnTo>
                      <a:pt x="5479" y="379"/>
                    </a:lnTo>
                    <a:lnTo>
                      <a:pt x="5470" y="370"/>
                    </a:lnTo>
                    <a:lnTo>
                      <a:pt x="5470" y="370"/>
                    </a:lnTo>
                    <a:lnTo>
                      <a:pt x="5453" y="370"/>
                    </a:lnTo>
                    <a:lnTo>
                      <a:pt x="5426" y="370"/>
                    </a:lnTo>
                    <a:lnTo>
                      <a:pt x="5426" y="370"/>
                    </a:lnTo>
                    <a:lnTo>
                      <a:pt x="5426" y="370"/>
                    </a:lnTo>
                    <a:lnTo>
                      <a:pt x="5435" y="362"/>
                    </a:lnTo>
                    <a:lnTo>
                      <a:pt x="5435" y="344"/>
                    </a:lnTo>
                    <a:lnTo>
                      <a:pt x="5435" y="344"/>
                    </a:lnTo>
                    <a:lnTo>
                      <a:pt x="5435" y="335"/>
                    </a:lnTo>
                    <a:lnTo>
                      <a:pt x="5435" y="335"/>
                    </a:lnTo>
                    <a:lnTo>
                      <a:pt x="5426" y="326"/>
                    </a:lnTo>
                    <a:lnTo>
                      <a:pt x="5409" y="317"/>
                    </a:lnTo>
                    <a:lnTo>
                      <a:pt x="5373" y="317"/>
                    </a:lnTo>
                    <a:lnTo>
                      <a:pt x="5373" y="317"/>
                    </a:lnTo>
                    <a:lnTo>
                      <a:pt x="5347" y="326"/>
                    </a:lnTo>
                    <a:lnTo>
                      <a:pt x="5329" y="344"/>
                    </a:lnTo>
                    <a:lnTo>
                      <a:pt x="5329" y="344"/>
                    </a:lnTo>
                    <a:lnTo>
                      <a:pt x="5312" y="335"/>
                    </a:lnTo>
                    <a:lnTo>
                      <a:pt x="5312" y="335"/>
                    </a:lnTo>
                    <a:lnTo>
                      <a:pt x="5294" y="309"/>
                    </a:lnTo>
                    <a:lnTo>
                      <a:pt x="5285" y="291"/>
                    </a:lnTo>
                    <a:lnTo>
                      <a:pt x="5285" y="291"/>
                    </a:lnTo>
                    <a:lnTo>
                      <a:pt x="5285" y="282"/>
                    </a:lnTo>
                    <a:lnTo>
                      <a:pt x="5276" y="273"/>
                    </a:lnTo>
                    <a:lnTo>
                      <a:pt x="5250" y="273"/>
                    </a:lnTo>
                    <a:lnTo>
                      <a:pt x="5250" y="273"/>
                    </a:lnTo>
                    <a:lnTo>
                      <a:pt x="5214" y="264"/>
                    </a:lnTo>
                    <a:lnTo>
                      <a:pt x="5214" y="264"/>
                    </a:lnTo>
                    <a:lnTo>
                      <a:pt x="5214" y="256"/>
                    </a:lnTo>
                    <a:lnTo>
                      <a:pt x="5214" y="256"/>
                    </a:lnTo>
                    <a:lnTo>
                      <a:pt x="5214" y="247"/>
                    </a:lnTo>
                    <a:lnTo>
                      <a:pt x="5214" y="238"/>
                    </a:lnTo>
                    <a:lnTo>
                      <a:pt x="5214" y="238"/>
                    </a:lnTo>
                    <a:lnTo>
                      <a:pt x="5197" y="220"/>
                    </a:lnTo>
                    <a:lnTo>
                      <a:pt x="5179" y="211"/>
                    </a:lnTo>
                    <a:lnTo>
                      <a:pt x="5135" y="203"/>
                    </a:lnTo>
                    <a:lnTo>
                      <a:pt x="5135" y="203"/>
                    </a:lnTo>
                    <a:lnTo>
                      <a:pt x="5144" y="194"/>
                    </a:lnTo>
                    <a:lnTo>
                      <a:pt x="5144" y="194"/>
                    </a:lnTo>
                    <a:lnTo>
                      <a:pt x="5153" y="176"/>
                    </a:lnTo>
                    <a:lnTo>
                      <a:pt x="5153" y="176"/>
                    </a:lnTo>
                    <a:lnTo>
                      <a:pt x="5144" y="159"/>
                    </a:lnTo>
                    <a:lnTo>
                      <a:pt x="5126" y="141"/>
                    </a:lnTo>
                    <a:lnTo>
                      <a:pt x="5126" y="141"/>
                    </a:lnTo>
                    <a:lnTo>
                      <a:pt x="5064" y="106"/>
                    </a:lnTo>
                    <a:lnTo>
                      <a:pt x="5029" y="97"/>
                    </a:lnTo>
                    <a:lnTo>
                      <a:pt x="5003" y="97"/>
                    </a:lnTo>
                    <a:lnTo>
                      <a:pt x="5003" y="97"/>
                    </a:lnTo>
                    <a:lnTo>
                      <a:pt x="4976" y="97"/>
                    </a:lnTo>
                    <a:lnTo>
                      <a:pt x="4959" y="88"/>
                    </a:lnTo>
                    <a:lnTo>
                      <a:pt x="4959" y="88"/>
                    </a:lnTo>
                    <a:lnTo>
                      <a:pt x="4914" y="79"/>
                    </a:lnTo>
                    <a:lnTo>
                      <a:pt x="4888" y="88"/>
                    </a:lnTo>
                    <a:lnTo>
                      <a:pt x="4879" y="106"/>
                    </a:lnTo>
                    <a:lnTo>
                      <a:pt x="4879" y="106"/>
                    </a:lnTo>
                    <a:lnTo>
                      <a:pt x="4870" y="114"/>
                    </a:lnTo>
                    <a:lnTo>
                      <a:pt x="4879" y="123"/>
                    </a:lnTo>
                    <a:lnTo>
                      <a:pt x="4879" y="123"/>
                    </a:lnTo>
                    <a:lnTo>
                      <a:pt x="4870" y="114"/>
                    </a:lnTo>
                    <a:lnTo>
                      <a:pt x="4870" y="114"/>
                    </a:lnTo>
                    <a:lnTo>
                      <a:pt x="4862" y="97"/>
                    </a:lnTo>
                    <a:lnTo>
                      <a:pt x="4835" y="88"/>
                    </a:lnTo>
                    <a:lnTo>
                      <a:pt x="4835" y="88"/>
                    </a:lnTo>
                    <a:lnTo>
                      <a:pt x="4809" y="88"/>
                    </a:lnTo>
                    <a:lnTo>
                      <a:pt x="4782" y="88"/>
                    </a:lnTo>
                    <a:lnTo>
                      <a:pt x="4756" y="97"/>
                    </a:lnTo>
                    <a:lnTo>
                      <a:pt x="4738" y="106"/>
                    </a:lnTo>
                    <a:lnTo>
                      <a:pt x="4738" y="106"/>
                    </a:lnTo>
                    <a:lnTo>
                      <a:pt x="4720" y="114"/>
                    </a:lnTo>
                    <a:lnTo>
                      <a:pt x="4694" y="123"/>
                    </a:lnTo>
                    <a:lnTo>
                      <a:pt x="4694" y="123"/>
                    </a:lnTo>
                    <a:lnTo>
                      <a:pt x="4659" y="132"/>
                    </a:lnTo>
                    <a:lnTo>
                      <a:pt x="4623" y="159"/>
                    </a:lnTo>
                    <a:lnTo>
                      <a:pt x="4623" y="159"/>
                    </a:lnTo>
                    <a:lnTo>
                      <a:pt x="4606" y="176"/>
                    </a:lnTo>
                    <a:lnTo>
                      <a:pt x="4606" y="194"/>
                    </a:lnTo>
                    <a:lnTo>
                      <a:pt x="4606" y="194"/>
                    </a:lnTo>
                    <a:lnTo>
                      <a:pt x="4614" y="229"/>
                    </a:lnTo>
                    <a:lnTo>
                      <a:pt x="4632" y="247"/>
                    </a:lnTo>
                    <a:lnTo>
                      <a:pt x="4632" y="247"/>
                    </a:lnTo>
                    <a:lnTo>
                      <a:pt x="4623" y="256"/>
                    </a:lnTo>
                    <a:lnTo>
                      <a:pt x="4623" y="256"/>
                    </a:lnTo>
                    <a:lnTo>
                      <a:pt x="4606" y="264"/>
                    </a:lnTo>
                    <a:lnTo>
                      <a:pt x="4597" y="282"/>
                    </a:lnTo>
                    <a:lnTo>
                      <a:pt x="4597" y="282"/>
                    </a:lnTo>
                    <a:lnTo>
                      <a:pt x="4606" y="291"/>
                    </a:lnTo>
                    <a:lnTo>
                      <a:pt x="4614" y="300"/>
                    </a:lnTo>
                    <a:lnTo>
                      <a:pt x="4614" y="300"/>
                    </a:lnTo>
                    <a:lnTo>
                      <a:pt x="4623" y="317"/>
                    </a:lnTo>
                    <a:lnTo>
                      <a:pt x="4641" y="317"/>
                    </a:lnTo>
                    <a:lnTo>
                      <a:pt x="4641" y="317"/>
                    </a:lnTo>
                    <a:lnTo>
                      <a:pt x="4659" y="326"/>
                    </a:lnTo>
                    <a:lnTo>
                      <a:pt x="4667" y="335"/>
                    </a:lnTo>
                    <a:lnTo>
                      <a:pt x="4667" y="335"/>
                    </a:lnTo>
                    <a:lnTo>
                      <a:pt x="4641" y="326"/>
                    </a:lnTo>
                    <a:lnTo>
                      <a:pt x="4641" y="326"/>
                    </a:lnTo>
                    <a:lnTo>
                      <a:pt x="4614" y="309"/>
                    </a:lnTo>
                    <a:lnTo>
                      <a:pt x="4597" y="291"/>
                    </a:lnTo>
                    <a:lnTo>
                      <a:pt x="4597" y="291"/>
                    </a:lnTo>
                    <a:lnTo>
                      <a:pt x="4588" y="282"/>
                    </a:lnTo>
                    <a:lnTo>
                      <a:pt x="4588" y="264"/>
                    </a:lnTo>
                    <a:lnTo>
                      <a:pt x="4588" y="264"/>
                    </a:lnTo>
                    <a:lnTo>
                      <a:pt x="4588" y="238"/>
                    </a:lnTo>
                    <a:lnTo>
                      <a:pt x="4579" y="220"/>
                    </a:lnTo>
                    <a:lnTo>
                      <a:pt x="4579" y="220"/>
                    </a:lnTo>
                    <a:lnTo>
                      <a:pt x="4579" y="211"/>
                    </a:lnTo>
                    <a:lnTo>
                      <a:pt x="4579" y="203"/>
                    </a:lnTo>
                    <a:lnTo>
                      <a:pt x="4606" y="159"/>
                    </a:lnTo>
                    <a:lnTo>
                      <a:pt x="4606" y="159"/>
                    </a:lnTo>
                    <a:lnTo>
                      <a:pt x="4650" y="132"/>
                    </a:lnTo>
                    <a:lnTo>
                      <a:pt x="4650" y="132"/>
                    </a:lnTo>
                    <a:lnTo>
                      <a:pt x="4667" y="123"/>
                    </a:lnTo>
                    <a:lnTo>
                      <a:pt x="4676" y="106"/>
                    </a:lnTo>
                    <a:lnTo>
                      <a:pt x="4676" y="106"/>
                    </a:lnTo>
                    <a:lnTo>
                      <a:pt x="4667" y="97"/>
                    </a:lnTo>
                    <a:lnTo>
                      <a:pt x="4659" y="88"/>
                    </a:lnTo>
                    <a:lnTo>
                      <a:pt x="4659" y="88"/>
                    </a:lnTo>
                    <a:lnTo>
                      <a:pt x="4623" y="79"/>
                    </a:lnTo>
                    <a:lnTo>
                      <a:pt x="4562" y="88"/>
                    </a:lnTo>
                    <a:lnTo>
                      <a:pt x="4491" y="106"/>
                    </a:lnTo>
                    <a:lnTo>
                      <a:pt x="4456" y="123"/>
                    </a:lnTo>
                    <a:lnTo>
                      <a:pt x="4429" y="150"/>
                    </a:lnTo>
                    <a:lnTo>
                      <a:pt x="4429" y="150"/>
                    </a:lnTo>
                    <a:lnTo>
                      <a:pt x="4394" y="185"/>
                    </a:lnTo>
                    <a:lnTo>
                      <a:pt x="4376" y="238"/>
                    </a:lnTo>
                    <a:lnTo>
                      <a:pt x="4367" y="291"/>
                    </a:lnTo>
                    <a:lnTo>
                      <a:pt x="4376" y="344"/>
                    </a:lnTo>
                    <a:lnTo>
                      <a:pt x="4376" y="344"/>
                    </a:lnTo>
                    <a:lnTo>
                      <a:pt x="4385" y="362"/>
                    </a:lnTo>
                    <a:lnTo>
                      <a:pt x="4394" y="362"/>
                    </a:lnTo>
                    <a:lnTo>
                      <a:pt x="4438" y="370"/>
                    </a:lnTo>
                    <a:lnTo>
                      <a:pt x="4438" y="370"/>
                    </a:lnTo>
                    <a:lnTo>
                      <a:pt x="4500" y="379"/>
                    </a:lnTo>
                    <a:lnTo>
                      <a:pt x="4500" y="379"/>
                    </a:lnTo>
                    <a:lnTo>
                      <a:pt x="4491" y="379"/>
                    </a:lnTo>
                    <a:lnTo>
                      <a:pt x="4491" y="379"/>
                    </a:lnTo>
                    <a:lnTo>
                      <a:pt x="4491" y="379"/>
                    </a:lnTo>
                    <a:lnTo>
                      <a:pt x="4438" y="370"/>
                    </a:lnTo>
                    <a:lnTo>
                      <a:pt x="4412" y="370"/>
                    </a:lnTo>
                    <a:lnTo>
                      <a:pt x="4403" y="379"/>
                    </a:lnTo>
                    <a:lnTo>
                      <a:pt x="4403" y="379"/>
                    </a:lnTo>
                    <a:lnTo>
                      <a:pt x="4394" y="388"/>
                    </a:lnTo>
                    <a:lnTo>
                      <a:pt x="4394" y="397"/>
                    </a:lnTo>
                    <a:lnTo>
                      <a:pt x="4394" y="397"/>
                    </a:lnTo>
                    <a:lnTo>
                      <a:pt x="4412" y="423"/>
                    </a:lnTo>
                    <a:lnTo>
                      <a:pt x="4429" y="441"/>
                    </a:lnTo>
                    <a:lnTo>
                      <a:pt x="4429" y="441"/>
                    </a:lnTo>
                    <a:lnTo>
                      <a:pt x="4473" y="459"/>
                    </a:lnTo>
                    <a:lnTo>
                      <a:pt x="4500" y="459"/>
                    </a:lnTo>
                    <a:lnTo>
                      <a:pt x="4517" y="459"/>
                    </a:lnTo>
                    <a:lnTo>
                      <a:pt x="4517" y="459"/>
                    </a:lnTo>
                    <a:lnTo>
                      <a:pt x="4544" y="459"/>
                    </a:lnTo>
                    <a:lnTo>
                      <a:pt x="4562" y="467"/>
                    </a:lnTo>
                    <a:lnTo>
                      <a:pt x="4562" y="467"/>
                    </a:lnTo>
                    <a:lnTo>
                      <a:pt x="4579" y="476"/>
                    </a:lnTo>
                    <a:lnTo>
                      <a:pt x="4588" y="485"/>
                    </a:lnTo>
                    <a:lnTo>
                      <a:pt x="4632" y="494"/>
                    </a:lnTo>
                    <a:lnTo>
                      <a:pt x="4632" y="494"/>
                    </a:lnTo>
                    <a:lnTo>
                      <a:pt x="4614" y="512"/>
                    </a:lnTo>
                    <a:lnTo>
                      <a:pt x="4614" y="538"/>
                    </a:lnTo>
                    <a:lnTo>
                      <a:pt x="4614" y="538"/>
                    </a:lnTo>
                    <a:lnTo>
                      <a:pt x="4614" y="556"/>
                    </a:lnTo>
                    <a:lnTo>
                      <a:pt x="4623" y="565"/>
                    </a:lnTo>
                    <a:lnTo>
                      <a:pt x="4641" y="573"/>
                    </a:lnTo>
                    <a:lnTo>
                      <a:pt x="4641" y="573"/>
                    </a:lnTo>
                    <a:lnTo>
                      <a:pt x="4632" y="591"/>
                    </a:lnTo>
                    <a:lnTo>
                      <a:pt x="4632" y="591"/>
                    </a:lnTo>
                    <a:lnTo>
                      <a:pt x="4623" y="591"/>
                    </a:lnTo>
                    <a:lnTo>
                      <a:pt x="4623" y="591"/>
                    </a:lnTo>
                    <a:lnTo>
                      <a:pt x="4606" y="609"/>
                    </a:lnTo>
                    <a:lnTo>
                      <a:pt x="4597" y="635"/>
                    </a:lnTo>
                    <a:lnTo>
                      <a:pt x="4597" y="635"/>
                    </a:lnTo>
                    <a:lnTo>
                      <a:pt x="4597" y="635"/>
                    </a:lnTo>
                    <a:lnTo>
                      <a:pt x="4588" y="662"/>
                    </a:lnTo>
                    <a:lnTo>
                      <a:pt x="4588" y="662"/>
                    </a:lnTo>
                    <a:lnTo>
                      <a:pt x="4579" y="644"/>
                    </a:lnTo>
                    <a:lnTo>
                      <a:pt x="4570" y="635"/>
                    </a:lnTo>
                    <a:lnTo>
                      <a:pt x="4562" y="635"/>
                    </a:lnTo>
                    <a:lnTo>
                      <a:pt x="4562" y="635"/>
                    </a:lnTo>
                    <a:lnTo>
                      <a:pt x="4535" y="644"/>
                    </a:lnTo>
                    <a:lnTo>
                      <a:pt x="4526" y="671"/>
                    </a:lnTo>
                    <a:lnTo>
                      <a:pt x="4526" y="671"/>
                    </a:lnTo>
                    <a:lnTo>
                      <a:pt x="4526" y="697"/>
                    </a:lnTo>
                    <a:lnTo>
                      <a:pt x="4535" y="706"/>
                    </a:lnTo>
                    <a:lnTo>
                      <a:pt x="4553" y="715"/>
                    </a:lnTo>
                    <a:lnTo>
                      <a:pt x="4553" y="715"/>
                    </a:lnTo>
                    <a:lnTo>
                      <a:pt x="4553" y="715"/>
                    </a:lnTo>
                    <a:lnTo>
                      <a:pt x="4553" y="715"/>
                    </a:lnTo>
                    <a:lnTo>
                      <a:pt x="4553" y="724"/>
                    </a:lnTo>
                    <a:lnTo>
                      <a:pt x="4553" y="724"/>
                    </a:lnTo>
                    <a:lnTo>
                      <a:pt x="4526" y="732"/>
                    </a:lnTo>
                    <a:lnTo>
                      <a:pt x="4526" y="732"/>
                    </a:lnTo>
                    <a:lnTo>
                      <a:pt x="4517" y="715"/>
                    </a:lnTo>
                    <a:lnTo>
                      <a:pt x="4517" y="715"/>
                    </a:lnTo>
                    <a:lnTo>
                      <a:pt x="4491" y="697"/>
                    </a:lnTo>
                    <a:lnTo>
                      <a:pt x="4482" y="671"/>
                    </a:lnTo>
                    <a:lnTo>
                      <a:pt x="4482" y="671"/>
                    </a:lnTo>
                    <a:lnTo>
                      <a:pt x="4491" y="662"/>
                    </a:lnTo>
                    <a:lnTo>
                      <a:pt x="4491" y="662"/>
                    </a:lnTo>
                    <a:lnTo>
                      <a:pt x="4509" y="662"/>
                    </a:lnTo>
                    <a:lnTo>
                      <a:pt x="4509" y="653"/>
                    </a:lnTo>
                    <a:lnTo>
                      <a:pt x="4509" y="653"/>
                    </a:lnTo>
                    <a:lnTo>
                      <a:pt x="4517" y="644"/>
                    </a:lnTo>
                    <a:lnTo>
                      <a:pt x="4509" y="626"/>
                    </a:lnTo>
                    <a:lnTo>
                      <a:pt x="4509" y="626"/>
                    </a:lnTo>
                    <a:lnTo>
                      <a:pt x="4509" y="618"/>
                    </a:lnTo>
                    <a:lnTo>
                      <a:pt x="4509" y="618"/>
                    </a:lnTo>
                    <a:lnTo>
                      <a:pt x="4509" y="600"/>
                    </a:lnTo>
                    <a:lnTo>
                      <a:pt x="4500" y="591"/>
                    </a:lnTo>
                    <a:lnTo>
                      <a:pt x="4482" y="582"/>
                    </a:lnTo>
                    <a:lnTo>
                      <a:pt x="4482" y="582"/>
                    </a:lnTo>
                    <a:lnTo>
                      <a:pt x="4464" y="565"/>
                    </a:lnTo>
                    <a:lnTo>
                      <a:pt x="4464" y="565"/>
                    </a:lnTo>
                    <a:lnTo>
                      <a:pt x="4438" y="547"/>
                    </a:lnTo>
                    <a:lnTo>
                      <a:pt x="4420" y="538"/>
                    </a:lnTo>
                    <a:lnTo>
                      <a:pt x="4420" y="538"/>
                    </a:lnTo>
                    <a:lnTo>
                      <a:pt x="4403" y="547"/>
                    </a:lnTo>
                    <a:lnTo>
                      <a:pt x="4385" y="556"/>
                    </a:lnTo>
                    <a:lnTo>
                      <a:pt x="4385" y="556"/>
                    </a:lnTo>
                    <a:lnTo>
                      <a:pt x="4376" y="565"/>
                    </a:lnTo>
                    <a:lnTo>
                      <a:pt x="4376" y="582"/>
                    </a:lnTo>
                    <a:lnTo>
                      <a:pt x="4376" y="582"/>
                    </a:lnTo>
                    <a:lnTo>
                      <a:pt x="4376" y="591"/>
                    </a:lnTo>
                    <a:lnTo>
                      <a:pt x="4376" y="591"/>
                    </a:lnTo>
                    <a:lnTo>
                      <a:pt x="4359" y="600"/>
                    </a:lnTo>
                    <a:lnTo>
                      <a:pt x="4359" y="600"/>
                    </a:lnTo>
                    <a:lnTo>
                      <a:pt x="4350" y="573"/>
                    </a:lnTo>
                    <a:lnTo>
                      <a:pt x="4350" y="573"/>
                    </a:lnTo>
                    <a:lnTo>
                      <a:pt x="4376" y="565"/>
                    </a:lnTo>
                    <a:lnTo>
                      <a:pt x="4385" y="547"/>
                    </a:lnTo>
                    <a:lnTo>
                      <a:pt x="4385" y="547"/>
                    </a:lnTo>
                    <a:lnTo>
                      <a:pt x="4376" y="529"/>
                    </a:lnTo>
                    <a:lnTo>
                      <a:pt x="4376" y="529"/>
                    </a:lnTo>
                    <a:lnTo>
                      <a:pt x="4359" y="520"/>
                    </a:lnTo>
                    <a:lnTo>
                      <a:pt x="4359" y="520"/>
                    </a:lnTo>
                    <a:lnTo>
                      <a:pt x="4323" y="503"/>
                    </a:lnTo>
                    <a:lnTo>
                      <a:pt x="4323" y="503"/>
                    </a:lnTo>
                    <a:lnTo>
                      <a:pt x="4306" y="494"/>
                    </a:lnTo>
                    <a:lnTo>
                      <a:pt x="4306" y="494"/>
                    </a:lnTo>
                    <a:lnTo>
                      <a:pt x="4288" y="494"/>
                    </a:lnTo>
                    <a:lnTo>
                      <a:pt x="4270" y="503"/>
                    </a:lnTo>
                    <a:lnTo>
                      <a:pt x="4270" y="503"/>
                    </a:lnTo>
                    <a:lnTo>
                      <a:pt x="4270" y="503"/>
                    </a:lnTo>
                    <a:lnTo>
                      <a:pt x="4270" y="503"/>
                    </a:lnTo>
                    <a:lnTo>
                      <a:pt x="4279" y="503"/>
                    </a:lnTo>
                    <a:lnTo>
                      <a:pt x="4279" y="503"/>
                    </a:lnTo>
                    <a:lnTo>
                      <a:pt x="4279" y="494"/>
                    </a:lnTo>
                    <a:lnTo>
                      <a:pt x="4279" y="494"/>
                    </a:lnTo>
                    <a:lnTo>
                      <a:pt x="4288" y="494"/>
                    </a:lnTo>
                    <a:lnTo>
                      <a:pt x="4306" y="485"/>
                    </a:lnTo>
                    <a:lnTo>
                      <a:pt x="4306" y="485"/>
                    </a:lnTo>
                    <a:lnTo>
                      <a:pt x="4314" y="467"/>
                    </a:lnTo>
                    <a:lnTo>
                      <a:pt x="4314" y="459"/>
                    </a:lnTo>
                    <a:lnTo>
                      <a:pt x="4314" y="459"/>
                    </a:lnTo>
                    <a:lnTo>
                      <a:pt x="4297" y="441"/>
                    </a:lnTo>
                    <a:lnTo>
                      <a:pt x="4288" y="432"/>
                    </a:lnTo>
                    <a:lnTo>
                      <a:pt x="4288" y="432"/>
                    </a:lnTo>
                    <a:lnTo>
                      <a:pt x="4279" y="432"/>
                    </a:lnTo>
                    <a:lnTo>
                      <a:pt x="4279" y="432"/>
                    </a:lnTo>
                    <a:lnTo>
                      <a:pt x="4270" y="415"/>
                    </a:lnTo>
                    <a:lnTo>
                      <a:pt x="4262" y="406"/>
                    </a:lnTo>
                    <a:lnTo>
                      <a:pt x="4235" y="397"/>
                    </a:lnTo>
                    <a:lnTo>
                      <a:pt x="4235" y="397"/>
                    </a:lnTo>
                    <a:lnTo>
                      <a:pt x="4226" y="388"/>
                    </a:lnTo>
                    <a:lnTo>
                      <a:pt x="4226" y="388"/>
                    </a:lnTo>
                    <a:lnTo>
                      <a:pt x="4226" y="388"/>
                    </a:lnTo>
                    <a:lnTo>
                      <a:pt x="4226" y="388"/>
                    </a:lnTo>
                    <a:lnTo>
                      <a:pt x="4226" y="370"/>
                    </a:lnTo>
                    <a:lnTo>
                      <a:pt x="4226" y="344"/>
                    </a:lnTo>
                    <a:lnTo>
                      <a:pt x="4226" y="344"/>
                    </a:lnTo>
                    <a:lnTo>
                      <a:pt x="4200" y="317"/>
                    </a:lnTo>
                    <a:lnTo>
                      <a:pt x="4156" y="291"/>
                    </a:lnTo>
                    <a:lnTo>
                      <a:pt x="4156" y="291"/>
                    </a:lnTo>
                    <a:lnTo>
                      <a:pt x="4182" y="264"/>
                    </a:lnTo>
                    <a:lnTo>
                      <a:pt x="4182" y="264"/>
                    </a:lnTo>
                    <a:lnTo>
                      <a:pt x="4200" y="247"/>
                    </a:lnTo>
                    <a:lnTo>
                      <a:pt x="4200" y="229"/>
                    </a:lnTo>
                    <a:lnTo>
                      <a:pt x="4200" y="229"/>
                    </a:lnTo>
                    <a:lnTo>
                      <a:pt x="4244" y="229"/>
                    </a:lnTo>
                    <a:lnTo>
                      <a:pt x="4262" y="229"/>
                    </a:lnTo>
                    <a:lnTo>
                      <a:pt x="4279" y="229"/>
                    </a:lnTo>
                    <a:lnTo>
                      <a:pt x="4279" y="229"/>
                    </a:lnTo>
                    <a:lnTo>
                      <a:pt x="4297" y="203"/>
                    </a:lnTo>
                    <a:lnTo>
                      <a:pt x="4332" y="159"/>
                    </a:lnTo>
                    <a:lnTo>
                      <a:pt x="4332" y="159"/>
                    </a:lnTo>
                    <a:lnTo>
                      <a:pt x="4359" y="114"/>
                    </a:lnTo>
                    <a:lnTo>
                      <a:pt x="4359" y="114"/>
                    </a:lnTo>
                    <a:lnTo>
                      <a:pt x="4367" y="97"/>
                    </a:lnTo>
                    <a:lnTo>
                      <a:pt x="4367" y="79"/>
                    </a:lnTo>
                    <a:lnTo>
                      <a:pt x="4367" y="79"/>
                    </a:lnTo>
                    <a:lnTo>
                      <a:pt x="4359" y="70"/>
                    </a:lnTo>
                    <a:lnTo>
                      <a:pt x="4341" y="61"/>
                    </a:lnTo>
                    <a:lnTo>
                      <a:pt x="4288" y="61"/>
                    </a:lnTo>
                    <a:lnTo>
                      <a:pt x="4288" y="61"/>
                    </a:lnTo>
                    <a:lnTo>
                      <a:pt x="4262" y="61"/>
                    </a:lnTo>
                    <a:lnTo>
                      <a:pt x="4244" y="53"/>
                    </a:lnTo>
                    <a:lnTo>
                      <a:pt x="4244" y="53"/>
                    </a:lnTo>
                    <a:lnTo>
                      <a:pt x="4226" y="53"/>
                    </a:lnTo>
                    <a:lnTo>
                      <a:pt x="4200" y="44"/>
                    </a:lnTo>
                    <a:lnTo>
                      <a:pt x="4200" y="44"/>
                    </a:lnTo>
                    <a:lnTo>
                      <a:pt x="4129" y="44"/>
                    </a:lnTo>
                    <a:lnTo>
                      <a:pt x="4085" y="53"/>
                    </a:lnTo>
                    <a:lnTo>
                      <a:pt x="4067" y="70"/>
                    </a:lnTo>
                    <a:lnTo>
                      <a:pt x="4067" y="70"/>
                    </a:lnTo>
                    <a:lnTo>
                      <a:pt x="4059" y="88"/>
                    </a:lnTo>
                    <a:lnTo>
                      <a:pt x="4059" y="88"/>
                    </a:lnTo>
                    <a:lnTo>
                      <a:pt x="4050" y="88"/>
                    </a:lnTo>
                    <a:lnTo>
                      <a:pt x="4050" y="88"/>
                    </a:lnTo>
                    <a:lnTo>
                      <a:pt x="4041" y="97"/>
                    </a:lnTo>
                    <a:lnTo>
                      <a:pt x="4041" y="106"/>
                    </a:lnTo>
                    <a:lnTo>
                      <a:pt x="4041" y="123"/>
                    </a:lnTo>
                    <a:lnTo>
                      <a:pt x="4041" y="123"/>
                    </a:lnTo>
                    <a:lnTo>
                      <a:pt x="4041" y="167"/>
                    </a:lnTo>
                    <a:lnTo>
                      <a:pt x="4041" y="167"/>
                    </a:lnTo>
                    <a:lnTo>
                      <a:pt x="4041" y="211"/>
                    </a:lnTo>
                    <a:lnTo>
                      <a:pt x="4059" y="238"/>
                    </a:lnTo>
                    <a:lnTo>
                      <a:pt x="4059" y="238"/>
                    </a:lnTo>
                    <a:lnTo>
                      <a:pt x="4067" y="247"/>
                    </a:lnTo>
                    <a:lnTo>
                      <a:pt x="4067" y="247"/>
                    </a:lnTo>
                    <a:lnTo>
                      <a:pt x="4067" y="256"/>
                    </a:lnTo>
                    <a:lnTo>
                      <a:pt x="4067" y="273"/>
                    </a:lnTo>
                    <a:lnTo>
                      <a:pt x="4067" y="273"/>
                    </a:lnTo>
                    <a:lnTo>
                      <a:pt x="4067" y="291"/>
                    </a:lnTo>
                    <a:lnTo>
                      <a:pt x="4067" y="291"/>
                    </a:lnTo>
                    <a:lnTo>
                      <a:pt x="4067" y="300"/>
                    </a:lnTo>
                    <a:lnTo>
                      <a:pt x="4059" y="300"/>
                    </a:lnTo>
                    <a:lnTo>
                      <a:pt x="4059" y="300"/>
                    </a:lnTo>
                    <a:lnTo>
                      <a:pt x="4050" y="309"/>
                    </a:lnTo>
                    <a:lnTo>
                      <a:pt x="4050" y="309"/>
                    </a:lnTo>
                    <a:lnTo>
                      <a:pt x="4041" y="317"/>
                    </a:lnTo>
                    <a:lnTo>
                      <a:pt x="4041" y="317"/>
                    </a:lnTo>
                    <a:lnTo>
                      <a:pt x="4041" y="335"/>
                    </a:lnTo>
                    <a:lnTo>
                      <a:pt x="4041" y="335"/>
                    </a:lnTo>
                    <a:lnTo>
                      <a:pt x="4023" y="335"/>
                    </a:lnTo>
                    <a:lnTo>
                      <a:pt x="4023" y="335"/>
                    </a:lnTo>
                    <a:lnTo>
                      <a:pt x="4015" y="344"/>
                    </a:lnTo>
                    <a:lnTo>
                      <a:pt x="3997" y="353"/>
                    </a:lnTo>
                    <a:lnTo>
                      <a:pt x="3988" y="388"/>
                    </a:lnTo>
                    <a:lnTo>
                      <a:pt x="3988" y="388"/>
                    </a:lnTo>
                    <a:lnTo>
                      <a:pt x="3997" y="415"/>
                    </a:lnTo>
                    <a:lnTo>
                      <a:pt x="4006" y="423"/>
                    </a:lnTo>
                    <a:lnTo>
                      <a:pt x="4015" y="423"/>
                    </a:lnTo>
                    <a:lnTo>
                      <a:pt x="4015" y="423"/>
                    </a:lnTo>
                    <a:lnTo>
                      <a:pt x="4006" y="423"/>
                    </a:lnTo>
                    <a:lnTo>
                      <a:pt x="4006" y="423"/>
                    </a:lnTo>
                    <a:lnTo>
                      <a:pt x="3997" y="450"/>
                    </a:lnTo>
                    <a:lnTo>
                      <a:pt x="3997" y="476"/>
                    </a:lnTo>
                    <a:lnTo>
                      <a:pt x="4006" y="494"/>
                    </a:lnTo>
                    <a:lnTo>
                      <a:pt x="4023" y="512"/>
                    </a:lnTo>
                    <a:lnTo>
                      <a:pt x="4023" y="512"/>
                    </a:lnTo>
                    <a:lnTo>
                      <a:pt x="4023" y="512"/>
                    </a:lnTo>
                    <a:lnTo>
                      <a:pt x="4023" y="512"/>
                    </a:lnTo>
                    <a:lnTo>
                      <a:pt x="4006" y="520"/>
                    </a:lnTo>
                    <a:lnTo>
                      <a:pt x="3988" y="512"/>
                    </a:lnTo>
                    <a:lnTo>
                      <a:pt x="3988" y="512"/>
                    </a:lnTo>
                    <a:lnTo>
                      <a:pt x="3962" y="485"/>
                    </a:lnTo>
                    <a:lnTo>
                      <a:pt x="3926" y="485"/>
                    </a:lnTo>
                    <a:lnTo>
                      <a:pt x="3926" y="485"/>
                    </a:lnTo>
                    <a:lnTo>
                      <a:pt x="3909" y="494"/>
                    </a:lnTo>
                    <a:lnTo>
                      <a:pt x="3900" y="512"/>
                    </a:lnTo>
                    <a:lnTo>
                      <a:pt x="3891" y="529"/>
                    </a:lnTo>
                    <a:lnTo>
                      <a:pt x="3891" y="529"/>
                    </a:lnTo>
                    <a:lnTo>
                      <a:pt x="3891" y="538"/>
                    </a:lnTo>
                    <a:lnTo>
                      <a:pt x="3873" y="547"/>
                    </a:lnTo>
                    <a:lnTo>
                      <a:pt x="3873" y="547"/>
                    </a:lnTo>
                    <a:lnTo>
                      <a:pt x="3865" y="547"/>
                    </a:lnTo>
                    <a:lnTo>
                      <a:pt x="3838" y="556"/>
                    </a:lnTo>
                    <a:lnTo>
                      <a:pt x="3838" y="556"/>
                    </a:lnTo>
                    <a:lnTo>
                      <a:pt x="3838" y="573"/>
                    </a:lnTo>
                    <a:lnTo>
                      <a:pt x="3838" y="591"/>
                    </a:lnTo>
                    <a:lnTo>
                      <a:pt x="3838" y="591"/>
                    </a:lnTo>
                    <a:lnTo>
                      <a:pt x="3847" y="600"/>
                    </a:lnTo>
                    <a:lnTo>
                      <a:pt x="3865" y="609"/>
                    </a:lnTo>
                    <a:lnTo>
                      <a:pt x="3909" y="618"/>
                    </a:lnTo>
                    <a:lnTo>
                      <a:pt x="3909" y="618"/>
                    </a:lnTo>
                    <a:lnTo>
                      <a:pt x="3926" y="618"/>
                    </a:lnTo>
                    <a:lnTo>
                      <a:pt x="3926" y="618"/>
                    </a:lnTo>
                    <a:lnTo>
                      <a:pt x="3917" y="626"/>
                    </a:lnTo>
                    <a:lnTo>
                      <a:pt x="3917" y="626"/>
                    </a:lnTo>
                    <a:lnTo>
                      <a:pt x="3900" y="626"/>
                    </a:lnTo>
                    <a:lnTo>
                      <a:pt x="3882" y="635"/>
                    </a:lnTo>
                    <a:lnTo>
                      <a:pt x="3882" y="635"/>
                    </a:lnTo>
                    <a:lnTo>
                      <a:pt x="3873" y="653"/>
                    </a:lnTo>
                    <a:lnTo>
                      <a:pt x="3882" y="671"/>
                    </a:lnTo>
                    <a:lnTo>
                      <a:pt x="3882" y="671"/>
                    </a:lnTo>
                    <a:lnTo>
                      <a:pt x="3882" y="671"/>
                    </a:lnTo>
                    <a:lnTo>
                      <a:pt x="3882" y="679"/>
                    </a:lnTo>
                    <a:lnTo>
                      <a:pt x="3882" y="679"/>
                    </a:lnTo>
                    <a:lnTo>
                      <a:pt x="3873" y="679"/>
                    </a:lnTo>
                    <a:lnTo>
                      <a:pt x="3873" y="679"/>
                    </a:lnTo>
                    <a:lnTo>
                      <a:pt x="3847" y="671"/>
                    </a:lnTo>
                    <a:lnTo>
                      <a:pt x="3847" y="671"/>
                    </a:lnTo>
                    <a:lnTo>
                      <a:pt x="3803" y="671"/>
                    </a:lnTo>
                    <a:lnTo>
                      <a:pt x="3750" y="679"/>
                    </a:lnTo>
                    <a:lnTo>
                      <a:pt x="3723" y="688"/>
                    </a:lnTo>
                    <a:lnTo>
                      <a:pt x="3723" y="688"/>
                    </a:lnTo>
                    <a:lnTo>
                      <a:pt x="3706" y="688"/>
                    </a:lnTo>
                    <a:lnTo>
                      <a:pt x="3688" y="679"/>
                    </a:lnTo>
                    <a:lnTo>
                      <a:pt x="3662" y="671"/>
                    </a:lnTo>
                    <a:lnTo>
                      <a:pt x="3662" y="671"/>
                    </a:lnTo>
                    <a:lnTo>
                      <a:pt x="3644" y="662"/>
                    </a:lnTo>
                    <a:lnTo>
                      <a:pt x="3626" y="653"/>
                    </a:lnTo>
                    <a:lnTo>
                      <a:pt x="3591" y="653"/>
                    </a:lnTo>
                    <a:lnTo>
                      <a:pt x="3591" y="653"/>
                    </a:lnTo>
                    <a:lnTo>
                      <a:pt x="3573" y="644"/>
                    </a:lnTo>
                    <a:lnTo>
                      <a:pt x="3573" y="644"/>
                    </a:lnTo>
                    <a:lnTo>
                      <a:pt x="3565" y="635"/>
                    </a:lnTo>
                    <a:lnTo>
                      <a:pt x="3538" y="626"/>
                    </a:lnTo>
                    <a:lnTo>
                      <a:pt x="3538" y="626"/>
                    </a:lnTo>
                    <a:lnTo>
                      <a:pt x="3529" y="626"/>
                    </a:lnTo>
                    <a:lnTo>
                      <a:pt x="3529" y="626"/>
                    </a:lnTo>
                    <a:lnTo>
                      <a:pt x="3529" y="618"/>
                    </a:lnTo>
                    <a:lnTo>
                      <a:pt x="3529" y="618"/>
                    </a:lnTo>
                    <a:lnTo>
                      <a:pt x="3529" y="591"/>
                    </a:lnTo>
                    <a:lnTo>
                      <a:pt x="3529" y="591"/>
                    </a:lnTo>
                    <a:lnTo>
                      <a:pt x="3520" y="591"/>
                    </a:lnTo>
                    <a:lnTo>
                      <a:pt x="3520" y="591"/>
                    </a:lnTo>
                    <a:lnTo>
                      <a:pt x="3529" y="591"/>
                    </a:lnTo>
                    <a:lnTo>
                      <a:pt x="3529" y="591"/>
                    </a:lnTo>
                    <a:lnTo>
                      <a:pt x="3529" y="591"/>
                    </a:lnTo>
                    <a:lnTo>
                      <a:pt x="3529" y="591"/>
                    </a:lnTo>
                    <a:lnTo>
                      <a:pt x="3547" y="600"/>
                    </a:lnTo>
                    <a:lnTo>
                      <a:pt x="3573" y="609"/>
                    </a:lnTo>
                    <a:lnTo>
                      <a:pt x="3626" y="618"/>
                    </a:lnTo>
                    <a:lnTo>
                      <a:pt x="3679" y="609"/>
                    </a:lnTo>
                    <a:lnTo>
                      <a:pt x="3723" y="591"/>
                    </a:lnTo>
                    <a:lnTo>
                      <a:pt x="3723" y="591"/>
                    </a:lnTo>
                    <a:lnTo>
                      <a:pt x="3741" y="582"/>
                    </a:lnTo>
                    <a:lnTo>
                      <a:pt x="3741" y="565"/>
                    </a:lnTo>
                    <a:lnTo>
                      <a:pt x="3741" y="565"/>
                    </a:lnTo>
                    <a:lnTo>
                      <a:pt x="3741" y="547"/>
                    </a:lnTo>
                    <a:lnTo>
                      <a:pt x="3732" y="538"/>
                    </a:lnTo>
                    <a:lnTo>
                      <a:pt x="3706" y="520"/>
                    </a:lnTo>
                    <a:lnTo>
                      <a:pt x="3706" y="520"/>
                    </a:lnTo>
                    <a:lnTo>
                      <a:pt x="3688" y="512"/>
                    </a:lnTo>
                    <a:lnTo>
                      <a:pt x="3688" y="512"/>
                    </a:lnTo>
                    <a:lnTo>
                      <a:pt x="3697" y="503"/>
                    </a:lnTo>
                    <a:lnTo>
                      <a:pt x="3697" y="503"/>
                    </a:lnTo>
                    <a:lnTo>
                      <a:pt x="3697" y="503"/>
                    </a:lnTo>
                    <a:lnTo>
                      <a:pt x="3697" y="503"/>
                    </a:lnTo>
                    <a:lnTo>
                      <a:pt x="3723" y="512"/>
                    </a:lnTo>
                    <a:lnTo>
                      <a:pt x="3723" y="512"/>
                    </a:lnTo>
                    <a:lnTo>
                      <a:pt x="3750" y="520"/>
                    </a:lnTo>
                    <a:lnTo>
                      <a:pt x="3767" y="520"/>
                    </a:lnTo>
                    <a:lnTo>
                      <a:pt x="3767" y="520"/>
                    </a:lnTo>
                    <a:lnTo>
                      <a:pt x="3776" y="512"/>
                    </a:lnTo>
                    <a:lnTo>
                      <a:pt x="3785" y="494"/>
                    </a:lnTo>
                    <a:lnTo>
                      <a:pt x="3785" y="494"/>
                    </a:lnTo>
                    <a:lnTo>
                      <a:pt x="3776" y="476"/>
                    </a:lnTo>
                    <a:lnTo>
                      <a:pt x="3759" y="459"/>
                    </a:lnTo>
                    <a:lnTo>
                      <a:pt x="3706" y="432"/>
                    </a:lnTo>
                    <a:lnTo>
                      <a:pt x="3706" y="432"/>
                    </a:lnTo>
                    <a:lnTo>
                      <a:pt x="3679" y="415"/>
                    </a:lnTo>
                    <a:lnTo>
                      <a:pt x="3679" y="415"/>
                    </a:lnTo>
                    <a:lnTo>
                      <a:pt x="3644" y="397"/>
                    </a:lnTo>
                    <a:lnTo>
                      <a:pt x="3644" y="397"/>
                    </a:lnTo>
                    <a:lnTo>
                      <a:pt x="3617" y="388"/>
                    </a:lnTo>
                    <a:lnTo>
                      <a:pt x="3591" y="370"/>
                    </a:lnTo>
                    <a:lnTo>
                      <a:pt x="3591" y="370"/>
                    </a:lnTo>
                    <a:lnTo>
                      <a:pt x="3573" y="353"/>
                    </a:lnTo>
                    <a:lnTo>
                      <a:pt x="3573" y="344"/>
                    </a:lnTo>
                    <a:lnTo>
                      <a:pt x="3573" y="344"/>
                    </a:lnTo>
                    <a:lnTo>
                      <a:pt x="3582" y="317"/>
                    </a:lnTo>
                    <a:lnTo>
                      <a:pt x="3573" y="309"/>
                    </a:lnTo>
                    <a:lnTo>
                      <a:pt x="3565" y="291"/>
                    </a:lnTo>
                    <a:lnTo>
                      <a:pt x="3565" y="291"/>
                    </a:lnTo>
                    <a:lnTo>
                      <a:pt x="3547" y="264"/>
                    </a:lnTo>
                    <a:lnTo>
                      <a:pt x="3538" y="229"/>
                    </a:lnTo>
                    <a:lnTo>
                      <a:pt x="3538" y="229"/>
                    </a:lnTo>
                    <a:lnTo>
                      <a:pt x="3538" y="203"/>
                    </a:lnTo>
                    <a:lnTo>
                      <a:pt x="3547" y="185"/>
                    </a:lnTo>
                    <a:lnTo>
                      <a:pt x="3547" y="185"/>
                    </a:lnTo>
                    <a:lnTo>
                      <a:pt x="3573" y="159"/>
                    </a:lnTo>
                    <a:lnTo>
                      <a:pt x="3582" y="141"/>
                    </a:lnTo>
                    <a:lnTo>
                      <a:pt x="3582" y="123"/>
                    </a:lnTo>
                    <a:lnTo>
                      <a:pt x="3582" y="123"/>
                    </a:lnTo>
                    <a:lnTo>
                      <a:pt x="3565" y="106"/>
                    </a:lnTo>
                    <a:lnTo>
                      <a:pt x="3547" y="88"/>
                    </a:lnTo>
                    <a:lnTo>
                      <a:pt x="3547" y="88"/>
                    </a:lnTo>
                    <a:lnTo>
                      <a:pt x="3512" y="88"/>
                    </a:lnTo>
                    <a:lnTo>
                      <a:pt x="3476" y="88"/>
                    </a:lnTo>
                    <a:lnTo>
                      <a:pt x="3441" y="106"/>
                    </a:lnTo>
                    <a:lnTo>
                      <a:pt x="3423" y="114"/>
                    </a:lnTo>
                    <a:lnTo>
                      <a:pt x="3423" y="114"/>
                    </a:lnTo>
                    <a:lnTo>
                      <a:pt x="3415" y="123"/>
                    </a:lnTo>
                    <a:lnTo>
                      <a:pt x="3423" y="132"/>
                    </a:lnTo>
                    <a:lnTo>
                      <a:pt x="3423" y="132"/>
                    </a:lnTo>
                    <a:lnTo>
                      <a:pt x="3423" y="141"/>
                    </a:lnTo>
                    <a:lnTo>
                      <a:pt x="3423" y="141"/>
                    </a:lnTo>
                    <a:lnTo>
                      <a:pt x="3432" y="141"/>
                    </a:lnTo>
                    <a:lnTo>
                      <a:pt x="3432" y="141"/>
                    </a:lnTo>
                    <a:lnTo>
                      <a:pt x="3423" y="141"/>
                    </a:lnTo>
                    <a:lnTo>
                      <a:pt x="3423" y="141"/>
                    </a:lnTo>
                    <a:lnTo>
                      <a:pt x="3406" y="141"/>
                    </a:lnTo>
                    <a:lnTo>
                      <a:pt x="3406" y="141"/>
                    </a:lnTo>
                    <a:lnTo>
                      <a:pt x="3379" y="132"/>
                    </a:lnTo>
                    <a:lnTo>
                      <a:pt x="3370" y="141"/>
                    </a:lnTo>
                    <a:lnTo>
                      <a:pt x="3362" y="150"/>
                    </a:lnTo>
                    <a:lnTo>
                      <a:pt x="3362" y="150"/>
                    </a:lnTo>
                    <a:lnTo>
                      <a:pt x="3353" y="167"/>
                    </a:lnTo>
                    <a:lnTo>
                      <a:pt x="3353" y="185"/>
                    </a:lnTo>
                    <a:lnTo>
                      <a:pt x="3362" y="238"/>
                    </a:lnTo>
                    <a:lnTo>
                      <a:pt x="3388" y="300"/>
                    </a:lnTo>
                    <a:lnTo>
                      <a:pt x="3388" y="300"/>
                    </a:lnTo>
                    <a:lnTo>
                      <a:pt x="3397" y="300"/>
                    </a:lnTo>
                    <a:lnTo>
                      <a:pt x="3397" y="300"/>
                    </a:lnTo>
                    <a:lnTo>
                      <a:pt x="3379" y="300"/>
                    </a:lnTo>
                    <a:lnTo>
                      <a:pt x="3379" y="300"/>
                    </a:lnTo>
                    <a:lnTo>
                      <a:pt x="3370" y="309"/>
                    </a:lnTo>
                    <a:lnTo>
                      <a:pt x="3370" y="309"/>
                    </a:lnTo>
                    <a:lnTo>
                      <a:pt x="3362" y="273"/>
                    </a:lnTo>
                    <a:lnTo>
                      <a:pt x="3362" y="273"/>
                    </a:lnTo>
                    <a:lnTo>
                      <a:pt x="3353" y="238"/>
                    </a:lnTo>
                    <a:lnTo>
                      <a:pt x="3335" y="211"/>
                    </a:lnTo>
                    <a:lnTo>
                      <a:pt x="3335" y="211"/>
                    </a:lnTo>
                    <a:lnTo>
                      <a:pt x="3317" y="194"/>
                    </a:lnTo>
                    <a:lnTo>
                      <a:pt x="3282" y="176"/>
                    </a:lnTo>
                    <a:lnTo>
                      <a:pt x="3256" y="167"/>
                    </a:lnTo>
                    <a:lnTo>
                      <a:pt x="3229" y="167"/>
                    </a:lnTo>
                    <a:lnTo>
                      <a:pt x="3229" y="167"/>
                    </a:lnTo>
                    <a:lnTo>
                      <a:pt x="3220" y="176"/>
                    </a:lnTo>
                    <a:lnTo>
                      <a:pt x="3212" y="185"/>
                    </a:lnTo>
                    <a:lnTo>
                      <a:pt x="3212" y="185"/>
                    </a:lnTo>
                    <a:lnTo>
                      <a:pt x="3212" y="194"/>
                    </a:lnTo>
                    <a:lnTo>
                      <a:pt x="3220" y="203"/>
                    </a:lnTo>
                    <a:lnTo>
                      <a:pt x="3238" y="211"/>
                    </a:lnTo>
                    <a:lnTo>
                      <a:pt x="3238" y="211"/>
                    </a:lnTo>
                    <a:lnTo>
                      <a:pt x="3247" y="229"/>
                    </a:lnTo>
                    <a:lnTo>
                      <a:pt x="3247" y="229"/>
                    </a:lnTo>
                    <a:lnTo>
                      <a:pt x="3247" y="220"/>
                    </a:lnTo>
                    <a:lnTo>
                      <a:pt x="3247" y="220"/>
                    </a:lnTo>
                    <a:lnTo>
                      <a:pt x="3229" y="220"/>
                    </a:lnTo>
                    <a:lnTo>
                      <a:pt x="3212" y="220"/>
                    </a:lnTo>
                    <a:lnTo>
                      <a:pt x="3194" y="220"/>
                    </a:lnTo>
                    <a:lnTo>
                      <a:pt x="3194" y="220"/>
                    </a:lnTo>
                    <a:lnTo>
                      <a:pt x="3194" y="211"/>
                    </a:lnTo>
                    <a:lnTo>
                      <a:pt x="3185" y="194"/>
                    </a:lnTo>
                    <a:lnTo>
                      <a:pt x="3185" y="194"/>
                    </a:lnTo>
                    <a:lnTo>
                      <a:pt x="3167" y="185"/>
                    </a:lnTo>
                    <a:lnTo>
                      <a:pt x="3150" y="176"/>
                    </a:lnTo>
                    <a:lnTo>
                      <a:pt x="3097" y="167"/>
                    </a:lnTo>
                    <a:lnTo>
                      <a:pt x="3097" y="167"/>
                    </a:lnTo>
                    <a:lnTo>
                      <a:pt x="3070" y="176"/>
                    </a:lnTo>
                    <a:lnTo>
                      <a:pt x="3053" y="185"/>
                    </a:lnTo>
                    <a:lnTo>
                      <a:pt x="3053" y="185"/>
                    </a:lnTo>
                    <a:lnTo>
                      <a:pt x="3044" y="159"/>
                    </a:lnTo>
                    <a:lnTo>
                      <a:pt x="3035" y="141"/>
                    </a:lnTo>
                    <a:lnTo>
                      <a:pt x="3035" y="141"/>
                    </a:lnTo>
                    <a:lnTo>
                      <a:pt x="3017" y="132"/>
                    </a:lnTo>
                    <a:lnTo>
                      <a:pt x="3009" y="132"/>
                    </a:lnTo>
                    <a:lnTo>
                      <a:pt x="2965" y="141"/>
                    </a:lnTo>
                    <a:lnTo>
                      <a:pt x="2965" y="141"/>
                    </a:lnTo>
                    <a:lnTo>
                      <a:pt x="2965" y="123"/>
                    </a:lnTo>
                    <a:lnTo>
                      <a:pt x="2965" y="123"/>
                    </a:lnTo>
                    <a:lnTo>
                      <a:pt x="2965" y="114"/>
                    </a:lnTo>
                    <a:lnTo>
                      <a:pt x="2956" y="97"/>
                    </a:lnTo>
                    <a:lnTo>
                      <a:pt x="2920" y="79"/>
                    </a:lnTo>
                    <a:lnTo>
                      <a:pt x="2920" y="79"/>
                    </a:lnTo>
                    <a:lnTo>
                      <a:pt x="2885" y="61"/>
                    </a:lnTo>
                    <a:lnTo>
                      <a:pt x="2885" y="61"/>
                    </a:lnTo>
                    <a:lnTo>
                      <a:pt x="2850" y="44"/>
                    </a:lnTo>
                    <a:lnTo>
                      <a:pt x="2823" y="35"/>
                    </a:lnTo>
                    <a:lnTo>
                      <a:pt x="2788" y="35"/>
                    </a:lnTo>
                    <a:lnTo>
                      <a:pt x="2762" y="53"/>
                    </a:lnTo>
                    <a:lnTo>
                      <a:pt x="2762" y="53"/>
                    </a:lnTo>
                    <a:lnTo>
                      <a:pt x="2762" y="53"/>
                    </a:lnTo>
                    <a:lnTo>
                      <a:pt x="2762" y="53"/>
                    </a:lnTo>
                    <a:lnTo>
                      <a:pt x="2753" y="44"/>
                    </a:lnTo>
                    <a:lnTo>
                      <a:pt x="2753" y="35"/>
                    </a:lnTo>
                    <a:lnTo>
                      <a:pt x="2753" y="35"/>
                    </a:lnTo>
                    <a:lnTo>
                      <a:pt x="2726" y="35"/>
                    </a:lnTo>
                    <a:lnTo>
                      <a:pt x="2726" y="35"/>
                    </a:lnTo>
                    <a:lnTo>
                      <a:pt x="2700" y="35"/>
                    </a:lnTo>
                    <a:lnTo>
                      <a:pt x="2673" y="26"/>
                    </a:lnTo>
                    <a:lnTo>
                      <a:pt x="2629" y="8"/>
                    </a:lnTo>
                    <a:lnTo>
                      <a:pt x="2629" y="8"/>
                    </a:lnTo>
                    <a:lnTo>
                      <a:pt x="2620" y="0"/>
                    </a:lnTo>
                    <a:lnTo>
                      <a:pt x="2603" y="0"/>
                    </a:lnTo>
                    <a:lnTo>
                      <a:pt x="2515" y="17"/>
                    </a:lnTo>
                    <a:lnTo>
                      <a:pt x="2515" y="17"/>
                    </a:lnTo>
                    <a:lnTo>
                      <a:pt x="2444" y="26"/>
                    </a:lnTo>
                    <a:lnTo>
                      <a:pt x="2444" y="26"/>
                    </a:lnTo>
                    <a:lnTo>
                      <a:pt x="2426" y="35"/>
                    </a:lnTo>
                    <a:lnTo>
                      <a:pt x="2418" y="44"/>
                    </a:lnTo>
                    <a:lnTo>
                      <a:pt x="2418" y="44"/>
                    </a:lnTo>
                    <a:lnTo>
                      <a:pt x="2418" y="61"/>
                    </a:lnTo>
                    <a:lnTo>
                      <a:pt x="2435" y="79"/>
                    </a:lnTo>
                    <a:lnTo>
                      <a:pt x="2462" y="106"/>
                    </a:lnTo>
                    <a:lnTo>
                      <a:pt x="2462" y="106"/>
                    </a:lnTo>
                    <a:lnTo>
                      <a:pt x="2444" y="132"/>
                    </a:lnTo>
                    <a:lnTo>
                      <a:pt x="2444" y="132"/>
                    </a:lnTo>
                    <a:lnTo>
                      <a:pt x="2418" y="159"/>
                    </a:lnTo>
                    <a:lnTo>
                      <a:pt x="2418" y="167"/>
                    </a:lnTo>
                    <a:lnTo>
                      <a:pt x="2426" y="185"/>
                    </a:lnTo>
                    <a:lnTo>
                      <a:pt x="2426" y="185"/>
                    </a:lnTo>
                    <a:lnTo>
                      <a:pt x="2400" y="211"/>
                    </a:lnTo>
                    <a:lnTo>
                      <a:pt x="2373" y="247"/>
                    </a:lnTo>
                    <a:lnTo>
                      <a:pt x="2373" y="247"/>
                    </a:lnTo>
                    <a:lnTo>
                      <a:pt x="2365" y="264"/>
                    </a:lnTo>
                    <a:lnTo>
                      <a:pt x="2356" y="273"/>
                    </a:lnTo>
                    <a:lnTo>
                      <a:pt x="2356" y="282"/>
                    </a:lnTo>
                    <a:lnTo>
                      <a:pt x="2356" y="282"/>
                    </a:lnTo>
                    <a:lnTo>
                      <a:pt x="2365" y="291"/>
                    </a:lnTo>
                    <a:lnTo>
                      <a:pt x="2382" y="300"/>
                    </a:lnTo>
                    <a:lnTo>
                      <a:pt x="2418" y="309"/>
                    </a:lnTo>
                    <a:lnTo>
                      <a:pt x="2418" y="309"/>
                    </a:lnTo>
                    <a:lnTo>
                      <a:pt x="2453" y="309"/>
                    </a:lnTo>
                    <a:lnTo>
                      <a:pt x="2453" y="309"/>
                    </a:lnTo>
                    <a:lnTo>
                      <a:pt x="2462" y="317"/>
                    </a:lnTo>
                    <a:lnTo>
                      <a:pt x="2470" y="326"/>
                    </a:lnTo>
                    <a:lnTo>
                      <a:pt x="2488" y="353"/>
                    </a:lnTo>
                    <a:lnTo>
                      <a:pt x="2488" y="353"/>
                    </a:lnTo>
                    <a:lnTo>
                      <a:pt x="2506" y="388"/>
                    </a:lnTo>
                    <a:lnTo>
                      <a:pt x="2515" y="397"/>
                    </a:lnTo>
                    <a:lnTo>
                      <a:pt x="2532" y="397"/>
                    </a:lnTo>
                    <a:lnTo>
                      <a:pt x="2532" y="397"/>
                    </a:lnTo>
                    <a:lnTo>
                      <a:pt x="2550" y="388"/>
                    </a:lnTo>
                    <a:lnTo>
                      <a:pt x="2559" y="379"/>
                    </a:lnTo>
                    <a:lnTo>
                      <a:pt x="2559" y="379"/>
                    </a:lnTo>
                    <a:lnTo>
                      <a:pt x="2559" y="379"/>
                    </a:lnTo>
                    <a:lnTo>
                      <a:pt x="2568" y="370"/>
                    </a:lnTo>
                    <a:lnTo>
                      <a:pt x="2568" y="370"/>
                    </a:lnTo>
                    <a:lnTo>
                      <a:pt x="2585" y="370"/>
                    </a:lnTo>
                    <a:lnTo>
                      <a:pt x="2603" y="362"/>
                    </a:lnTo>
                    <a:lnTo>
                      <a:pt x="2603" y="362"/>
                    </a:lnTo>
                    <a:lnTo>
                      <a:pt x="2620" y="362"/>
                    </a:lnTo>
                    <a:lnTo>
                      <a:pt x="2620" y="362"/>
                    </a:lnTo>
                    <a:lnTo>
                      <a:pt x="2647" y="362"/>
                    </a:lnTo>
                    <a:lnTo>
                      <a:pt x="2673" y="353"/>
                    </a:lnTo>
                    <a:lnTo>
                      <a:pt x="2673" y="353"/>
                    </a:lnTo>
                    <a:lnTo>
                      <a:pt x="2682" y="335"/>
                    </a:lnTo>
                    <a:lnTo>
                      <a:pt x="2691" y="309"/>
                    </a:lnTo>
                    <a:lnTo>
                      <a:pt x="2691" y="309"/>
                    </a:lnTo>
                    <a:lnTo>
                      <a:pt x="2691" y="300"/>
                    </a:lnTo>
                    <a:lnTo>
                      <a:pt x="2691" y="282"/>
                    </a:lnTo>
                    <a:lnTo>
                      <a:pt x="2709" y="273"/>
                    </a:lnTo>
                    <a:lnTo>
                      <a:pt x="2735" y="264"/>
                    </a:lnTo>
                    <a:lnTo>
                      <a:pt x="2735" y="264"/>
                    </a:lnTo>
                    <a:lnTo>
                      <a:pt x="2744" y="264"/>
                    </a:lnTo>
                    <a:lnTo>
                      <a:pt x="2753" y="256"/>
                    </a:lnTo>
                    <a:lnTo>
                      <a:pt x="2762" y="238"/>
                    </a:lnTo>
                    <a:lnTo>
                      <a:pt x="2762" y="238"/>
                    </a:lnTo>
                    <a:lnTo>
                      <a:pt x="2762" y="220"/>
                    </a:lnTo>
                    <a:lnTo>
                      <a:pt x="2779" y="220"/>
                    </a:lnTo>
                    <a:lnTo>
                      <a:pt x="2779" y="220"/>
                    </a:lnTo>
                    <a:lnTo>
                      <a:pt x="2788" y="211"/>
                    </a:lnTo>
                    <a:lnTo>
                      <a:pt x="2788" y="211"/>
                    </a:lnTo>
                    <a:lnTo>
                      <a:pt x="2770" y="229"/>
                    </a:lnTo>
                    <a:lnTo>
                      <a:pt x="2770" y="238"/>
                    </a:lnTo>
                    <a:lnTo>
                      <a:pt x="2770" y="238"/>
                    </a:lnTo>
                    <a:lnTo>
                      <a:pt x="2770" y="256"/>
                    </a:lnTo>
                    <a:lnTo>
                      <a:pt x="2770" y="256"/>
                    </a:lnTo>
                    <a:lnTo>
                      <a:pt x="2753" y="273"/>
                    </a:lnTo>
                    <a:lnTo>
                      <a:pt x="2753" y="273"/>
                    </a:lnTo>
                    <a:lnTo>
                      <a:pt x="2735" y="291"/>
                    </a:lnTo>
                    <a:lnTo>
                      <a:pt x="2735" y="309"/>
                    </a:lnTo>
                    <a:lnTo>
                      <a:pt x="2735" y="309"/>
                    </a:lnTo>
                    <a:lnTo>
                      <a:pt x="2744" y="317"/>
                    </a:lnTo>
                    <a:lnTo>
                      <a:pt x="2762" y="326"/>
                    </a:lnTo>
                    <a:lnTo>
                      <a:pt x="2788" y="335"/>
                    </a:lnTo>
                    <a:lnTo>
                      <a:pt x="2788" y="335"/>
                    </a:lnTo>
                    <a:lnTo>
                      <a:pt x="2788" y="335"/>
                    </a:lnTo>
                    <a:lnTo>
                      <a:pt x="2788" y="335"/>
                    </a:lnTo>
                    <a:lnTo>
                      <a:pt x="2797" y="353"/>
                    </a:lnTo>
                    <a:lnTo>
                      <a:pt x="2806" y="362"/>
                    </a:lnTo>
                    <a:lnTo>
                      <a:pt x="2806" y="362"/>
                    </a:lnTo>
                    <a:lnTo>
                      <a:pt x="2788" y="379"/>
                    </a:lnTo>
                    <a:lnTo>
                      <a:pt x="2779" y="388"/>
                    </a:lnTo>
                    <a:lnTo>
                      <a:pt x="2779" y="388"/>
                    </a:lnTo>
                    <a:lnTo>
                      <a:pt x="2788" y="406"/>
                    </a:lnTo>
                    <a:lnTo>
                      <a:pt x="2797" y="415"/>
                    </a:lnTo>
                    <a:lnTo>
                      <a:pt x="2797" y="415"/>
                    </a:lnTo>
                    <a:lnTo>
                      <a:pt x="2823" y="432"/>
                    </a:lnTo>
                    <a:lnTo>
                      <a:pt x="2868" y="441"/>
                    </a:lnTo>
                    <a:lnTo>
                      <a:pt x="2912" y="441"/>
                    </a:lnTo>
                    <a:lnTo>
                      <a:pt x="2965" y="441"/>
                    </a:lnTo>
                    <a:lnTo>
                      <a:pt x="2965" y="441"/>
                    </a:lnTo>
                    <a:lnTo>
                      <a:pt x="3009" y="432"/>
                    </a:lnTo>
                    <a:lnTo>
                      <a:pt x="3053" y="432"/>
                    </a:lnTo>
                    <a:lnTo>
                      <a:pt x="3123" y="450"/>
                    </a:lnTo>
                    <a:lnTo>
                      <a:pt x="3123" y="450"/>
                    </a:lnTo>
                    <a:lnTo>
                      <a:pt x="3009" y="441"/>
                    </a:lnTo>
                    <a:lnTo>
                      <a:pt x="3009" y="441"/>
                    </a:lnTo>
                    <a:lnTo>
                      <a:pt x="2912" y="459"/>
                    </a:lnTo>
                    <a:lnTo>
                      <a:pt x="2868" y="467"/>
                    </a:lnTo>
                    <a:lnTo>
                      <a:pt x="2841" y="485"/>
                    </a:lnTo>
                    <a:lnTo>
                      <a:pt x="2841" y="485"/>
                    </a:lnTo>
                    <a:lnTo>
                      <a:pt x="2832" y="503"/>
                    </a:lnTo>
                    <a:lnTo>
                      <a:pt x="2832" y="503"/>
                    </a:lnTo>
                    <a:lnTo>
                      <a:pt x="2841" y="512"/>
                    </a:lnTo>
                    <a:lnTo>
                      <a:pt x="2850" y="529"/>
                    </a:lnTo>
                    <a:lnTo>
                      <a:pt x="2894" y="547"/>
                    </a:lnTo>
                    <a:lnTo>
                      <a:pt x="2912" y="556"/>
                    </a:lnTo>
                    <a:lnTo>
                      <a:pt x="2912" y="556"/>
                    </a:lnTo>
                    <a:lnTo>
                      <a:pt x="2965" y="565"/>
                    </a:lnTo>
                    <a:lnTo>
                      <a:pt x="3009" y="565"/>
                    </a:lnTo>
                    <a:lnTo>
                      <a:pt x="3009" y="565"/>
                    </a:lnTo>
                    <a:lnTo>
                      <a:pt x="3035" y="565"/>
                    </a:lnTo>
                    <a:lnTo>
                      <a:pt x="3035" y="565"/>
                    </a:lnTo>
                    <a:lnTo>
                      <a:pt x="3035" y="573"/>
                    </a:lnTo>
                    <a:lnTo>
                      <a:pt x="3035" y="573"/>
                    </a:lnTo>
                    <a:lnTo>
                      <a:pt x="3035" y="591"/>
                    </a:lnTo>
                    <a:lnTo>
                      <a:pt x="3044" y="609"/>
                    </a:lnTo>
                    <a:lnTo>
                      <a:pt x="3070" y="626"/>
                    </a:lnTo>
                    <a:lnTo>
                      <a:pt x="3115" y="635"/>
                    </a:lnTo>
                    <a:lnTo>
                      <a:pt x="3176" y="644"/>
                    </a:lnTo>
                    <a:lnTo>
                      <a:pt x="3176" y="644"/>
                    </a:lnTo>
                    <a:lnTo>
                      <a:pt x="3238" y="635"/>
                    </a:lnTo>
                    <a:lnTo>
                      <a:pt x="3291" y="618"/>
                    </a:lnTo>
                    <a:lnTo>
                      <a:pt x="3291" y="618"/>
                    </a:lnTo>
                    <a:lnTo>
                      <a:pt x="3317" y="609"/>
                    </a:lnTo>
                    <a:lnTo>
                      <a:pt x="3344" y="600"/>
                    </a:lnTo>
                    <a:lnTo>
                      <a:pt x="3344" y="600"/>
                    </a:lnTo>
                    <a:lnTo>
                      <a:pt x="3362" y="600"/>
                    </a:lnTo>
                    <a:lnTo>
                      <a:pt x="3362" y="600"/>
                    </a:lnTo>
                    <a:lnTo>
                      <a:pt x="3335" y="609"/>
                    </a:lnTo>
                    <a:lnTo>
                      <a:pt x="3317" y="626"/>
                    </a:lnTo>
                    <a:lnTo>
                      <a:pt x="3317" y="626"/>
                    </a:lnTo>
                    <a:lnTo>
                      <a:pt x="3317" y="644"/>
                    </a:lnTo>
                    <a:lnTo>
                      <a:pt x="3317" y="671"/>
                    </a:lnTo>
                    <a:lnTo>
                      <a:pt x="3317" y="671"/>
                    </a:lnTo>
                    <a:lnTo>
                      <a:pt x="3335" y="679"/>
                    </a:lnTo>
                    <a:lnTo>
                      <a:pt x="3353" y="679"/>
                    </a:lnTo>
                    <a:lnTo>
                      <a:pt x="3353" y="679"/>
                    </a:lnTo>
                    <a:lnTo>
                      <a:pt x="3353" y="679"/>
                    </a:lnTo>
                    <a:lnTo>
                      <a:pt x="3353" y="697"/>
                    </a:lnTo>
                    <a:lnTo>
                      <a:pt x="3362" y="724"/>
                    </a:lnTo>
                    <a:lnTo>
                      <a:pt x="3362" y="724"/>
                    </a:lnTo>
                    <a:lnTo>
                      <a:pt x="3353" y="715"/>
                    </a:lnTo>
                    <a:lnTo>
                      <a:pt x="3353" y="715"/>
                    </a:lnTo>
                    <a:lnTo>
                      <a:pt x="3335" y="706"/>
                    </a:lnTo>
                    <a:lnTo>
                      <a:pt x="3335" y="706"/>
                    </a:lnTo>
                    <a:lnTo>
                      <a:pt x="3326" y="697"/>
                    </a:lnTo>
                    <a:lnTo>
                      <a:pt x="3326" y="697"/>
                    </a:lnTo>
                    <a:lnTo>
                      <a:pt x="3317" y="688"/>
                    </a:lnTo>
                    <a:lnTo>
                      <a:pt x="3300" y="688"/>
                    </a:lnTo>
                    <a:lnTo>
                      <a:pt x="3300" y="688"/>
                    </a:lnTo>
                    <a:lnTo>
                      <a:pt x="3291" y="688"/>
                    </a:lnTo>
                    <a:lnTo>
                      <a:pt x="3282" y="679"/>
                    </a:lnTo>
                    <a:lnTo>
                      <a:pt x="3282" y="679"/>
                    </a:lnTo>
                    <a:lnTo>
                      <a:pt x="3256" y="671"/>
                    </a:lnTo>
                    <a:lnTo>
                      <a:pt x="3247" y="671"/>
                    </a:lnTo>
                    <a:lnTo>
                      <a:pt x="3229" y="671"/>
                    </a:lnTo>
                    <a:lnTo>
                      <a:pt x="3229" y="671"/>
                    </a:lnTo>
                    <a:lnTo>
                      <a:pt x="3185" y="679"/>
                    </a:lnTo>
                    <a:lnTo>
                      <a:pt x="3185" y="679"/>
                    </a:lnTo>
                    <a:lnTo>
                      <a:pt x="3123" y="688"/>
                    </a:lnTo>
                    <a:lnTo>
                      <a:pt x="3123" y="688"/>
                    </a:lnTo>
                    <a:lnTo>
                      <a:pt x="3044" y="697"/>
                    </a:lnTo>
                    <a:lnTo>
                      <a:pt x="2982" y="688"/>
                    </a:lnTo>
                    <a:lnTo>
                      <a:pt x="2982" y="688"/>
                    </a:lnTo>
                    <a:lnTo>
                      <a:pt x="3000" y="671"/>
                    </a:lnTo>
                    <a:lnTo>
                      <a:pt x="3026" y="671"/>
                    </a:lnTo>
                    <a:lnTo>
                      <a:pt x="3026" y="671"/>
                    </a:lnTo>
                    <a:lnTo>
                      <a:pt x="3044" y="671"/>
                    </a:lnTo>
                    <a:lnTo>
                      <a:pt x="3053" y="662"/>
                    </a:lnTo>
                    <a:lnTo>
                      <a:pt x="3053" y="662"/>
                    </a:lnTo>
                    <a:lnTo>
                      <a:pt x="3053" y="644"/>
                    </a:lnTo>
                    <a:lnTo>
                      <a:pt x="3044" y="626"/>
                    </a:lnTo>
                    <a:lnTo>
                      <a:pt x="3017" y="600"/>
                    </a:lnTo>
                    <a:lnTo>
                      <a:pt x="3017" y="600"/>
                    </a:lnTo>
                    <a:lnTo>
                      <a:pt x="2991" y="582"/>
                    </a:lnTo>
                    <a:lnTo>
                      <a:pt x="2965" y="573"/>
                    </a:lnTo>
                    <a:lnTo>
                      <a:pt x="2929" y="565"/>
                    </a:lnTo>
                    <a:lnTo>
                      <a:pt x="2912" y="573"/>
                    </a:lnTo>
                    <a:lnTo>
                      <a:pt x="2912" y="573"/>
                    </a:lnTo>
                    <a:lnTo>
                      <a:pt x="2903" y="582"/>
                    </a:lnTo>
                    <a:lnTo>
                      <a:pt x="2903" y="582"/>
                    </a:lnTo>
                    <a:lnTo>
                      <a:pt x="2876" y="573"/>
                    </a:lnTo>
                    <a:lnTo>
                      <a:pt x="2876" y="573"/>
                    </a:lnTo>
                    <a:lnTo>
                      <a:pt x="2841" y="565"/>
                    </a:lnTo>
                    <a:lnTo>
                      <a:pt x="2841" y="565"/>
                    </a:lnTo>
                    <a:lnTo>
                      <a:pt x="2788" y="556"/>
                    </a:lnTo>
                    <a:lnTo>
                      <a:pt x="2788" y="556"/>
                    </a:lnTo>
                    <a:lnTo>
                      <a:pt x="2753" y="538"/>
                    </a:lnTo>
                    <a:lnTo>
                      <a:pt x="2753" y="538"/>
                    </a:lnTo>
                    <a:lnTo>
                      <a:pt x="2700" y="529"/>
                    </a:lnTo>
                    <a:lnTo>
                      <a:pt x="2656" y="512"/>
                    </a:lnTo>
                    <a:lnTo>
                      <a:pt x="2656" y="512"/>
                    </a:lnTo>
                    <a:lnTo>
                      <a:pt x="2629" y="494"/>
                    </a:lnTo>
                    <a:lnTo>
                      <a:pt x="2603" y="485"/>
                    </a:lnTo>
                    <a:lnTo>
                      <a:pt x="2568" y="485"/>
                    </a:lnTo>
                    <a:lnTo>
                      <a:pt x="2541" y="494"/>
                    </a:lnTo>
                    <a:lnTo>
                      <a:pt x="2541" y="494"/>
                    </a:lnTo>
                    <a:lnTo>
                      <a:pt x="2523" y="503"/>
                    </a:lnTo>
                    <a:lnTo>
                      <a:pt x="2506" y="520"/>
                    </a:lnTo>
                    <a:lnTo>
                      <a:pt x="2506" y="520"/>
                    </a:lnTo>
                    <a:lnTo>
                      <a:pt x="2488" y="529"/>
                    </a:lnTo>
                    <a:lnTo>
                      <a:pt x="2470" y="538"/>
                    </a:lnTo>
                    <a:lnTo>
                      <a:pt x="2470" y="538"/>
                    </a:lnTo>
                    <a:lnTo>
                      <a:pt x="2470" y="520"/>
                    </a:lnTo>
                    <a:lnTo>
                      <a:pt x="2470" y="512"/>
                    </a:lnTo>
                    <a:lnTo>
                      <a:pt x="2470" y="512"/>
                    </a:lnTo>
                    <a:lnTo>
                      <a:pt x="2470" y="503"/>
                    </a:lnTo>
                    <a:lnTo>
                      <a:pt x="2470" y="503"/>
                    </a:lnTo>
                    <a:lnTo>
                      <a:pt x="2462" y="494"/>
                    </a:lnTo>
                    <a:lnTo>
                      <a:pt x="2462" y="494"/>
                    </a:lnTo>
                    <a:lnTo>
                      <a:pt x="2462" y="476"/>
                    </a:lnTo>
                    <a:lnTo>
                      <a:pt x="2453" y="467"/>
                    </a:lnTo>
                    <a:lnTo>
                      <a:pt x="2435" y="459"/>
                    </a:lnTo>
                    <a:lnTo>
                      <a:pt x="2435" y="459"/>
                    </a:lnTo>
                    <a:lnTo>
                      <a:pt x="2426" y="459"/>
                    </a:lnTo>
                    <a:lnTo>
                      <a:pt x="2409" y="467"/>
                    </a:lnTo>
                    <a:lnTo>
                      <a:pt x="2391" y="494"/>
                    </a:lnTo>
                    <a:lnTo>
                      <a:pt x="2391" y="494"/>
                    </a:lnTo>
                    <a:lnTo>
                      <a:pt x="2373" y="520"/>
                    </a:lnTo>
                    <a:lnTo>
                      <a:pt x="2365" y="538"/>
                    </a:lnTo>
                    <a:lnTo>
                      <a:pt x="2365" y="538"/>
                    </a:lnTo>
                    <a:lnTo>
                      <a:pt x="2347" y="520"/>
                    </a:lnTo>
                    <a:lnTo>
                      <a:pt x="2329" y="485"/>
                    </a:lnTo>
                    <a:lnTo>
                      <a:pt x="2329" y="485"/>
                    </a:lnTo>
                    <a:lnTo>
                      <a:pt x="2303" y="450"/>
                    </a:lnTo>
                    <a:lnTo>
                      <a:pt x="2285" y="423"/>
                    </a:lnTo>
                    <a:lnTo>
                      <a:pt x="2285" y="423"/>
                    </a:lnTo>
                    <a:lnTo>
                      <a:pt x="2250" y="415"/>
                    </a:lnTo>
                    <a:lnTo>
                      <a:pt x="2232" y="406"/>
                    </a:lnTo>
                    <a:lnTo>
                      <a:pt x="2223" y="415"/>
                    </a:lnTo>
                    <a:lnTo>
                      <a:pt x="2223" y="415"/>
                    </a:lnTo>
                    <a:lnTo>
                      <a:pt x="2215" y="423"/>
                    </a:lnTo>
                    <a:lnTo>
                      <a:pt x="2215" y="441"/>
                    </a:lnTo>
                    <a:lnTo>
                      <a:pt x="2223" y="459"/>
                    </a:lnTo>
                    <a:lnTo>
                      <a:pt x="2223" y="459"/>
                    </a:lnTo>
                    <a:lnTo>
                      <a:pt x="2206" y="467"/>
                    </a:lnTo>
                    <a:lnTo>
                      <a:pt x="2206" y="485"/>
                    </a:lnTo>
                    <a:lnTo>
                      <a:pt x="2206" y="485"/>
                    </a:lnTo>
                    <a:lnTo>
                      <a:pt x="2188" y="503"/>
                    </a:lnTo>
                    <a:lnTo>
                      <a:pt x="2188" y="503"/>
                    </a:lnTo>
                    <a:lnTo>
                      <a:pt x="2179" y="494"/>
                    </a:lnTo>
                    <a:lnTo>
                      <a:pt x="2179" y="494"/>
                    </a:lnTo>
                    <a:lnTo>
                      <a:pt x="2179" y="494"/>
                    </a:lnTo>
                    <a:lnTo>
                      <a:pt x="2179" y="494"/>
                    </a:lnTo>
                    <a:lnTo>
                      <a:pt x="2179" y="485"/>
                    </a:lnTo>
                    <a:lnTo>
                      <a:pt x="2179" y="485"/>
                    </a:lnTo>
                    <a:lnTo>
                      <a:pt x="2179" y="476"/>
                    </a:lnTo>
                    <a:lnTo>
                      <a:pt x="2179" y="476"/>
                    </a:lnTo>
                    <a:lnTo>
                      <a:pt x="2170" y="467"/>
                    </a:lnTo>
                    <a:lnTo>
                      <a:pt x="2170" y="467"/>
                    </a:lnTo>
                    <a:lnTo>
                      <a:pt x="2162" y="459"/>
                    </a:lnTo>
                    <a:lnTo>
                      <a:pt x="2135" y="459"/>
                    </a:lnTo>
                    <a:lnTo>
                      <a:pt x="2135" y="459"/>
                    </a:lnTo>
                    <a:lnTo>
                      <a:pt x="2118" y="459"/>
                    </a:lnTo>
                    <a:lnTo>
                      <a:pt x="2118" y="459"/>
                    </a:lnTo>
                    <a:lnTo>
                      <a:pt x="2082" y="459"/>
                    </a:lnTo>
                    <a:lnTo>
                      <a:pt x="2047" y="476"/>
                    </a:lnTo>
                    <a:lnTo>
                      <a:pt x="2047" y="476"/>
                    </a:lnTo>
                    <a:lnTo>
                      <a:pt x="2012" y="494"/>
                    </a:lnTo>
                    <a:lnTo>
                      <a:pt x="2012" y="494"/>
                    </a:lnTo>
                    <a:lnTo>
                      <a:pt x="1985" y="503"/>
                    </a:lnTo>
                    <a:lnTo>
                      <a:pt x="1985" y="503"/>
                    </a:lnTo>
                    <a:lnTo>
                      <a:pt x="1959" y="512"/>
                    </a:lnTo>
                    <a:lnTo>
                      <a:pt x="1950" y="520"/>
                    </a:lnTo>
                    <a:lnTo>
                      <a:pt x="1950" y="520"/>
                    </a:lnTo>
                    <a:lnTo>
                      <a:pt x="1941" y="529"/>
                    </a:lnTo>
                    <a:lnTo>
                      <a:pt x="1941" y="529"/>
                    </a:lnTo>
                    <a:lnTo>
                      <a:pt x="1923" y="529"/>
                    </a:lnTo>
                    <a:lnTo>
                      <a:pt x="1923" y="529"/>
                    </a:lnTo>
                    <a:lnTo>
                      <a:pt x="1915" y="520"/>
                    </a:lnTo>
                    <a:lnTo>
                      <a:pt x="1906" y="512"/>
                    </a:lnTo>
                    <a:lnTo>
                      <a:pt x="1879" y="512"/>
                    </a:lnTo>
                    <a:lnTo>
                      <a:pt x="1879" y="512"/>
                    </a:lnTo>
                    <a:lnTo>
                      <a:pt x="1870" y="512"/>
                    </a:lnTo>
                    <a:lnTo>
                      <a:pt x="1862" y="529"/>
                    </a:lnTo>
                    <a:lnTo>
                      <a:pt x="1862" y="529"/>
                    </a:lnTo>
                    <a:lnTo>
                      <a:pt x="1844" y="529"/>
                    </a:lnTo>
                    <a:lnTo>
                      <a:pt x="1844" y="529"/>
                    </a:lnTo>
                    <a:lnTo>
                      <a:pt x="1809" y="538"/>
                    </a:lnTo>
                    <a:lnTo>
                      <a:pt x="1791" y="547"/>
                    </a:lnTo>
                    <a:lnTo>
                      <a:pt x="1782" y="565"/>
                    </a:lnTo>
                    <a:lnTo>
                      <a:pt x="1782" y="565"/>
                    </a:lnTo>
                    <a:lnTo>
                      <a:pt x="1782" y="582"/>
                    </a:lnTo>
                    <a:lnTo>
                      <a:pt x="1782" y="582"/>
                    </a:lnTo>
                    <a:lnTo>
                      <a:pt x="1765" y="573"/>
                    </a:lnTo>
                    <a:lnTo>
                      <a:pt x="1738" y="573"/>
                    </a:lnTo>
                    <a:lnTo>
                      <a:pt x="1738" y="573"/>
                    </a:lnTo>
                    <a:lnTo>
                      <a:pt x="1712" y="573"/>
                    </a:lnTo>
                    <a:lnTo>
                      <a:pt x="1676" y="556"/>
                    </a:lnTo>
                    <a:lnTo>
                      <a:pt x="1632" y="529"/>
                    </a:lnTo>
                    <a:lnTo>
                      <a:pt x="1632" y="529"/>
                    </a:lnTo>
                    <a:lnTo>
                      <a:pt x="1623" y="520"/>
                    </a:lnTo>
                    <a:lnTo>
                      <a:pt x="1606" y="512"/>
                    </a:lnTo>
                    <a:lnTo>
                      <a:pt x="1571" y="512"/>
                    </a:lnTo>
                    <a:lnTo>
                      <a:pt x="1571" y="512"/>
                    </a:lnTo>
                    <a:lnTo>
                      <a:pt x="1518" y="503"/>
                    </a:lnTo>
                    <a:lnTo>
                      <a:pt x="1518" y="503"/>
                    </a:lnTo>
                    <a:lnTo>
                      <a:pt x="1509" y="512"/>
                    </a:lnTo>
                    <a:lnTo>
                      <a:pt x="1509" y="512"/>
                    </a:lnTo>
                    <a:lnTo>
                      <a:pt x="1500" y="520"/>
                    </a:lnTo>
                    <a:lnTo>
                      <a:pt x="1500" y="520"/>
                    </a:lnTo>
                    <a:lnTo>
                      <a:pt x="1491" y="520"/>
                    </a:lnTo>
                    <a:lnTo>
                      <a:pt x="1491" y="520"/>
                    </a:lnTo>
                    <a:lnTo>
                      <a:pt x="1482" y="512"/>
                    </a:lnTo>
                    <a:lnTo>
                      <a:pt x="1482" y="512"/>
                    </a:lnTo>
                    <a:lnTo>
                      <a:pt x="1473" y="512"/>
                    </a:lnTo>
                    <a:lnTo>
                      <a:pt x="1473" y="512"/>
                    </a:lnTo>
                    <a:lnTo>
                      <a:pt x="1465" y="503"/>
                    </a:lnTo>
                    <a:lnTo>
                      <a:pt x="1456" y="503"/>
                    </a:lnTo>
                    <a:lnTo>
                      <a:pt x="1456" y="503"/>
                    </a:lnTo>
                    <a:lnTo>
                      <a:pt x="1421" y="485"/>
                    </a:lnTo>
                    <a:lnTo>
                      <a:pt x="1376" y="485"/>
                    </a:lnTo>
                    <a:lnTo>
                      <a:pt x="1376" y="485"/>
                    </a:lnTo>
                    <a:lnTo>
                      <a:pt x="1368" y="485"/>
                    </a:lnTo>
                    <a:lnTo>
                      <a:pt x="1368" y="485"/>
                    </a:lnTo>
                    <a:lnTo>
                      <a:pt x="1368" y="485"/>
                    </a:lnTo>
                    <a:lnTo>
                      <a:pt x="1341" y="485"/>
                    </a:lnTo>
                    <a:lnTo>
                      <a:pt x="1341" y="485"/>
                    </a:lnTo>
                    <a:lnTo>
                      <a:pt x="1288" y="494"/>
                    </a:lnTo>
                    <a:lnTo>
                      <a:pt x="1288" y="494"/>
                    </a:lnTo>
                    <a:lnTo>
                      <a:pt x="1262" y="485"/>
                    </a:lnTo>
                    <a:lnTo>
                      <a:pt x="1262" y="485"/>
                    </a:lnTo>
                    <a:lnTo>
                      <a:pt x="1235" y="476"/>
                    </a:lnTo>
                    <a:lnTo>
                      <a:pt x="1200" y="467"/>
                    </a:lnTo>
                    <a:lnTo>
                      <a:pt x="1200" y="467"/>
                    </a:lnTo>
                    <a:lnTo>
                      <a:pt x="1182" y="476"/>
                    </a:lnTo>
                    <a:lnTo>
                      <a:pt x="1182" y="476"/>
                    </a:lnTo>
                    <a:lnTo>
                      <a:pt x="1173" y="476"/>
                    </a:lnTo>
                    <a:lnTo>
                      <a:pt x="1173" y="476"/>
                    </a:lnTo>
                    <a:lnTo>
                      <a:pt x="1147" y="476"/>
                    </a:lnTo>
                    <a:lnTo>
                      <a:pt x="1112" y="467"/>
                    </a:lnTo>
                    <a:lnTo>
                      <a:pt x="1112" y="467"/>
                    </a:lnTo>
                    <a:lnTo>
                      <a:pt x="1112" y="467"/>
                    </a:lnTo>
                    <a:lnTo>
                      <a:pt x="1085" y="450"/>
                    </a:lnTo>
                    <a:lnTo>
                      <a:pt x="1059" y="441"/>
                    </a:lnTo>
                    <a:lnTo>
                      <a:pt x="1059" y="441"/>
                    </a:lnTo>
                    <a:lnTo>
                      <a:pt x="1032" y="441"/>
                    </a:lnTo>
                    <a:lnTo>
                      <a:pt x="1006" y="441"/>
                    </a:lnTo>
                    <a:lnTo>
                      <a:pt x="1006" y="441"/>
                    </a:lnTo>
                    <a:lnTo>
                      <a:pt x="953" y="441"/>
                    </a:lnTo>
                    <a:lnTo>
                      <a:pt x="909" y="450"/>
                    </a:lnTo>
                    <a:lnTo>
                      <a:pt x="909" y="450"/>
                    </a:lnTo>
                    <a:lnTo>
                      <a:pt x="900" y="450"/>
                    </a:lnTo>
                    <a:lnTo>
                      <a:pt x="900" y="450"/>
                    </a:lnTo>
                    <a:lnTo>
                      <a:pt x="900" y="450"/>
                    </a:lnTo>
                    <a:lnTo>
                      <a:pt x="891" y="441"/>
                    </a:lnTo>
                    <a:lnTo>
                      <a:pt x="882" y="441"/>
                    </a:lnTo>
                    <a:lnTo>
                      <a:pt x="873" y="441"/>
                    </a:lnTo>
                    <a:lnTo>
                      <a:pt x="873" y="441"/>
                    </a:lnTo>
                    <a:lnTo>
                      <a:pt x="865" y="441"/>
                    </a:lnTo>
                    <a:lnTo>
                      <a:pt x="865" y="432"/>
                    </a:lnTo>
                    <a:lnTo>
                      <a:pt x="865" y="432"/>
                    </a:lnTo>
                    <a:lnTo>
                      <a:pt x="865" y="423"/>
                    </a:lnTo>
                    <a:lnTo>
                      <a:pt x="856" y="406"/>
                    </a:lnTo>
                    <a:lnTo>
                      <a:pt x="856" y="406"/>
                    </a:lnTo>
                    <a:lnTo>
                      <a:pt x="847" y="406"/>
                    </a:lnTo>
                    <a:lnTo>
                      <a:pt x="829" y="397"/>
                    </a:lnTo>
                    <a:lnTo>
                      <a:pt x="829" y="397"/>
                    </a:lnTo>
                    <a:lnTo>
                      <a:pt x="803" y="406"/>
                    </a:lnTo>
                    <a:lnTo>
                      <a:pt x="803" y="406"/>
                    </a:lnTo>
                    <a:lnTo>
                      <a:pt x="776" y="406"/>
                    </a:lnTo>
                    <a:lnTo>
                      <a:pt x="776" y="406"/>
                    </a:lnTo>
                    <a:lnTo>
                      <a:pt x="768" y="406"/>
                    </a:lnTo>
                    <a:lnTo>
                      <a:pt x="768" y="406"/>
                    </a:lnTo>
                    <a:lnTo>
                      <a:pt x="759" y="406"/>
                    </a:lnTo>
                    <a:lnTo>
                      <a:pt x="759" y="406"/>
                    </a:lnTo>
                    <a:lnTo>
                      <a:pt x="759" y="415"/>
                    </a:lnTo>
                    <a:lnTo>
                      <a:pt x="759" y="415"/>
                    </a:lnTo>
                    <a:lnTo>
                      <a:pt x="750" y="406"/>
                    </a:lnTo>
                    <a:lnTo>
                      <a:pt x="741" y="406"/>
                    </a:lnTo>
                    <a:lnTo>
                      <a:pt x="741" y="406"/>
                    </a:lnTo>
                    <a:lnTo>
                      <a:pt x="741" y="397"/>
                    </a:lnTo>
                    <a:lnTo>
                      <a:pt x="741" y="397"/>
                    </a:lnTo>
                    <a:lnTo>
                      <a:pt x="732" y="388"/>
                    </a:lnTo>
                    <a:lnTo>
                      <a:pt x="723" y="388"/>
                    </a:lnTo>
                    <a:lnTo>
                      <a:pt x="723" y="388"/>
                    </a:lnTo>
                    <a:lnTo>
                      <a:pt x="715" y="388"/>
                    </a:lnTo>
                    <a:lnTo>
                      <a:pt x="706" y="397"/>
                    </a:lnTo>
                    <a:lnTo>
                      <a:pt x="706" y="397"/>
                    </a:lnTo>
                    <a:lnTo>
                      <a:pt x="688" y="406"/>
                    </a:lnTo>
                    <a:lnTo>
                      <a:pt x="679" y="406"/>
                    </a:lnTo>
                    <a:lnTo>
                      <a:pt x="679" y="406"/>
                    </a:lnTo>
                    <a:lnTo>
                      <a:pt x="662" y="406"/>
                    </a:lnTo>
                    <a:lnTo>
                      <a:pt x="662" y="406"/>
                    </a:lnTo>
                    <a:lnTo>
                      <a:pt x="662" y="406"/>
                    </a:lnTo>
                    <a:lnTo>
                      <a:pt x="662" y="406"/>
                    </a:lnTo>
                    <a:lnTo>
                      <a:pt x="671" y="397"/>
                    </a:lnTo>
                    <a:lnTo>
                      <a:pt x="671" y="397"/>
                    </a:lnTo>
                    <a:lnTo>
                      <a:pt x="671" y="397"/>
                    </a:lnTo>
                    <a:lnTo>
                      <a:pt x="671" y="397"/>
                    </a:lnTo>
                    <a:lnTo>
                      <a:pt x="671" y="397"/>
                    </a:lnTo>
                    <a:lnTo>
                      <a:pt x="679" y="388"/>
                    </a:lnTo>
                    <a:lnTo>
                      <a:pt x="679" y="388"/>
                    </a:lnTo>
                    <a:lnTo>
                      <a:pt x="679" y="379"/>
                    </a:lnTo>
                    <a:lnTo>
                      <a:pt x="679" y="379"/>
                    </a:lnTo>
                    <a:lnTo>
                      <a:pt x="653" y="362"/>
                    </a:lnTo>
                    <a:lnTo>
                      <a:pt x="653" y="362"/>
                    </a:lnTo>
                    <a:lnTo>
                      <a:pt x="635" y="353"/>
                    </a:lnTo>
                    <a:lnTo>
                      <a:pt x="635" y="353"/>
                    </a:lnTo>
                    <a:lnTo>
                      <a:pt x="618" y="362"/>
                    </a:lnTo>
                    <a:lnTo>
                      <a:pt x="600" y="379"/>
                    </a:lnTo>
                    <a:lnTo>
                      <a:pt x="600" y="379"/>
                    </a:lnTo>
                    <a:lnTo>
                      <a:pt x="582" y="397"/>
                    </a:lnTo>
                    <a:lnTo>
                      <a:pt x="582" y="397"/>
                    </a:lnTo>
                    <a:lnTo>
                      <a:pt x="556" y="406"/>
                    </a:lnTo>
                    <a:lnTo>
                      <a:pt x="521" y="415"/>
                    </a:lnTo>
                    <a:lnTo>
                      <a:pt x="521" y="415"/>
                    </a:lnTo>
                    <a:lnTo>
                      <a:pt x="503" y="415"/>
                    </a:lnTo>
                    <a:lnTo>
                      <a:pt x="503" y="415"/>
                    </a:lnTo>
                    <a:lnTo>
                      <a:pt x="494" y="406"/>
                    </a:lnTo>
                    <a:lnTo>
                      <a:pt x="485" y="406"/>
                    </a:lnTo>
                    <a:lnTo>
                      <a:pt x="485" y="406"/>
                    </a:lnTo>
                    <a:lnTo>
                      <a:pt x="459" y="415"/>
                    </a:lnTo>
                    <a:lnTo>
                      <a:pt x="450" y="415"/>
                    </a:lnTo>
                    <a:lnTo>
                      <a:pt x="441" y="432"/>
                    </a:lnTo>
                    <a:lnTo>
                      <a:pt x="441" y="432"/>
                    </a:lnTo>
                    <a:lnTo>
                      <a:pt x="441" y="441"/>
                    </a:lnTo>
                    <a:lnTo>
                      <a:pt x="450" y="450"/>
                    </a:lnTo>
                    <a:lnTo>
                      <a:pt x="450" y="450"/>
                    </a:lnTo>
                    <a:lnTo>
                      <a:pt x="459" y="450"/>
                    </a:lnTo>
                    <a:lnTo>
                      <a:pt x="459" y="450"/>
                    </a:lnTo>
                    <a:lnTo>
                      <a:pt x="450" y="459"/>
                    </a:lnTo>
                    <a:lnTo>
                      <a:pt x="450" y="459"/>
                    </a:lnTo>
                    <a:lnTo>
                      <a:pt x="450" y="459"/>
                    </a:lnTo>
                    <a:lnTo>
                      <a:pt x="450" y="459"/>
                    </a:lnTo>
                    <a:lnTo>
                      <a:pt x="450" y="459"/>
                    </a:lnTo>
                    <a:lnTo>
                      <a:pt x="450" y="459"/>
                    </a:lnTo>
                    <a:lnTo>
                      <a:pt x="441" y="459"/>
                    </a:lnTo>
                    <a:lnTo>
                      <a:pt x="441" y="459"/>
                    </a:lnTo>
                    <a:lnTo>
                      <a:pt x="432" y="450"/>
                    </a:lnTo>
                    <a:lnTo>
                      <a:pt x="432" y="450"/>
                    </a:lnTo>
                    <a:lnTo>
                      <a:pt x="432" y="450"/>
                    </a:lnTo>
                    <a:lnTo>
                      <a:pt x="424" y="450"/>
                    </a:lnTo>
                    <a:lnTo>
                      <a:pt x="415" y="450"/>
                    </a:lnTo>
                    <a:lnTo>
                      <a:pt x="415" y="450"/>
                    </a:lnTo>
                    <a:lnTo>
                      <a:pt x="406" y="450"/>
                    </a:lnTo>
                    <a:lnTo>
                      <a:pt x="406" y="450"/>
                    </a:lnTo>
                    <a:lnTo>
                      <a:pt x="379" y="459"/>
                    </a:lnTo>
                    <a:lnTo>
                      <a:pt x="353" y="467"/>
                    </a:lnTo>
                    <a:lnTo>
                      <a:pt x="326" y="467"/>
                    </a:lnTo>
                    <a:lnTo>
                      <a:pt x="326" y="467"/>
                    </a:lnTo>
                    <a:lnTo>
                      <a:pt x="309" y="476"/>
                    </a:lnTo>
                    <a:lnTo>
                      <a:pt x="274" y="512"/>
                    </a:lnTo>
                    <a:lnTo>
                      <a:pt x="265" y="512"/>
                    </a:lnTo>
                    <a:lnTo>
                      <a:pt x="265" y="512"/>
                    </a:lnTo>
                    <a:lnTo>
                      <a:pt x="256" y="529"/>
                    </a:lnTo>
                    <a:lnTo>
                      <a:pt x="256" y="538"/>
                    </a:lnTo>
                    <a:lnTo>
                      <a:pt x="256" y="538"/>
                    </a:lnTo>
                    <a:lnTo>
                      <a:pt x="256" y="556"/>
                    </a:lnTo>
                    <a:lnTo>
                      <a:pt x="238" y="573"/>
                    </a:lnTo>
                    <a:lnTo>
                      <a:pt x="238" y="573"/>
                    </a:lnTo>
                    <a:lnTo>
                      <a:pt x="221" y="591"/>
                    </a:lnTo>
                    <a:lnTo>
                      <a:pt x="194" y="600"/>
                    </a:lnTo>
                    <a:lnTo>
                      <a:pt x="132" y="609"/>
                    </a:lnTo>
                    <a:lnTo>
                      <a:pt x="132" y="609"/>
                    </a:lnTo>
                    <a:lnTo>
                      <a:pt x="124" y="600"/>
                    </a:lnTo>
                    <a:lnTo>
                      <a:pt x="124" y="600"/>
                    </a:lnTo>
                    <a:lnTo>
                      <a:pt x="115" y="600"/>
                    </a:lnTo>
                    <a:lnTo>
                      <a:pt x="97" y="600"/>
                    </a:lnTo>
                    <a:lnTo>
                      <a:pt x="97" y="600"/>
                    </a:lnTo>
                    <a:lnTo>
                      <a:pt x="88" y="609"/>
                    </a:lnTo>
                    <a:lnTo>
                      <a:pt x="88" y="618"/>
                    </a:lnTo>
                    <a:lnTo>
                      <a:pt x="88" y="626"/>
                    </a:lnTo>
                    <a:lnTo>
                      <a:pt x="88" y="626"/>
                    </a:lnTo>
                    <a:lnTo>
                      <a:pt x="88" y="635"/>
                    </a:lnTo>
                    <a:lnTo>
                      <a:pt x="88" y="635"/>
                    </a:lnTo>
                    <a:lnTo>
                      <a:pt x="79" y="644"/>
                    </a:lnTo>
                    <a:lnTo>
                      <a:pt x="79" y="644"/>
                    </a:lnTo>
                    <a:lnTo>
                      <a:pt x="79" y="653"/>
                    </a:lnTo>
                    <a:lnTo>
                      <a:pt x="88" y="662"/>
                    </a:lnTo>
                    <a:lnTo>
                      <a:pt x="150" y="679"/>
                    </a:lnTo>
                    <a:lnTo>
                      <a:pt x="150" y="679"/>
                    </a:lnTo>
                    <a:lnTo>
                      <a:pt x="176" y="697"/>
                    </a:lnTo>
                    <a:lnTo>
                      <a:pt x="203" y="724"/>
                    </a:lnTo>
                    <a:lnTo>
                      <a:pt x="229" y="768"/>
                    </a:lnTo>
                    <a:lnTo>
                      <a:pt x="229" y="768"/>
                    </a:lnTo>
                    <a:lnTo>
                      <a:pt x="238" y="776"/>
                    </a:lnTo>
                    <a:lnTo>
                      <a:pt x="238" y="776"/>
                    </a:lnTo>
                    <a:lnTo>
                      <a:pt x="247" y="776"/>
                    </a:lnTo>
                    <a:lnTo>
                      <a:pt x="291" y="776"/>
                    </a:lnTo>
                    <a:lnTo>
                      <a:pt x="291" y="776"/>
                    </a:lnTo>
                    <a:lnTo>
                      <a:pt x="300" y="776"/>
                    </a:lnTo>
                    <a:lnTo>
                      <a:pt x="300" y="776"/>
                    </a:lnTo>
                    <a:lnTo>
                      <a:pt x="335" y="776"/>
                    </a:lnTo>
                    <a:lnTo>
                      <a:pt x="335" y="776"/>
                    </a:lnTo>
                    <a:lnTo>
                      <a:pt x="344" y="776"/>
                    </a:lnTo>
                    <a:lnTo>
                      <a:pt x="344" y="794"/>
                    </a:lnTo>
                    <a:lnTo>
                      <a:pt x="344" y="794"/>
                    </a:lnTo>
                    <a:lnTo>
                      <a:pt x="344" y="794"/>
                    </a:lnTo>
                    <a:lnTo>
                      <a:pt x="344" y="812"/>
                    </a:lnTo>
                    <a:lnTo>
                      <a:pt x="344" y="821"/>
                    </a:lnTo>
                    <a:lnTo>
                      <a:pt x="353" y="821"/>
                    </a:lnTo>
                    <a:lnTo>
                      <a:pt x="353" y="821"/>
                    </a:lnTo>
                    <a:lnTo>
                      <a:pt x="371" y="829"/>
                    </a:lnTo>
                    <a:lnTo>
                      <a:pt x="379" y="829"/>
                    </a:lnTo>
                    <a:lnTo>
                      <a:pt x="397" y="829"/>
                    </a:lnTo>
                    <a:lnTo>
                      <a:pt x="397" y="829"/>
                    </a:lnTo>
                    <a:lnTo>
                      <a:pt x="406" y="838"/>
                    </a:lnTo>
                    <a:lnTo>
                      <a:pt x="406" y="838"/>
                    </a:lnTo>
                    <a:lnTo>
                      <a:pt x="406" y="838"/>
                    </a:lnTo>
                    <a:lnTo>
                      <a:pt x="406" y="838"/>
                    </a:lnTo>
                    <a:lnTo>
                      <a:pt x="388" y="838"/>
                    </a:lnTo>
                    <a:lnTo>
                      <a:pt x="388" y="838"/>
                    </a:lnTo>
                    <a:lnTo>
                      <a:pt x="344" y="847"/>
                    </a:lnTo>
                    <a:lnTo>
                      <a:pt x="344" y="847"/>
                    </a:lnTo>
                    <a:lnTo>
                      <a:pt x="344" y="847"/>
                    </a:lnTo>
                    <a:lnTo>
                      <a:pt x="344" y="847"/>
                    </a:lnTo>
                    <a:lnTo>
                      <a:pt x="318" y="865"/>
                    </a:lnTo>
                    <a:lnTo>
                      <a:pt x="309" y="874"/>
                    </a:lnTo>
                    <a:lnTo>
                      <a:pt x="309" y="874"/>
                    </a:lnTo>
                    <a:lnTo>
                      <a:pt x="300" y="865"/>
                    </a:lnTo>
                    <a:lnTo>
                      <a:pt x="300" y="865"/>
                    </a:lnTo>
                    <a:lnTo>
                      <a:pt x="291" y="856"/>
                    </a:lnTo>
                    <a:lnTo>
                      <a:pt x="238" y="856"/>
                    </a:lnTo>
                    <a:lnTo>
                      <a:pt x="238" y="856"/>
                    </a:lnTo>
                    <a:lnTo>
                      <a:pt x="221" y="856"/>
                    </a:lnTo>
                    <a:lnTo>
                      <a:pt x="221" y="856"/>
                    </a:lnTo>
                    <a:lnTo>
                      <a:pt x="221" y="856"/>
                    </a:lnTo>
                    <a:lnTo>
                      <a:pt x="221" y="856"/>
                    </a:lnTo>
                    <a:lnTo>
                      <a:pt x="221" y="856"/>
                    </a:lnTo>
                    <a:lnTo>
                      <a:pt x="221" y="856"/>
                    </a:lnTo>
                    <a:lnTo>
                      <a:pt x="221" y="847"/>
                    </a:lnTo>
                    <a:lnTo>
                      <a:pt x="221" y="847"/>
                    </a:lnTo>
                    <a:lnTo>
                      <a:pt x="221" y="838"/>
                    </a:lnTo>
                    <a:lnTo>
                      <a:pt x="221" y="838"/>
                    </a:lnTo>
                    <a:lnTo>
                      <a:pt x="229" y="829"/>
                    </a:lnTo>
                    <a:lnTo>
                      <a:pt x="229" y="829"/>
                    </a:lnTo>
                    <a:lnTo>
                      <a:pt x="221" y="812"/>
                    </a:lnTo>
                    <a:lnTo>
                      <a:pt x="221" y="812"/>
                    </a:lnTo>
                    <a:lnTo>
                      <a:pt x="221" y="812"/>
                    </a:lnTo>
                    <a:lnTo>
                      <a:pt x="203" y="803"/>
                    </a:lnTo>
                    <a:lnTo>
                      <a:pt x="203" y="803"/>
                    </a:lnTo>
                    <a:lnTo>
                      <a:pt x="185" y="812"/>
                    </a:lnTo>
                    <a:lnTo>
                      <a:pt x="159" y="821"/>
                    </a:lnTo>
                    <a:lnTo>
                      <a:pt x="159" y="821"/>
                    </a:lnTo>
                    <a:lnTo>
                      <a:pt x="150" y="829"/>
                    </a:lnTo>
                    <a:lnTo>
                      <a:pt x="150" y="829"/>
                    </a:lnTo>
                    <a:lnTo>
                      <a:pt x="132" y="838"/>
                    </a:lnTo>
                    <a:lnTo>
                      <a:pt x="132" y="838"/>
                    </a:lnTo>
                    <a:lnTo>
                      <a:pt x="124" y="838"/>
                    </a:lnTo>
                    <a:lnTo>
                      <a:pt x="124" y="847"/>
                    </a:lnTo>
                    <a:lnTo>
                      <a:pt x="124" y="856"/>
                    </a:lnTo>
                    <a:lnTo>
                      <a:pt x="124" y="856"/>
                    </a:lnTo>
                    <a:lnTo>
                      <a:pt x="124" y="856"/>
                    </a:lnTo>
                    <a:lnTo>
                      <a:pt x="106" y="856"/>
                    </a:lnTo>
                    <a:lnTo>
                      <a:pt x="106" y="856"/>
                    </a:lnTo>
                    <a:lnTo>
                      <a:pt x="97" y="856"/>
                    </a:lnTo>
                    <a:lnTo>
                      <a:pt x="79" y="865"/>
                    </a:lnTo>
                    <a:lnTo>
                      <a:pt x="79" y="865"/>
                    </a:lnTo>
                    <a:lnTo>
                      <a:pt x="44" y="874"/>
                    </a:lnTo>
                    <a:lnTo>
                      <a:pt x="44" y="874"/>
                    </a:lnTo>
                    <a:lnTo>
                      <a:pt x="35" y="874"/>
                    </a:lnTo>
                    <a:lnTo>
                      <a:pt x="35" y="874"/>
                    </a:lnTo>
                    <a:lnTo>
                      <a:pt x="18" y="882"/>
                    </a:lnTo>
                    <a:lnTo>
                      <a:pt x="18" y="882"/>
                    </a:lnTo>
                    <a:lnTo>
                      <a:pt x="0" y="900"/>
                    </a:lnTo>
                    <a:lnTo>
                      <a:pt x="0" y="900"/>
                    </a:lnTo>
                    <a:lnTo>
                      <a:pt x="0" y="909"/>
                    </a:lnTo>
                    <a:lnTo>
                      <a:pt x="0" y="909"/>
                    </a:lnTo>
                    <a:lnTo>
                      <a:pt x="0" y="918"/>
                    </a:lnTo>
                    <a:lnTo>
                      <a:pt x="0" y="918"/>
                    </a:lnTo>
                    <a:lnTo>
                      <a:pt x="26" y="927"/>
                    </a:lnTo>
                    <a:lnTo>
                      <a:pt x="79" y="935"/>
                    </a:lnTo>
                    <a:lnTo>
                      <a:pt x="79" y="935"/>
                    </a:lnTo>
                    <a:lnTo>
                      <a:pt x="79" y="935"/>
                    </a:lnTo>
                    <a:lnTo>
                      <a:pt x="79" y="944"/>
                    </a:lnTo>
                    <a:lnTo>
                      <a:pt x="79" y="944"/>
                    </a:lnTo>
                    <a:lnTo>
                      <a:pt x="79" y="944"/>
                    </a:lnTo>
                    <a:lnTo>
                      <a:pt x="79" y="944"/>
                    </a:lnTo>
                    <a:lnTo>
                      <a:pt x="79" y="944"/>
                    </a:lnTo>
                    <a:lnTo>
                      <a:pt x="79" y="944"/>
                    </a:lnTo>
                    <a:lnTo>
                      <a:pt x="79" y="953"/>
                    </a:lnTo>
                    <a:lnTo>
                      <a:pt x="79" y="953"/>
                    </a:lnTo>
                    <a:lnTo>
                      <a:pt x="71" y="962"/>
                    </a:lnTo>
                    <a:lnTo>
                      <a:pt x="71" y="962"/>
                    </a:lnTo>
                    <a:lnTo>
                      <a:pt x="79" y="971"/>
                    </a:lnTo>
                    <a:lnTo>
                      <a:pt x="79" y="971"/>
                    </a:lnTo>
                    <a:lnTo>
                      <a:pt x="79" y="971"/>
                    </a:lnTo>
                    <a:lnTo>
                      <a:pt x="79" y="971"/>
                    </a:lnTo>
                    <a:lnTo>
                      <a:pt x="88" y="980"/>
                    </a:lnTo>
                    <a:lnTo>
                      <a:pt x="88" y="980"/>
                    </a:lnTo>
                    <a:lnTo>
                      <a:pt x="88" y="988"/>
                    </a:lnTo>
                    <a:lnTo>
                      <a:pt x="88" y="988"/>
                    </a:lnTo>
                    <a:lnTo>
                      <a:pt x="97" y="997"/>
                    </a:lnTo>
                    <a:lnTo>
                      <a:pt x="115" y="1006"/>
                    </a:lnTo>
                    <a:lnTo>
                      <a:pt x="115" y="1006"/>
                    </a:lnTo>
                    <a:lnTo>
                      <a:pt x="132" y="1015"/>
                    </a:lnTo>
                    <a:lnTo>
                      <a:pt x="159" y="1015"/>
                    </a:lnTo>
                    <a:lnTo>
                      <a:pt x="159" y="1015"/>
                    </a:lnTo>
                    <a:lnTo>
                      <a:pt x="185" y="1015"/>
                    </a:lnTo>
                    <a:lnTo>
                      <a:pt x="185" y="1015"/>
                    </a:lnTo>
                    <a:lnTo>
                      <a:pt x="212" y="1015"/>
                    </a:lnTo>
                    <a:lnTo>
                      <a:pt x="212" y="1015"/>
                    </a:lnTo>
                    <a:lnTo>
                      <a:pt x="212" y="1006"/>
                    </a:lnTo>
                    <a:lnTo>
                      <a:pt x="212" y="1006"/>
                    </a:lnTo>
                    <a:lnTo>
                      <a:pt x="238" y="1006"/>
                    </a:lnTo>
                    <a:lnTo>
                      <a:pt x="238" y="1006"/>
                    </a:lnTo>
                    <a:lnTo>
                      <a:pt x="247" y="1006"/>
                    </a:lnTo>
                    <a:lnTo>
                      <a:pt x="247" y="1006"/>
                    </a:lnTo>
                    <a:lnTo>
                      <a:pt x="256" y="1015"/>
                    </a:lnTo>
                    <a:lnTo>
                      <a:pt x="256" y="1015"/>
                    </a:lnTo>
                    <a:lnTo>
                      <a:pt x="265" y="1015"/>
                    </a:lnTo>
                    <a:lnTo>
                      <a:pt x="265" y="1015"/>
                    </a:lnTo>
                    <a:lnTo>
                      <a:pt x="274" y="1024"/>
                    </a:lnTo>
                    <a:lnTo>
                      <a:pt x="274" y="1024"/>
                    </a:lnTo>
                    <a:lnTo>
                      <a:pt x="282" y="1015"/>
                    </a:lnTo>
                    <a:lnTo>
                      <a:pt x="291" y="1006"/>
                    </a:lnTo>
                    <a:lnTo>
                      <a:pt x="291" y="1006"/>
                    </a:lnTo>
                    <a:lnTo>
                      <a:pt x="318" y="988"/>
                    </a:lnTo>
                    <a:lnTo>
                      <a:pt x="344" y="980"/>
                    </a:lnTo>
                    <a:lnTo>
                      <a:pt x="362" y="971"/>
                    </a:lnTo>
                    <a:lnTo>
                      <a:pt x="362" y="971"/>
                    </a:lnTo>
                    <a:lnTo>
                      <a:pt x="379" y="980"/>
                    </a:lnTo>
                    <a:lnTo>
                      <a:pt x="379" y="980"/>
                    </a:lnTo>
                    <a:lnTo>
                      <a:pt x="379" y="980"/>
                    </a:lnTo>
                    <a:lnTo>
                      <a:pt x="379" y="980"/>
                    </a:lnTo>
                    <a:lnTo>
                      <a:pt x="388" y="980"/>
                    </a:lnTo>
                    <a:lnTo>
                      <a:pt x="388" y="980"/>
                    </a:lnTo>
                    <a:lnTo>
                      <a:pt x="388" y="988"/>
                    </a:lnTo>
                    <a:lnTo>
                      <a:pt x="388" y="988"/>
                    </a:lnTo>
                    <a:lnTo>
                      <a:pt x="388" y="988"/>
                    </a:lnTo>
                    <a:lnTo>
                      <a:pt x="379" y="997"/>
                    </a:lnTo>
                    <a:lnTo>
                      <a:pt x="379" y="997"/>
                    </a:lnTo>
                    <a:lnTo>
                      <a:pt x="371" y="997"/>
                    </a:lnTo>
                    <a:lnTo>
                      <a:pt x="371" y="997"/>
                    </a:lnTo>
                    <a:lnTo>
                      <a:pt x="371" y="1015"/>
                    </a:lnTo>
                    <a:lnTo>
                      <a:pt x="371" y="1015"/>
                    </a:lnTo>
                    <a:lnTo>
                      <a:pt x="379" y="1041"/>
                    </a:lnTo>
                    <a:lnTo>
                      <a:pt x="388" y="1059"/>
                    </a:lnTo>
                    <a:lnTo>
                      <a:pt x="388" y="1059"/>
                    </a:lnTo>
                    <a:lnTo>
                      <a:pt x="371" y="1085"/>
                    </a:lnTo>
                    <a:lnTo>
                      <a:pt x="371" y="1085"/>
                    </a:lnTo>
                    <a:lnTo>
                      <a:pt x="335" y="1085"/>
                    </a:lnTo>
                    <a:lnTo>
                      <a:pt x="318" y="1085"/>
                    </a:lnTo>
                    <a:lnTo>
                      <a:pt x="318" y="1085"/>
                    </a:lnTo>
                    <a:lnTo>
                      <a:pt x="300" y="1085"/>
                    </a:lnTo>
                    <a:lnTo>
                      <a:pt x="300" y="1085"/>
                    </a:lnTo>
                    <a:lnTo>
                      <a:pt x="291" y="1085"/>
                    </a:lnTo>
                    <a:lnTo>
                      <a:pt x="291" y="1094"/>
                    </a:lnTo>
                    <a:lnTo>
                      <a:pt x="291" y="1103"/>
                    </a:lnTo>
                    <a:lnTo>
                      <a:pt x="291" y="1103"/>
                    </a:lnTo>
                    <a:lnTo>
                      <a:pt x="291" y="1103"/>
                    </a:lnTo>
                    <a:lnTo>
                      <a:pt x="282" y="1121"/>
                    </a:lnTo>
                    <a:lnTo>
                      <a:pt x="274" y="1130"/>
                    </a:lnTo>
                    <a:lnTo>
                      <a:pt x="274" y="1130"/>
                    </a:lnTo>
                    <a:lnTo>
                      <a:pt x="256" y="1130"/>
                    </a:lnTo>
                    <a:lnTo>
                      <a:pt x="256" y="1130"/>
                    </a:lnTo>
                    <a:lnTo>
                      <a:pt x="238" y="1130"/>
                    </a:lnTo>
                    <a:lnTo>
                      <a:pt x="238" y="1130"/>
                    </a:lnTo>
                    <a:lnTo>
                      <a:pt x="221" y="1112"/>
                    </a:lnTo>
                    <a:lnTo>
                      <a:pt x="203" y="1112"/>
                    </a:lnTo>
                    <a:lnTo>
                      <a:pt x="203" y="1112"/>
                    </a:lnTo>
                    <a:lnTo>
                      <a:pt x="194" y="1112"/>
                    </a:lnTo>
                    <a:lnTo>
                      <a:pt x="185" y="1121"/>
                    </a:lnTo>
                    <a:lnTo>
                      <a:pt x="185" y="1121"/>
                    </a:lnTo>
                    <a:lnTo>
                      <a:pt x="176" y="1138"/>
                    </a:lnTo>
                    <a:lnTo>
                      <a:pt x="176" y="1165"/>
                    </a:lnTo>
                    <a:lnTo>
                      <a:pt x="176" y="1174"/>
                    </a:lnTo>
                    <a:lnTo>
                      <a:pt x="176" y="1174"/>
                    </a:lnTo>
                    <a:lnTo>
                      <a:pt x="168" y="1174"/>
                    </a:lnTo>
                    <a:lnTo>
                      <a:pt x="168" y="1174"/>
                    </a:lnTo>
                    <a:lnTo>
                      <a:pt x="150" y="1183"/>
                    </a:lnTo>
                    <a:lnTo>
                      <a:pt x="132" y="1191"/>
                    </a:lnTo>
                    <a:lnTo>
                      <a:pt x="124" y="1209"/>
                    </a:lnTo>
                    <a:lnTo>
                      <a:pt x="124" y="1209"/>
                    </a:lnTo>
                    <a:lnTo>
                      <a:pt x="115" y="1227"/>
                    </a:lnTo>
                    <a:lnTo>
                      <a:pt x="97" y="1227"/>
                    </a:lnTo>
                    <a:lnTo>
                      <a:pt x="97" y="1227"/>
                    </a:lnTo>
                    <a:lnTo>
                      <a:pt x="88" y="1236"/>
                    </a:lnTo>
                    <a:lnTo>
                      <a:pt x="88" y="1244"/>
                    </a:lnTo>
                    <a:lnTo>
                      <a:pt x="88" y="1244"/>
                    </a:lnTo>
                    <a:lnTo>
                      <a:pt x="97" y="1253"/>
                    </a:lnTo>
                    <a:lnTo>
                      <a:pt x="97" y="1253"/>
                    </a:lnTo>
                    <a:lnTo>
                      <a:pt x="97" y="1262"/>
                    </a:lnTo>
                    <a:lnTo>
                      <a:pt x="97" y="1262"/>
                    </a:lnTo>
                    <a:lnTo>
                      <a:pt x="115" y="1280"/>
                    </a:lnTo>
                    <a:lnTo>
                      <a:pt x="132" y="1288"/>
                    </a:lnTo>
                    <a:lnTo>
                      <a:pt x="132" y="1288"/>
                    </a:lnTo>
                    <a:lnTo>
                      <a:pt x="150" y="1288"/>
                    </a:lnTo>
                    <a:lnTo>
                      <a:pt x="150" y="1288"/>
                    </a:lnTo>
                    <a:lnTo>
                      <a:pt x="150" y="1297"/>
                    </a:lnTo>
                    <a:lnTo>
                      <a:pt x="141" y="1324"/>
                    </a:lnTo>
                    <a:lnTo>
                      <a:pt x="141" y="1324"/>
                    </a:lnTo>
                    <a:lnTo>
                      <a:pt x="141" y="1324"/>
                    </a:lnTo>
                    <a:lnTo>
                      <a:pt x="141" y="1333"/>
                    </a:lnTo>
                    <a:lnTo>
                      <a:pt x="141" y="1333"/>
                    </a:lnTo>
                    <a:lnTo>
                      <a:pt x="150" y="1341"/>
                    </a:lnTo>
                    <a:lnTo>
                      <a:pt x="150" y="1341"/>
                    </a:lnTo>
                    <a:lnTo>
                      <a:pt x="168" y="1359"/>
                    </a:lnTo>
                    <a:lnTo>
                      <a:pt x="194" y="1386"/>
                    </a:lnTo>
                    <a:lnTo>
                      <a:pt x="194" y="1386"/>
                    </a:lnTo>
                    <a:lnTo>
                      <a:pt x="203" y="1394"/>
                    </a:lnTo>
                    <a:lnTo>
                      <a:pt x="203" y="1394"/>
                    </a:lnTo>
                    <a:lnTo>
                      <a:pt x="221" y="1403"/>
                    </a:lnTo>
                    <a:lnTo>
                      <a:pt x="221" y="1403"/>
                    </a:lnTo>
                    <a:lnTo>
                      <a:pt x="229" y="1412"/>
                    </a:lnTo>
                    <a:lnTo>
                      <a:pt x="238" y="1412"/>
                    </a:lnTo>
                    <a:lnTo>
                      <a:pt x="256" y="1403"/>
                    </a:lnTo>
                    <a:lnTo>
                      <a:pt x="256" y="1403"/>
                    </a:lnTo>
                    <a:lnTo>
                      <a:pt x="282" y="1394"/>
                    </a:lnTo>
                    <a:lnTo>
                      <a:pt x="282" y="1394"/>
                    </a:lnTo>
                    <a:lnTo>
                      <a:pt x="300" y="1394"/>
                    </a:lnTo>
                    <a:lnTo>
                      <a:pt x="300" y="1386"/>
                    </a:lnTo>
                    <a:lnTo>
                      <a:pt x="300" y="1386"/>
                    </a:lnTo>
                    <a:lnTo>
                      <a:pt x="300" y="1386"/>
                    </a:lnTo>
                    <a:lnTo>
                      <a:pt x="300" y="1386"/>
                    </a:lnTo>
                    <a:lnTo>
                      <a:pt x="309" y="1377"/>
                    </a:lnTo>
                    <a:lnTo>
                      <a:pt x="309" y="1377"/>
                    </a:lnTo>
                    <a:lnTo>
                      <a:pt x="309" y="1377"/>
                    </a:lnTo>
                    <a:lnTo>
                      <a:pt x="309" y="1377"/>
                    </a:lnTo>
                    <a:lnTo>
                      <a:pt x="309" y="1377"/>
                    </a:lnTo>
                    <a:lnTo>
                      <a:pt x="309" y="1377"/>
                    </a:lnTo>
                    <a:lnTo>
                      <a:pt x="326" y="1394"/>
                    </a:lnTo>
                    <a:lnTo>
                      <a:pt x="335" y="1421"/>
                    </a:lnTo>
                    <a:lnTo>
                      <a:pt x="335" y="1421"/>
                    </a:lnTo>
                    <a:lnTo>
                      <a:pt x="335" y="1430"/>
                    </a:lnTo>
                    <a:lnTo>
                      <a:pt x="335" y="1430"/>
                    </a:lnTo>
                    <a:lnTo>
                      <a:pt x="326" y="1439"/>
                    </a:lnTo>
                    <a:lnTo>
                      <a:pt x="326" y="1439"/>
                    </a:lnTo>
                    <a:lnTo>
                      <a:pt x="326" y="1447"/>
                    </a:lnTo>
                    <a:lnTo>
                      <a:pt x="326" y="1456"/>
                    </a:lnTo>
                    <a:lnTo>
                      <a:pt x="326" y="1456"/>
                    </a:lnTo>
                    <a:lnTo>
                      <a:pt x="326" y="1465"/>
                    </a:lnTo>
                    <a:lnTo>
                      <a:pt x="326" y="1483"/>
                    </a:lnTo>
                    <a:lnTo>
                      <a:pt x="326" y="1483"/>
                    </a:lnTo>
                    <a:lnTo>
                      <a:pt x="326" y="1492"/>
                    </a:lnTo>
                    <a:lnTo>
                      <a:pt x="335" y="1500"/>
                    </a:lnTo>
                    <a:lnTo>
                      <a:pt x="353" y="1500"/>
                    </a:lnTo>
                    <a:lnTo>
                      <a:pt x="353" y="1500"/>
                    </a:lnTo>
                    <a:lnTo>
                      <a:pt x="371" y="1492"/>
                    </a:lnTo>
                    <a:lnTo>
                      <a:pt x="388" y="1492"/>
                    </a:lnTo>
                    <a:lnTo>
                      <a:pt x="388" y="1483"/>
                    </a:lnTo>
                    <a:lnTo>
                      <a:pt x="388" y="1483"/>
                    </a:lnTo>
                    <a:lnTo>
                      <a:pt x="397" y="1474"/>
                    </a:lnTo>
                    <a:lnTo>
                      <a:pt x="415" y="1474"/>
                    </a:lnTo>
                    <a:lnTo>
                      <a:pt x="415" y="1474"/>
                    </a:lnTo>
                    <a:lnTo>
                      <a:pt x="441" y="1474"/>
                    </a:lnTo>
                    <a:lnTo>
                      <a:pt x="468" y="1492"/>
                    </a:lnTo>
                    <a:lnTo>
                      <a:pt x="468" y="1492"/>
                    </a:lnTo>
                    <a:lnTo>
                      <a:pt x="468" y="1492"/>
                    </a:lnTo>
                    <a:lnTo>
                      <a:pt x="468" y="1492"/>
                    </a:lnTo>
                    <a:lnTo>
                      <a:pt x="476" y="1500"/>
                    </a:lnTo>
                    <a:lnTo>
                      <a:pt x="476" y="1500"/>
                    </a:lnTo>
                    <a:lnTo>
                      <a:pt x="485" y="1509"/>
                    </a:lnTo>
                    <a:lnTo>
                      <a:pt x="494" y="1509"/>
                    </a:lnTo>
                    <a:lnTo>
                      <a:pt x="494" y="1509"/>
                    </a:lnTo>
                    <a:lnTo>
                      <a:pt x="503" y="1509"/>
                    </a:lnTo>
                    <a:lnTo>
                      <a:pt x="503" y="1492"/>
                    </a:lnTo>
                    <a:lnTo>
                      <a:pt x="503" y="1492"/>
                    </a:lnTo>
                    <a:lnTo>
                      <a:pt x="512" y="1483"/>
                    </a:lnTo>
                    <a:lnTo>
                      <a:pt x="521" y="1465"/>
                    </a:lnTo>
                    <a:lnTo>
                      <a:pt x="521" y="1465"/>
                    </a:lnTo>
                    <a:lnTo>
                      <a:pt x="529" y="1483"/>
                    </a:lnTo>
                    <a:lnTo>
                      <a:pt x="547" y="1492"/>
                    </a:lnTo>
                    <a:lnTo>
                      <a:pt x="547" y="1492"/>
                    </a:lnTo>
                    <a:lnTo>
                      <a:pt x="565" y="1483"/>
                    </a:lnTo>
                    <a:lnTo>
                      <a:pt x="565" y="1483"/>
                    </a:lnTo>
                    <a:lnTo>
                      <a:pt x="582" y="1483"/>
                    </a:lnTo>
                    <a:lnTo>
                      <a:pt x="582" y="1483"/>
                    </a:lnTo>
                    <a:lnTo>
                      <a:pt x="591" y="1474"/>
                    </a:lnTo>
                    <a:lnTo>
                      <a:pt x="591" y="1474"/>
                    </a:lnTo>
                    <a:lnTo>
                      <a:pt x="600" y="1474"/>
                    </a:lnTo>
                    <a:lnTo>
                      <a:pt x="600" y="1474"/>
                    </a:lnTo>
                    <a:lnTo>
                      <a:pt x="609" y="1474"/>
                    </a:lnTo>
                    <a:lnTo>
                      <a:pt x="609" y="1474"/>
                    </a:lnTo>
                    <a:lnTo>
                      <a:pt x="591" y="1492"/>
                    </a:lnTo>
                    <a:lnTo>
                      <a:pt x="582" y="1500"/>
                    </a:lnTo>
                    <a:lnTo>
                      <a:pt x="582" y="1500"/>
                    </a:lnTo>
                    <a:lnTo>
                      <a:pt x="574" y="1527"/>
                    </a:lnTo>
                    <a:lnTo>
                      <a:pt x="565" y="1553"/>
                    </a:lnTo>
                    <a:lnTo>
                      <a:pt x="565" y="1553"/>
                    </a:lnTo>
                    <a:lnTo>
                      <a:pt x="574" y="1562"/>
                    </a:lnTo>
                    <a:lnTo>
                      <a:pt x="574" y="1562"/>
                    </a:lnTo>
                    <a:lnTo>
                      <a:pt x="574" y="1580"/>
                    </a:lnTo>
                    <a:lnTo>
                      <a:pt x="574" y="1580"/>
                    </a:lnTo>
                    <a:lnTo>
                      <a:pt x="565" y="1580"/>
                    </a:lnTo>
                    <a:lnTo>
                      <a:pt x="565" y="1580"/>
                    </a:lnTo>
                    <a:lnTo>
                      <a:pt x="556" y="1589"/>
                    </a:lnTo>
                    <a:lnTo>
                      <a:pt x="538" y="1606"/>
                    </a:lnTo>
                    <a:lnTo>
                      <a:pt x="538" y="1615"/>
                    </a:lnTo>
                    <a:lnTo>
                      <a:pt x="538" y="1615"/>
                    </a:lnTo>
                    <a:lnTo>
                      <a:pt x="521" y="1633"/>
                    </a:lnTo>
                    <a:lnTo>
                      <a:pt x="494" y="1642"/>
                    </a:lnTo>
                    <a:lnTo>
                      <a:pt x="494" y="1642"/>
                    </a:lnTo>
                    <a:lnTo>
                      <a:pt x="468" y="1650"/>
                    </a:lnTo>
                    <a:lnTo>
                      <a:pt x="432" y="1677"/>
                    </a:lnTo>
                    <a:lnTo>
                      <a:pt x="406" y="1712"/>
                    </a:lnTo>
                    <a:lnTo>
                      <a:pt x="406" y="1712"/>
                    </a:lnTo>
                    <a:lnTo>
                      <a:pt x="406" y="1712"/>
                    </a:lnTo>
                    <a:lnTo>
                      <a:pt x="406" y="1712"/>
                    </a:lnTo>
                    <a:lnTo>
                      <a:pt x="397" y="1712"/>
                    </a:lnTo>
                    <a:lnTo>
                      <a:pt x="371" y="1712"/>
                    </a:lnTo>
                    <a:lnTo>
                      <a:pt x="371" y="1712"/>
                    </a:lnTo>
                    <a:lnTo>
                      <a:pt x="344" y="1712"/>
                    </a:lnTo>
                    <a:lnTo>
                      <a:pt x="344" y="1712"/>
                    </a:lnTo>
                    <a:lnTo>
                      <a:pt x="318" y="1712"/>
                    </a:lnTo>
                    <a:lnTo>
                      <a:pt x="318" y="1721"/>
                    </a:lnTo>
                    <a:lnTo>
                      <a:pt x="318" y="1721"/>
                    </a:lnTo>
                    <a:lnTo>
                      <a:pt x="291" y="1756"/>
                    </a:lnTo>
                    <a:lnTo>
                      <a:pt x="274" y="1765"/>
                    </a:lnTo>
                    <a:lnTo>
                      <a:pt x="274" y="1765"/>
                    </a:lnTo>
                    <a:lnTo>
                      <a:pt x="274" y="1774"/>
                    </a:lnTo>
                    <a:lnTo>
                      <a:pt x="274" y="1783"/>
                    </a:lnTo>
                    <a:lnTo>
                      <a:pt x="274" y="1783"/>
                    </a:lnTo>
                    <a:lnTo>
                      <a:pt x="282" y="1792"/>
                    </a:lnTo>
                    <a:lnTo>
                      <a:pt x="282" y="1792"/>
                    </a:lnTo>
                    <a:lnTo>
                      <a:pt x="291" y="1792"/>
                    </a:lnTo>
                    <a:lnTo>
                      <a:pt x="291" y="1792"/>
                    </a:lnTo>
                    <a:lnTo>
                      <a:pt x="318" y="1774"/>
                    </a:lnTo>
                    <a:lnTo>
                      <a:pt x="344" y="1756"/>
                    </a:lnTo>
                    <a:lnTo>
                      <a:pt x="344" y="1756"/>
                    </a:lnTo>
                    <a:lnTo>
                      <a:pt x="344" y="1748"/>
                    </a:lnTo>
                    <a:lnTo>
                      <a:pt x="344" y="1748"/>
                    </a:lnTo>
                    <a:lnTo>
                      <a:pt x="353" y="1748"/>
                    </a:lnTo>
                    <a:lnTo>
                      <a:pt x="353" y="1748"/>
                    </a:lnTo>
                    <a:lnTo>
                      <a:pt x="362" y="1756"/>
                    </a:lnTo>
                    <a:lnTo>
                      <a:pt x="362" y="1756"/>
                    </a:lnTo>
                    <a:lnTo>
                      <a:pt x="388" y="1748"/>
                    </a:lnTo>
                    <a:lnTo>
                      <a:pt x="406" y="1730"/>
                    </a:lnTo>
                    <a:lnTo>
                      <a:pt x="406" y="1730"/>
                    </a:lnTo>
                    <a:lnTo>
                      <a:pt x="406" y="1730"/>
                    </a:lnTo>
                    <a:lnTo>
                      <a:pt x="406" y="1730"/>
                    </a:lnTo>
                    <a:lnTo>
                      <a:pt x="424" y="1730"/>
                    </a:lnTo>
                    <a:lnTo>
                      <a:pt x="424" y="1730"/>
                    </a:lnTo>
                    <a:lnTo>
                      <a:pt x="450" y="1730"/>
                    </a:lnTo>
                    <a:lnTo>
                      <a:pt x="459" y="1730"/>
                    </a:lnTo>
                    <a:lnTo>
                      <a:pt x="459" y="1730"/>
                    </a:lnTo>
                    <a:lnTo>
                      <a:pt x="468" y="1730"/>
                    </a:lnTo>
                    <a:lnTo>
                      <a:pt x="468" y="1730"/>
                    </a:lnTo>
                    <a:lnTo>
                      <a:pt x="476" y="1721"/>
                    </a:lnTo>
                    <a:lnTo>
                      <a:pt x="476" y="1721"/>
                    </a:lnTo>
                    <a:lnTo>
                      <a:pt x="494" y="1712"/>
                    </a:lnTo>
                    <a:lnTo>
                      <a:pt x="494" y="1712"/>
                    </a:lnTo>
                    <a:lnTo>
                      <a:pt x="521" y="1703"/>
                    </a:lnTo>
                    <a:lnTo>
                      <a:pt x="538" y="1686"/>
                    </a:lnTo>
                    <a:lnTo>
                      <a:pt x="538" y="1686"/>
                    </a:lnTo>
                    <a:lnTo>
                      <a:pt x="538" y="1686"/>
                    </a:lnTo>
                    <a:lnTo>
                      <a:pt x="538" y="1677"/>
                    </a:lnTo>
                    <a:lnTo>
                      <a:pt x="538" y="1677"/>
                    </a:lnTo>
                    <a:lnTo>
                      <a:pt x="556" y="1659"/>
                    </a:lnTo>
                    <a:lnTo>
                      <a:pt x="582" y="1650"/>
                    </a:lnTo>
                    <a:lnTo>
                      <a:pt x="635" y="1624"/>
                    </a:lnTo>
                    <a:lnTo>
                      <a:pt x="635" y="1624"/>
                    </a:lnTo>
                    <a:lnTo>
                      <a:pt x="644" y="1624"/>
                    </a:lnTo>
                    <a:lnTo>
                      <a:pt x="644" y="1624"/>
                    </a:lnTo>
                    <a:lnTo>
                      <a:pt x="644" y="1615"/>
                    </a:lnTo>
                    <a:lnTo>
                      <a:pt x="653" y="1597"/>
                    </a:lnTo>
                    <a:lnTo>
                      <a:pt x="653" y="1597"/>
                    </a:lnTo>
                    <a:lnTo>
                      <a:pt x="653" y="1597"/>
                    </a:lnTo>
                    <a:lnTo>
                      <a:pt x="653" y="1597"/>
                    </a:lnTo>
                    <a:lnTo>
                      <a:pt x="653" y="1597"/>
                    </a:lnTo>
                    <a:lnTo>
                      <a:pt x="679" y="1589"/>
                    </a:lnTo>
                    <a:lnTo>
                      <a:pt x="706" y="1571"/>
                    </a:lnTo>
                    <a:lnTo>
                      <a:pt x="706" y="1571"/>
                    </a:lnTo>
                    <a:lnTo>
                      <a:pt x="715" y="1562"/>
                    </a:lnTo>
                    <a:lnTo>
                      <a:pt x="715" y="1562"/>
                    </a:lnTo>
                    <a:lnTo>
                      <a:pt x="732" y="1544"/>
                    </a:lnTo>
                    <a:lnTo>
                      <a:pt x="750" y="1544"/>
                    </a:lnTo>
                    <a:lnTo>
                      <a:pt x="750" y="1544"/>
                    </a:lnTo>
                    <a:lnTo>
                      <a:pt x="759" y="1544"/>
                    </a:lnTo>
                    <a:lnTo>
                      <a:pt x="759" y="1544"/>
                    </a:lnTo>
                    <a:lnTo>
                      <a:pt x="768" y="1536"/>
                    </a:lnTo>
                    <a:lnTo>
                      <a:pt x="776" y="1518"/>
                    </a:lnTo>
                    <a:lnTo>
                      <a:pt x="776" y="1518"/>
                    </a:lnTo>
                    <a:lnTo>
                      <a:pt x="776" y="1509"/>
                    </a:lnTo>
                    <a:lnTo>
                      <a:pt x="776" y="1500"/>
                    </a:lnTo>
                    <a:lnTo>
                      <a:pt x="776" y="1500"/>
                    </a:lnTo>
                    <a:lnTo>
                      <a:pt x="785" y="1500"/>
                    </a:lnTo>
                    <a:lnTo>
                      <a:pt x="785" y="1500"/>
                    </a:lnTo>
                    <a:lnTo>
                      <a:pt x="803" y="1492"/>
                    </a:lnTo>
                    <a:lnTo>
                      <a:pt x="812" y="1483"/>
                    </a:lnTo>
                    <a:lnTo>
                      <a:pt x="812" y="1474"/>
                    </a:lnTo>
                    <a:lnTo>
                      <a:pt x="812" y="1474"/>
                    </a:lnTo>
                    <a:lnTo>
                      <a:pt x="812" y="1465"/>
                    </a:lnTo>
                    <a:lnTo>
                      <a:pt x="803" y="1456"/>
                    </a:lnTo>
                    <a:lnTo>
                      <a:pt x="803" y="1456"/>
                    </a:lnTo>
                    <a:lnTo>
                      <a:pt x="794" y="1456"/>
                    </a:lnTo>
                    <a:lnTo>
                      <a:pt x="794" y="1456"/>
                    </a:lnTo>
                    <a:lnTo>
                      <a:pt x="785" y="1456"/>
                    </a:lnTo>
                    <a:lnTo>
                      <a:pt x="785" y="1456"/>
                    </a:lnTo>
                    <a:lnTo>
                      <a:pt x="776" y="1447"/>
                    </a:lnTo>
                    <a:lnTo>
                      <a:pt x="776" y="1447"/>
                    </a:lnTo>
                    <a:lnTo>
                      <a:pt x="768" y="1447"/>
                    </a:lnTo>
                    <a:lnTo>
                      <a:pt x="768" y="1447"/>
                    </a:lnTo>
                    <a:lnTo>
                      <a:pt x="776" y="1439"/>
                    </a:lnTo>
                    <a:lnTo>
                      <a:pt x="776" y="1439"/>
                    </a:lnTo>
                    <a:lnTo>
                      <a:pt x="794" y="1421"/>
                    </a:lnTo>
                    <a:lnTo>
                      <a:pt x="812" y="1412"/>
                    </a:lnTo>
                    <a:lnTo>
                      <a:pt x="812" y="1412"/>
                    </a:lnTo>
                    <a:lnTo>
                      <a:pt x="838" y="1403"/>
                    </a:lnTo>
                    <a:lnTo>
                      <a:pt x="856" y="1386"/>
                    </a:lnTo>
                    <a:lnTo>
                      <a:pt x="856" y="1386"/>
                    </a:lnTo>
                    <a:lnTo>
                      <a:pt x="856" y="1377"/>
                    </a:lnTo>
                    <a:lnTo>
                      <a:pt x="856" y="1377"/>
                    </a:lnTo>
                    <a:lnTo>
                      <a:pt x="856" y="1368"/>
                    </a:lnTo>
                    <a:lnTo>
                      <a:pt x="865" y="1359"/>
                    </a:lnTo>
                    <a:lnTo>
                      <a:pt x="865" y="1359"/>
                    </a:lnTo>
                    <a:lnTo>
                      <a:pt x="891" y="1341"/>
                    </a:lnTo>
                    <a:lnTo>
                      <a:pt x="891" y="1341"/>
                    </a:lnTo>
                    <a:lnTo>
                      <a:pt x="900" y="1333"/>
                    </a:lnTo>
                    <a:lnTo>
                      <a:pt x="900" y="1333"/>
                    </a:lnTo>
                    <a:lnTo>
                      <a:pt x="900" y="1324"/>
                    </a:lnTo>
                    <a:lnTo>
                      <a:pt x="900" y="1324"/>
                    </a:lnTo>
                    <a:lnTo>
                      <a:pt x="900" y="1324"/>
                    </a:lnTo>
                    <a:lnTo>
                      <a:pt x="900" y="1324"/>
                    </a:lnTo>
                    <a:lnTo>
                      <a:pt x="909" y="1315"/>
                    </a:lnTo>
                    <a:lnTo>
                      <a:pt x="918" y="1315"/>
                    </a:lnTo>
                    <a:lnTo>
                      <a:pt x="918" y="1315"/>
                    </a:lnTo>
                    <a:lnTo>
                      <a:pt x="926" y="1306"/>
                    </a:lnTo>
                    <a:lnTo>
                      <a:pt x="944" y="1297"/>
                    </a:lnTo>
                    <a:lnTo>
                      <a:pt x="944" y="1297"/>
                    </a:lnTo>
                    <a:lnTo>
                      <a:pt x="962" y="1280"/>
                    </a:lnTo>
                    <a:lnTo>
                      <a:pt x="962" y="1280"/>
                    </a:lnTo>
                    <a:lnTo>
                      <a:pt x="962" y="1280"/>
                    </a:lnTo>
                    <a:lnTo>
                      <a:pt x="962" y="1280"/>
                    </a:lnTo>
                    <a:lnTo>
                      <a:pt x="971" y="1280"/>
                    </a:lnTo>
                    <a:lnTo>
                      <a:pt x="971" y="1280"/>
                    </a:lnTo>
                    <a:lnTo>
                      <a:pt x="971" y="1280"/>
                    </a:lnTo>
                    <a:lnTo>
                      <a:pt x="971" y="1280"/>
                    </a:lnTo>
                    <a:lnTo>
                      <a:pt x="979" y="1288"/>
                    </a:lnTo>
                    <a:lnTo>
                      <a:pt x="997" y="1297"/>
                    </a:lnTo>
                    <a:lnTo>
                      <a:pt x="997" y="1297"/>
                    </a:lnTo>
                    <a:lnTo>
                      <a:pt x="1015" y="1297"/>
                    </a:lnTo>
                    <a:lnTo>
                      <a:pt x="1015" y="1306"/>
                    </a:lnTo>
                    <a:lnTo>
                      <a:pt x="1015" y="1306"/>
                    </a:lnTo>
                    <a:lnTo>
                      <a:pt x="997" y="1306"/>
                    </a:lnTo>
                    <a:lnTo>
                      <a:pt x="997" y="1306"/>
                    </a:lnTo>
                    <a:lnTo>
                      <a:pt x="971" y="1297"/>
                    </a:lnTo>
                    <a:lnTo>
                      <a:pt x="971" y="1297"/>
                    </a:lnTo>
                    <a:lnTo>
                      <a:pt x="953" y="1306"/>
                    </a:lnTo>
                    <a:lnTo>
                      <a:pt x="935" y="1315"/>
                    </a:lnTo>
                    <a:lnTo>
                      <a:pt x="935" y="1315"/>
                    </a:lnTo>
                    <a:lnTo>
                      <a:pt x="926" y="1333"/>
                    </a:lnTo>
                    <a:lnTo>
                      <a:pt x="918" y="1350"/>
                    </a:lnTo>
                    <a:lnTo>
                      <a:pt x="918" y="1350"/>
                    </a:lnTo>
                    <a:lnTo>
                      <a:pt x="918" y="1368"/>
                    </a:lnTo>
                    <a:lnTo>
                      <a:pt x="918" y="1368"/>
                    </a:lnTo>
                    <a:lnTo>
                      <a:pt x="900" y="1377"/>
                    </a:lnTo>
                    <a:lnTo>
                      <a:pt x="900" y="1394"/>
                    </a:lnTo>
                    <a:lnTo>
                      <a:pt x="900" y="1394"/>
                    </a:lnTo>
                    <a:lnTo>
                      <a:pt x="900" y="1394"/>
                    </a:lnTo>
                    <a:lnTo>
                      <a:pt x="900" y="1394"/>
                    </a:lnTo>
                    <a:lnTo>
                      <a:pt x="909" y="1412"/>
                    </a:lnTo>
                    <a:lnTo>
                      <a:pt x="918" y="1412"/>
                    </a:lnTo>
                    <a:lnTo>
                      <a:pt x="918" y="1412"/>
                    </a:lnTo>
                    <a:lnTo>
                      <a:pt x="926" y="1412"/>
                    </a:lnTo>
                    <a:lnTo>
                      <a:pt x="926" y="1412"/>
                    </a:lnTo>
                    <a:lnTo>
                      <a:pt x="900" y="1430"/>
                    </a:lnTo>
                    <a:lnTo>
                      <a:pt x="900" y="1430"/>
                    </a:lnTo>
                    <a:lnTo>
                      <a:pt x="900" y="1430"/>
                    </a:lnTo>
                    <a:lnTo>
                      <a:pt x="900" y="1439"/>
                    </a:lnTo>
                    <a:lnTo>
                      <a:pt x="900" y="1439"/>
                    </a:lnTo>
                    <a:lnTo>
                      <a:pt x="900" y="1447"/>
                    </a:lnTo>
                    <a:lnTo>
                      <a:pt x="909" y="1447"/>
                    </a:lnTo>
                    <a:lnTo>
                      <a:pt x="926" y="1447"/>
                    </a:lnTo>
                    <a:lnTo>
                      <a:pt x="926" y="1447"/>
                    </a:lnTo>
                    <a:lnTo>
                      <a:pt x="944" y="1447"/>
                    </a:lnTo>
                    <a:lnTo>
                      <a:pt x="979" y="1430"/>
                    </a:lnTo>
                    <a:lnTo>
                      <a:pt x="1032" y="1394"/>
                    </a:lnTo>
                    <a:lnTo>
                      <a:pt x="1041" y="1394"/>
                    </a:lnTo>
                    <a:lnTo>
                      <a:pt x="1041" y="1394"/>
                    </a:lnTo>
                    <a:lnTo>
                      <a:pt x="1068" y="1386"/>
                    </a:lnTo>
                    <a:lnTo>
                      <a:pt x="1068" y="1386"/>
                    </a:lnTo>
                    <a:lnTo>
                      <a:pt x="1085" y="1386"/>
                    </a:lnTo>
                    <a:lnTo>
                      <a:pt x="1085" y="1386"/>
                    </a:lnTo>
                    <a:lnTo>
                      <a:pt x="1094" y="1386"/>
                    </a:lnTo>
                    <a:lnTo>
                      <a:pt x="1103" y="1386"/>
                    </a:lnTo>
                    <a:lnTo>
                      <a:pt x="1103" y="1386"/>
                    </a:lnTo>
                    <a:lnTo>
                      <a:pt x="1112" y="1386"/>
                    </a:lnTo>
                    <a:lnTo>
                      <a:pt x="1121" y="1377"/>
                    </a:lnTo>
                    <a:lnTo>
                      <a:pt x="1121" y="1377"/>
                    </a:lnTo>
                    <a:lnTo>
                      <a:pt x="1112" y="1368"/>
                    </a:lnTo>
                    <a:lnTo>
                      <a:pt x="1112" y="1368"/>
                    </a:lnTo>
                    <a:lnTo>
                      <a:pt x="1121" y="1359"/>
                    </a:lnTo>
                    <a:lnTo>
                      <a:pt x="1121" y="1359"/>
                    </a:lnTo>
                    <a:lnTo>
                      <a:pt x="1121" y="1359"/>
                    </a:lnTo>
                    <a:lnTo>
                      <a:pt x="1112" y="1350"/>
                    </a:lnTo>
                    <a:lnTo>
                      <a:pt x="1112" y="1350"/>
                    </a:lnTo>
                    <a:lnTo>
                      <a:pt x="1094" y="1324"/>
                    </a:lnTo>
                    <a:lnTo>
                      <a:pt x="1094" y="1324"/>
                    </a:lnTo>
                    <a:lnTo>
                      <a:pt x="1094" y="1315"/>
                    </a:lnTo>
                    <a:lnTo>
                      <a:pt x="1094" y="1315"/>
                    </a:lnTo>
                    <a:lnTo>
                      <a:pt x="1094" y="1315"/>
                    </a:lnTo>
                    <a:lnTo>
                      <a:pt x="1094" y="1315"/>
                    </a:lnTo>
                    <a:lnTo>
                      <a:pt x="1103" y="1315"/>
                    </a:lnTo>
                    <a:lnTo>
                      <a:pt x="1112" y="1306"/>
                    </a:lnTo>
                    <a:lnTo>
                      <a:pt x="1112" y="1306"/>
                    </a:lnTo>
                    <a:lnTo>
                      <a:pt x="1121" y="1297"/>
                    </a:lnTo>
                    <a:lnTo>
                      <a:pt x="1121" y="1297"/>
                    </a:lnTo>
                    <a:lnTo>
                      <a:pt x="1138" y="1297"/>
                    </a:lnTo>
                    <a:lnTo>
                      <a:pt x="1138" y="1297"/>
                    </a:lnTo>
                    <a:lnTo>
                      <a:pt x="1147" y="1306"/>
                    </a:lnTo>
                    <a:lnTo>
                      <a:pt x="1165" y="1306"/>
                    </a:lnTo>
                    <a:lnTo>
                      <a:pt x="1165" y="1306"/>
                    </a:lnTo>
                    <a:lnTo>
                      <a:pt x="1173" y="1315"/>
                    </a:lnTo>
                    <a:lnTo>
                      <a:pt x="1173" y="1315"/>
                    </a:lnTo>
                    <a:lnTo>
                      <a:pt x="1182" y="1315"/>
                    </a:lnTo>
                    <a:lnTo>
                      <a:pt x="1182" y="1324"/>
                    </a:lnTo>
                    <a:lnTo>
                      <a:pt x="1182" y="1324"/>
                    </a:lnTo>
                    <a:lnTo>
                      <a:pt x="1191" y="1324"/>
                    </a:lnTo>
                    <a:lnTo>
                      <a:pt x="1200" y="1324"/>
                    </a:lnTo>
                    <a:lnTo>
                      <a:pt x="1200" y="1324"/>
                    </a:lnTo>
                    <a:lnTo>
                      <a:pt x="1200" y="1324"/>
                    </a:lnTo>
                    <a:lnTo>
                      <a:pt x="1200" y="1324"/>
                    </a:lnTo>
                    <a:lnTo>
                      <a:pt x="1226" y="1324"/>
                    </a:lnTo>
                    <a:lnTo>
                      <a:pt x="1226" y="1324"/>
                    </a:lnTo>
                    <a:lnTo>
                      <a:pt x="1226" y="1333"/>
                    </a:lnTo>
                    <a:lnTo>
                      <a:pt x="1226" y="1333"/>
                    </a:lnTo>
                    <a:lnTo>
                      <a:pt x="1226" y="1333"/>
                    </a:lnTo>
                    <a:lnTo>
                      <a:pt x="1226" y="1341"/>
                    </a:lnTo>
                    <a:lnTo>
                      <a:pt x="1226" y="1341"/>
                    </a:lnTo>
                    <a:lnTo>
                      <a:pt x="1235" y="1350"/>
                    </a:lnTo>
                    <a:lnTo>
                      <a:pt x="1244" y="1350"/>
                    </a:lnTo>
                    <a:lnTo>
                      <a:pt x="1244" y="1350"/>
                    </a:lnTo>
                    <a:lnTo>
                      <a:pt x="1253" y="1359"/>
                    </a:lnTo>
                    <a:lnTo>
                      <a:pt x="1253" y="1359"/>
                    </a:lnTo>
                    <a:lnTo>
                      <a:pt x="1271" y="1359"/>
                    </a:lnTo>
                    <a:lnTo>
                      <a:pt x="1271" y="1359"/>
                    </a:lnTo>
                    <a:lnTo>
                      <a:pt x="1279" y="1359"/>
                    </a:lnTo>
                    <a:lnTo>
                      <a:pt x="1279" y="1350"/>
                    </a:lnTo>
                    <a:lnTo>
                      <a:pt x="1279" y="1350"/>
                    </a:lnTo>
                    <a:lnTo>
                      <a:pt x="1288" y="1341"/>
                    </a:lnTo>
                    <a:lnTo>
                      <a:pt x="1288" y="1341"/>
                    </a:lnTo>
                    <a:lnTo>
                      <a:pt x="1297" y="1350"/>
                    </a:lnTo>
                    <a:lnTo>
                      <a:pt x="1297" y="1359"/>
                    </a:lnTo>
                    <a:lnTo>
                      <a:pt x="1297" y="1359"/>
                    </a:lnTo>
                    <a:lnTo>
                      <a:pt x="1297" y="1368"/>
                    </a:lnTo>
                    <a:lnTo>
                      <a:pt x="1297" y="1368"/>
                    </a:lnTo>
                    <a:lnTo>
                      <a:pt x="1306" y="1368"/>
                    </a:lnTo>
                    <a:lnTo>
                      <a:pt x="1332" y="1377"/>
                    </a:lnTo>
                    <a:lnTo>
                      <a:pt x="1332" y="1377"/>
                    </a:lnTo>
                    <a:lnTo>
                      <a:pt x="1359" y="1377"/>
                    </a:lnTo>
                    <a:lnTo>
                      <a:pt x="1359" y="1377"/>
                    </a:lnTo>
                    <a:lnTo>
                      <a:pt x="1359" y="1377"/>
                    </a:lnTo>
                    <a:lnTo>
                      <a:pt x="1438" y="1377"/>
                    </a:lnTo>
                    <a:lnTo>
                      <a:pt x="1438" y="1377"/>
                    </a:lnTo>
                    <a:lnTo>
                      <a:pt x="1465" y="1377"/>
                    </a:lnTo>
                    <a:lnTo>
                      <a:pt x="1482" y="1377"/>
                    </a:lnTo>
                    <a:lnTo>
                      <a:pt x="1482" y="1377"/>
                    </a:lnTo>
                    <a:lnTo>
                      <a:pt x="1491" y="1386"/>
                    </a:lnTo>
                    <a:lnTo>
                      <a:pt x="1491" y="1386"/>
                    </a:lnTo>
                    <a:lnTo>
                      <a:pt x="1491" y="1386"/>
                    </a:lnTo>
                    <a:lnTo>
                      <a:pt x="1491" y="1386"/>
                    </a:lnTo>
                    <a:lnTo>
                      <a:pt x="1509" y="1394"/>
                    </a:lnTo>
                    <a:lnTo>
                      <a:pt x="1526" y="1403"/>
                    </a:lnTo>
                    <a:lnTo>
                      <a:pt x="1526" y="1403"/>
                    </a:lnTo>
                    <a:lnTo>
                      <a:pt x="1553" y="1403"/>
                    </a:lnTo>
                    <a:lnTo>
                      <a:pt x="1571" y="1394"/>
                    </a:lnTo>
                    <a:lnTo>
                      <a:pt x="1571" y="1394"/>
                    </a:lnTo>
                    <a:lnTo>
                      <a:pt x="1579" y="1386"/>
                    </a:lnTo>
                    <a:lnTo>
                      <a:pt x="1579" y="1386"/>
                    </a:lnTo>
                    <a:lnTo>
                      <a:pt x="1588" y="1386"/>
                    </a:lnTo>
                    <a:lnTo>
                      <a:pt x="1597" y="1386"/>
                    </a:lnTo>
                    <a:lnTo>
                      <a:pt x="1597" y="1386"/>
                    </a:lnTo>
                    <a:lnTo>
                      <a:pt x="1597" y="1386"/>
                    </a:lnTo>
                    <a:lnTo>
                      <a:pt x="1597" y="1386"/>
                    </a:lnTo>
                    <a:lnTo>
                      <a:pt x="1606" y="1394"/>
                    </a:lnTo>
                    <a:lnTo>
                      <a:pt x="1606" y="1394"/>
                    </a:lnTo>
                    <a:lnTo>
                      <a:pt x="1606" y="1403"/>
                    </a:lnTo>
                    <a:lnTo>
                      <a:pt x="1606" y="1403"/>
                    </a:lnTo>
                    <a:lnTo>
                      <a:pt x="1597" y="1403"/>
                    </a:lnTo>
                    <a:lnTo>
                      <a:pt x="1597" y="1403"/>
                    </a:lnTo>
                    <a:lnTo>
                      <a:pt x="1588" y="1412"/>
                    </a:lnTo>
                    <a:lnTo>
                      <a:pt x="1588" y="1421"/>
                    </a:lnTo>
                    <a:lnTo>
                      <a:pt x="1588" y="1421"/>
                    </a:lnTo>
                    <a:lnTo>
                      <a:pt x="1588" y="1430"/>
                    </a:lnTo>
                    <a:lnTo>
                      <a:pt x="1606" y="1439"/>
                    </a:lnTo>
                    <a:lnTo>
                      <a:pt x="1606" y="1439"/>
                    </a:lnTo>
                    <a:lnTo>
                      <a:pt x="1606" y="1439"/>
                    </a:lnTo>
                    <a:lnTo>
                      <a:pt x="1606" y="1439"/>
                    </a:lnTo>
                    <a:lnTo>
                      <a:pt x="1615" y="1439"/>
                    </a:lnTo>
                    <a:lnTo>
                      <a:pt x="1615" y="1439"/>
                    </a:lnTo>
                    <a:lnTo>
                      <a:pt x="1623" y="1439"/>
                    </a:lnTo>
                    <a:lnTo>
                      <a:pt x="1623" y="1439"/>
                    </a:lnTo>
                    <a:lnTo>
                      <a:pt x="1623" y="1447"/>
                    </a:lnTo>
                    <a:lnTo>
                      <a:pt x="1623" y="1447"/>
                    </a:lnTo>
                    <a:lnTo>
                      <a:pt x="1659" y="1456"/>
                    </a:lnTo>
                    <a:lnTo>
                      <a:pt x="1676" y="1474"/>
                    </a:lnTo>
                    <a:lnTo>
                      <a:pt x="1676" y="1474"/>
                    </a:lnTo>
                    <a:lnTo>
                      <a:pt x="1685" y="1474"/>
                    </a:lnTo>
                    <a:lnTo>
                      <a:pt x="1685" y="1474"/>
                    </a:lnTo>
                    <a:lnTo>
                      <a:pt x="1685" y="1483"/>
                    </a:lnTo>
                    <a:lnTo>
                      <a:pt x="1685" y="1483"/>
                    </a:lnTo>
                    <a:lnTo>
                      <a:pt x="1712" y="1500"/>
                    </a:lnTo>
                    <a:lnTo>
                      <a:pt x="1747" y="1518"/>
                    </a:lnTo>
                    <a:lnTo>
                      <a:pt x="1747" y="1527"/>
                    </a:lnTo>
                    <a:lnTo>
                      <a:pt x="1747" y="1527"/>
                    </a:lnTo>
                    <a:lnTo>
                      <a:pt x="1765" y="1527"/>
                    </a:lnTo>
                    <a:lnTo>
                      <a:pt x="1765" y="1527"/>
                    </a:lnTo>
                    <a:lnTo>
                      <a:pt x="1773" y="1518"/>
                    </a:lnTo>
                    <a:lnTo>
                      <a:pt x="1773" y="1509"/>
                    </a:lnTo>
                    <a:lnTo>
                      <a:pt x="1773" y="1509"/>
                    </a:lnTo>
                    <a:lnTo>
                      <a:pt x="1773" y="1500"/>
                    </a:lnTo>
                    <a:lnTo>
                      <a:pt x="1773" y="1500"/>
                    </a:lnTo>
                    <a:lnTo>
                      <a:pt x="1765" y="1492"/>
                    </a:lnTo>
                    <a:lnTo>
                      <a:pt x="1765" y="1492"/>
                    </a:lnTo>
                    <a:lnTo>
                      <a:pt x="1773" y="1500"/>
                    </a:lnTo>
                    <a:lnTo>
                      <a:pt x="1773" y="1500"/>
                    </a:lnTo>
                    <a:lnTo>
                      <a:pt x="1800" y="1509"/>
                    </a:lnTo>
                    <a:lnTo>
                      <a:pt x="1800" y="1509"/>
                    </a:lnTo>
                    <a:lnTo>
                      <a:pt x="1818" y="1518"/>
                    </a:lnTo>
                    <a:lnTo>
                      <a:pt x="1818" y="1518"/>
                    </a:lnTo>
                    <a:lnTo>
                      <a:pt x="1835" y="1518"/>
                    </a:lnTo>
                    <a:lnTo>
                      <a:pt x="1835" y="1518"/>
                    </a:lnTo>
                    <a:lnTo>
                      <a:pt x="1844" y="1509"/>
                    </a:lnTo>
                    <a:lnTo>
                      <a:pt x="1844" y="1509"/>
                    </a:lnTo>
                    <a:lnTo>
                      <a:pt x="1826" y="1465"/>
                    </a:lnTo>
                    <a:lnTo>
                      <a:pt x="1826" y="1465"/>
                    </a:lnTo>
                    <a:lnTo>
                      <a:pt x="1826" y="1456"/>
                    </a:lnTo>
                    <a:lnTo>
                      <a:pt x="1826" y="1456"/>
                    </a:lnTo>
                    <a:lnTo>
                      <a:pt x="1826" y="1456"/>
                    </a:lnTo>
                    <a:lnTo>
                      <a:pt x="1835" y="1465"/>
                    </a:lnTo>
                    <a:lnTo>
                      <a:pt x="1844" y="1474"/>
                    </a:lnTo>
                    <a:lnTo>
                      <a:pt x="1844" y="1474"/>
                    </a:lnTo>
                    <a:lnTo>
                      <a:pt x="1844" y="1483"/>
                    </a:lnTo>
                    <a:lnTo>
                      <a:pt x="1844" y="1483"/>
                    </a:lnTo>
                    <a:lnTo>
                      <a:pt x="1853" y="1509"/>
                    </a:lnTo>
                    <a:lnTo>
                      <a:pt x="1853" y="1544"/>
                    </a:lnTo>
                    <a:lnTo>
                      <a:pt x="1853" y="1544"/>
                    </a:lnTo>
                    <a:lnTo>
                      <a:pt x="1853" y="1544"/>
                    </a:lnTo>
                    <a:lnTo>
                      <a:pt x="1853" y="1544"/>
                    </a:lnTo>
                    <a:lnTo>
                      <a:pt x="1835" y="1553"/>
                    </a:lnTo>
                    <a:lnTo>
                      <a:pt x="1835" y="1553"/>
                    </a:lnTo>
                    <a:lnTo>
                      <a:pt x="1818" y="1544"/>
                    </a:lnTo>
                    <a:lnTo>
                      <a:pt x="1818" y="1544"/>
                    </a:lnTo>
                    <a:lnTo>
                      <a:pt x="1818" y="1536"/>
                    </a:lnTo>
                    <a:lnTo>
                      <a:pt x="1818" y="1536"/>
                    </a:lnTo>
                    <a:lnTo>
                      <a:pt x="1809" y="1527"/>
                    </a:lnTo>
                    <a:lnTo>
                      <a:pt x="1800" y="1527"/>
                    </a:lnTo>
                    <a:lnTo>
                      <a:pt x="1800" y="1527"/>
                    </a:lnTo>
                    <a:lnTo>
                      <a:pt x="1782" y="1536"/>
                    </a:lnTo>
                    <a:lnTo>
                      <a:pt x="1773" y="1536"/>
                    </a:lnTo>
                    <a:lnTo>
                      <a:pt x="1773" y="1544"/>
                    </a:lnTo>
                    <a:lnTo>
                      <a:pt x="1773" y="1544"/>
                    </a:lnTo>
                    <a:lnTo>
                      <a:pt x="1773" y="1562"/>
                    </a:lnTo>
                    <a:lnTo>
                      <a:pt x="1791" y="1580"/>
                    </a:lnTo>
                    <a:lnTo>
                      <a:pt x="1818" y="1606"/>
                    </a:lnTo>
                    <a:lnTo>
                      <a:pt x="1818" y="1606"/>
                    </a:lnTo>
                    <a:lnTo>
                      <a:pt x="1826" y="1606"/>
                    </a:lnTo>
                    <a:lnTo>
                      <a:pt x="1826" y="1624"/>
                    </a:lnTo>
                    <a:lnTo>
                      <a:pt x="1826" y="1633"/>
                    </a:lnTo>
                    <a:lnTo>
                      <a:pt x="1826" y="1633"/>
                    </a:lnTo>
                    <a:lnTo>
                      <a:pt x="1835" y="1642"/>
                    </a:lnTo>
                    <a:lnTo>
                      <a:pt x="1844" y="1642"/>
                    </a:lnTo>
                    <a:lnTo>
                      <a:pt x="1844" y="1642"/>
                    </a:lnTo>
                    <a:lnTo>
                      <a:pt x="1844" y="1650"/>
                    </a:lnTo>
                    <a:lnTo>
                      <a:pt x="1844" y="1650"/>
                    </a:lnTo>
                    <a:lnTo>
                      <a:pt x="1853" y="1650"/>
                    </a:lnTo>
                    <a:lnTo>
                      <a:pt x="1853" y="1650"/>
                    </a:lnTo>
                    <a:lnTo>
                      <a:pt x="1862" y="1659"/>
                    </a:lnTo>
                    <a:lnTo>
                      <a:pt x="1870" y="1650"/>
                    </a:lnTo>
                    <a:lnTo>
                      <a:pt x="1870" y="1650"/>
                    </a:lnTo>
                    <a:lnTo>
                      <a:pt x="1879" y="1650"/>
                    </a:lnTo>
                    <a:lnTo>
                      <a:pt x="1870" y="1642"/>
                    </a:lnTo>
                    <a:lnTo>
                      <a:pt x="1870" y="1642"/>
                    </a:lnTo>
                    <a:lnTo>
                      <a:pt x="1870" y="1624"/>
                    </a:lnTo>
                    <a:lnTo>
                      <a:pt x="1870" y="1624"/>
                    </a:lnTo>
                    <a:lnTo>
                      <a:pt x="1862" y="1606"/>
                    </a:lnTo>
                    <a:lnTo>
                      <a:pt x="1862" y="1606"/>
                    </a:lnTo>
                    <a:lnTo>
                      <a:pt x="1862" y="1597"/>
                    </a:lnTo>
                    <a:lnTo>
                      <a:pt x="1862" y="1580"/>
                    </a:lnTo>
                    <a:lnTo>
                      <a:pt x="1862" y="1580"/>
                    </a:lnTo>
                    <a:lnTo>
                      <a:pt x="1870" y="1580"/>
                    </a:lnTo>
                    <a:lnTo>
                      <a:pt x="1870" y="1580"/>
                    </a:lnTo>
                    <a:lnTo>
                      <a:pt x="1870" y="1580"/>
                    </a:lnTo>
                    <a:lnTo>
                      <a:pt x="1870" y="1580"/>
                    </a:lnTo>
                    <a:lnTo>
                      <a:pt x="1870" y="1589"/>
                    </a:lnTo>
                    <a:lnTo>
                      <a:pt x="1870" y="1589"/>
                    </a:lnTo>
                    <a:lnTo>
                      <a:pt x="1870" y="1597"/>
                    </a:lnTo>
                    <a:lnTo>
                      <a:pt x="1870" y="1597"/>
                    </a:lnTo>
                    <a:lnTo>
                      <a:pt x="1870" y="1597"/>
                    </a:lnTo>
                    <a:lnTo>
                      <a:pt x="1870" y="1606"/>
                    </a:lnTo>
                    <a:lnTo>
                      <a:pt x="1879" y="1615"/>
                    </a:lnTo>
                    <a:lnTo>
                      <a:pt x="1888" y="1615"/>
                    </a:lnTo>
                    <a:lnTo>
                      <a:pt x="1888" y="1615"/>
                    </a:lnTo>
                    <a:lnTo>
                      <a:pt x="1897" y="1606"/>
                    </a:lnTo>
                    <a:lnTo>
                      <a:pt x="1915" y="1597"/>
                    </a:lnTo>
                    <a:lnTo>
                      <a:pt x="1915" y="1597"/>
                    </a:lnTo>
                    <a:lnTo>
                      <a:pt x="1915" y="1589"/>
                    </a:lnTo>
                    <a:lnTo>
                      <a:pt x="1915" y="1580"/>
                    </a:lnTo>
                    <a:lnTo>
                      <a:pt x="1915" y="1562"/>
                    </a:lnTo>
                    <a:lnTo>
                      <a:pt x="1915" y="1562"/>
                    </a:lnTo>
                    <a:lnTo>
                      <a:pt x="1906" y="1544"/>
                    </a:lnTo>
                    <a:lnTo>
                      <a:pt x="1906" y="1544"/>
                    </a:lnTo>
                    <a:lnTo>
                      <a:pt x="1915" y="1544"/>
                    </a:lnTo>
                    <a:lnTo>
                      <a:pt x="1915" y="1544"/>
                    </a:lnTo>
                    <a:lnTo>
                      <a:pt x="1923" y="1553"/>
                    </a:lnTo>
                    <a:lnTo>
                      <a:pt x="1941" y="1580"/>
                    </a:lnTo>
                    <a:lnTo>
                      <a:pt x="1941" y="1580"/>
                    </a:lnTo>
                    <a:lnTo>
                      <a:pt x="1941" y="1589"/>
                    </a:lnTo>
                    <a:lnTo>
                      <a:pt x="1932" y="1597"/>
                    </a:lnTo>
                    <a:lnTo>
                      <a:pt x="1932" y="1597"/>
                    </a:lnTo>
                    <a:lnTo>
                      <a:pt x="1923" y="1597"/>
                    </a:lnTo>
                    <a:lnTo>
                      <a:pt x="1923" y="1597"/>
                    </a:lnTo>
                    <a:lnTo>
                      <a:pt x="1923" y="1606"/>
                    </a:lnTo>
                    <a:lnTo>
                      <a:pt x="1923" y="1606"/>
                    </a:lnTo>
                    <a:lnTo>
                      <a:pt x="1915" y="1615"/>
                    </a:lnTo>
                    <a:lnTo>
                      <a:pt x="1915" y="1615"/>
                    </a:lnTo>
                    <a:lnTo>
                      <a:pt x="1915" y="1624"/>
                    </a:lnTo>
                    <a:lnTo>
                      <a:pt x="1906" y="1624"/>
                    </a:lnTo>
                    <a:lnTo>
                      <a:pt x="1906" y="1624"/>
                    </a:lnTo>
                    <a:lnTo>
                      <a:pt x="1897" y="1624"/>
                    </a:lnTo>
                    <a:lnTo>
                      <a:pt x="1888" y="1633"/>
                    </a:lnTo>
                    <a:lnTo>
                      <a:pt x="1888" y="1633"/>
                    </a:lnTo>
                    <a:lnTo>
                      <a:pt x="1879" y="1642"/>
                    </a:lnTo>
                    <a:lnTo>
                      <a:pt x="1879" y="1668"/>
                    </a:lnTo>
                    <a:lnTo>
                      <a:pt x="1879" y="1668"/>
                    </a:lnTo>
                    <a:lnTo>
                      <a:pt x="1888" y="1677"/>
                    </a:lnTo>
                    <a:lnTo>
                      <a:pt x="1897" y="1677"/>
                    </a:lnTo>
                    <a:lnTo>
                      <a:pt x="1906" y="1677"/>
                    </a:lnTo>
                    <a:lnTo>
                      <a:pt x="1906" y="1677"/>
                    </a:lnTo>
                    <a:lnTo>
                      <a:pt x="1915" y="1677"/>
                    </a:lnTo>
                    <a:lnTo>
                      <a:pt x="1915" y="1668"/>
                    </a:lnTo>
                    <a:lnTo>
                      <a:pt x="1915" y="1668"/>
                    </a:lnTo>
                    <a:lnTo>
                      <a:pt x="1915" y="1668"/>
                    </a:lnTo>
                    <a:lnTo>
                      <a:pt x="1915" y="1668"/>
                    </a:lnTo>
                    <a:lnTo>
                      <a:pt x="1923" y="1668"/>
                    </a:lnTo>
                    <a:lnTo>
                      <a:pt x="1932" y="1668"/>
                    </a:lnTo>
                    <a:lnTo>
                      <a:pt x="1932" y="1668"/>
                    </a:lnTo>
                    <a:lnTo>
                      <a:pt x="1941" y="1668"/>
                    </a:lnTo>
                    <a:lnTo>
                      <a:pt x="1941" y="1668"/>
                    </a:lnTo>
                    <a:lnTo>
                      <a:pt x="1941" y="1659"/>
                    </a:lnTo>
                    <a:lnTo>
                      <a:pt x="1941" y="1659"/>
                    </a:lnTo>
                    <a:lnTo>
                      <a:pt x="1950" y="1659"/>
                    </a:lnTo>
                    <a:lnTo>
                      <a:pt x="1950" y="1659"/>
                    </a:lnTo>
                    <a:lnTo>
                      <a:pt x="1959" y="1659"/>
                    </a:lnTo>
                    <a:lnTo>
                      <a:pt x="1959" y="1659"/>
                    </a:lnTo>
                    <a:lnTo>
                      <a:pt x="1968" y="1659"/>
                    </a:lnTo>
                    <a:lnTo>
                      <a:pt x="1976" y="1650"/>
                    </a:lnTo>
                    <a:lnTo>
                      <a:pt x="1976" y="1650"/>
                    </a:lnTo>
                    <a:lnTo>
                      <a:pt x="1985" y="1642"/>
                    </a:lnTo>
                    <a:lnTo>
                      <a:pt x="1985" y="1642"/>
                    </a:lnTo>
                    <a:lnTo>
                      <a:pt x="2003" y="1650"/>
                    </a:lnTo>
                    <a:lnTo>
                      <a:pt x="2003" y="1650"/>
                    </a:lnTo>
                    <a:lnTo>
                      <a:pt x="2020" y="1677"/>
                    </a:lnTo>
                    <a:lnTo>
                      <a:pt x="2020" y="1695"/>
                    </a:lnTo>
                    <a:lnTo>
                      <a:pt x="2020" y="1695"/>
                    </a:lnTo>
                    <a:lnTo>
                      <a:pt x="2012" y="1703"/>
                    </a:lnTo>
                    <a:lnTo>
                      <a:pt x="2012" y="1703"/>
                    </a:lnTo>
                    <a:lnTo>
                      <a:pt x="2003" y="1703"/>
                    </a:lnTo>
                    <a:lnTo>
                      <a:pt x="2003" y="1703"/>
                    </a:lnTo>
                    <a:lnTo>
                      <a:pt x="2003" y="1721"/>
                    </a:lnTo>
                    <a:lnTo>
                      <a:pt x="2003" y="1721"/>
                    </a:lnTo>
                    <a:lnTo>
                      <a:pt x="1994" y="1721"/>
                    </a:lnTo>
                    <a:lnTo>
                      <a:pt x="1994" y="1721"/>
                    </a:lnTo>
                    <a:lnTo>
                      <a:pt x="1994" y="1721"/>
                    </a:lnTo>
                    <a:lnTo>
                      <a:pt x="1994" y="1721"/>
                    </a:lnTo>
                    <a:lnTo>
                      <a:pt x="1976" y="1712"/>
                    </a:lnTo>
                    <a:lnTo>
                      <a:pt x="1976" y="1712"/>
                    </a:lnTo>
                    <a:lnTo>
                      <a:pt x="1976" y="1712"/>
                    </a:lnTo>
                    <a:lnTo>
                      <a:pt x="1976" y="1712"/>
                    </a:lnTo>
                    <a:lnTo>
                      <a:pt x="1968" y="1703"/>
                    </a:lnTo>
                    <a:lnTo>
                      <a:pt x="1950" y="1695"/>
                    </a:lnTo>
                    <a:lnTo>
                      <a:pt x="1950" y="1695"/>
                    </a:lnTo>
                    <a:lnTo>
                      <a:pt x="1941" y="1703"/>
                    </a:lnTo>
                    <a:lnTo>
                      <a:pt x="1941" y="1703"/>
                    </a:lnTo>
                    <a:lnTo>
                      <a:pt x="1941" y="1721"/>
                    </a:lnTo>
                    <a:lnTo>
                      <a:pt x="1941" y="1721"/>
                    </a:lnTo>
                    <a:lnTo>
                      <a:pt x="1941" y="1721"/>
                    </a:lnTo>
                    <a:lnTo>
                      <a:pt x="1941" y="1721"/>
                    </a:lnTo>
                    <a:lnTo>
                      <a:pt x="1950" y="1730"/>
                    </a:lnTo>
                    <a:lnTo>
                      <a:pt x="1950" y="1730"/>
                    </a:lnTo>
                    <a:lnTo>
                      <a:pt x="1959" y="1748"/>
                    </a:lnTo>
                    <a:lnTo>
                      <a:pt x="1959" y="1748"/>
                    </a:lnTo>
                    <a:lnTo>
                      <a:pt x="1950" y="1765"/>
                    </a:lnTo>
                    <a:lnTo>
                      <a:pt x="1950" y="1765"/>
                    </a:lnTo>
                    <a:lnTo>
                      <a:pt x="1941" y="1774"/>
                    </a:lnTo>
                    <a:lnTo>
                      <a:pt x="1950" y="1792"/>
                    </a:lnTo>
                    <a:lnTo>
                      <a:pt x="1950" y="1792"/>
                    </a:lnTo>
                    <a:lnTo>
                      <a:pt x="1950" y="1792"/>
                    </a:lnTo>
                    <a:lnTo>
                      <a:pt x="1950" y="1792"/>
                    </a:lnTo>
                    <a:lnTo>
                      <a:pt x="1959" y="1800"/>
                    </a:lnTo>
                    <a:lnTo>
                      <a:pt x="1968" y="1800"/>
                    </a:lnTo>
                    <a:lnTo>
                      <a:pt x="1968" y="1800"/>
                    </a:lnTo>
                    <a:lnTo>
                      <a:pt x="1976" y="1800"/>
                    </a:lnTo>
                    <a:lnTo>
                      <a:pt x="1976" y="1792"/>
                    </a:lnTo>
                    <a:lnTo>
                      <a:pt x="1976" y="1774"/>
                    </a:lnTo>
                    <a:lnTo>
                      <a:pt x="1976" y="1774"/>
                    </a:lnTo>
                    <a:lnTo>
                      <a:pt x="1985" y="1774"/>
                    </a:lnTo>
                    <a:lnTo>
                      <a:pt x="1985" y="1774"/>
                    </a:lnTo>
                    <a:lnTo>
                      <a:pt x="1994" y="1783"/>
                    </a:lnTo>
                    <a:lnTo>
                      <a:pt x="1994" y="1783"/>
                    </a:lnTo>
                    <a:lnTo>
                      <a:pt x="2003" y="1783"/>
                    </a:lnTo>
                    <a:lnTo>
                      <a:pt x="2003" y="1783"/>
                    </a:lnTo>
                    <a:lnTo>
                      <a:pt x="2012" y="1783"/>
                    </a:lnTo>
                    <a:lnTo>
                      <a:pt x="2012" y="1783"/>
                    </a:lnTo>
                    <a:lnTo>
                      <a:pt x="2020" y="1765"/>
                    </a:lnTo>
                    <a:lnTo>
                      <a:pt x="2029" y="1756"/>
                    </a:lnTo>
                    <a:lnTo>
                      <a:pt x="2029" y="1756"/>
                    </a:lnTo>
                    <a:lnTo>
                      <a:pt x="2029" y="1756"/>
                    </a:lnTo>
                    <a:lnTo>
                      <a:pt x="2038" y="1756"/>
                    </a:lnTo>
                    <a:lnTo>
                      <a:pt x="2038" y="1756"/>
                    </a:lnTo>
                    <a:lnTo>
                      <a:pt x="2047" y="1765"/>
                    </a:lnTo>
                    <a:lnTo>
                      <a:pt x="2047" y="1765"/>
                    </a:lnTo>
                    <a:lnTo>
                      <a:pt x="2056" y="1765"/>
                    </a:lnTo>
                    <a:lnTo>
                      <a:pt x="2056" y="1765"/>
                    </a:lnTo>
                    <a:lnTo>
                      <a:pt x="2073" y="1756"/>
                    </a:lnTo>
                    <a:lnTo>
                      <a:pt x="2073" y="1756"/>
                    </a:lnTo>
                    <a:lnTo>
                      <a:pt x="2073" y="1756"/>
                    </a:lnTo>
                    <a:lnTo>
                      <a:pt x="2082" y="1756"/>
                    </a:lnTo>
                    <a:lnTo>
                      <a:pt x="2082" y="1756"/>
                    </a:lnTo>
                    <a:lnTo>
                      <a:pt x="2082" y="1765"/>
                    </a:lnTo>
                    <a:lnTo>
                      <a:pt x="2082" y="1765"/>
                    </a:lnTo>
                    <a:lnTo>
                      <a:pt x="2073" y="1774"/>
                    </a:lnTo>
                    <a:lnTo>
                      <a:pt x="2073" y="1783"/>
                    </a:lnTo>
                    <a:lnTo>
                      <a:pt x="2073" y="1783"/>
                    </a:lnTo>
                    <a:lnTo>
                      <a:pt x="2082" y="1792"/>
                    </a:lnTo>
                    <a:lnTo>
                      <a:pt x="2082" y="1792"/>
                    </a:lnTo>
                    <a:lnTo>
                      <a:pt x="2100" y="1792"/>
                    </a:lnTo>
                    <a:lnTo>
                      <a:pt x="2100" y="1792"/>
                    </a:lnTo>
                    <a:lnTo>
                      <a:pt x="2091" y="1792"/>
                    </a:lnTo>
                    <a:lnTo>
                      <a:pt x="2091" y="1800"/>
                    </a:lnTo>
                    <a:lnTo>
                      <a:pt x="2091" y="1800"/>
                    </a:lnTo>
                    <a:lnTo>
                      <a:pt x="2082" y="1809"/>
                    </a:lnTo>
                    <a:lnTo>
                      <a:pt x="2082" y="1809"/>
                    </a:lnTo>
                    <a:lnTo>
                      <a:pt x="2091" y="1827"/>
                    </a:lnTo>
                    <a:lnTo>
                      <a:pt x="2091" y="1827"/>
                    </a:lnTo>
                    <a:lnTo>
                      <a:pt x="2100" y="1836"/>
                    </a:lnTo>
                    <a:lnTo>
                      <a:pt x="2100" y="1836"/>
                    </a:lnTo>
                    <a:lnTo>
                      <a:pt x="2091" y="1845"/>
                    </a:lnTo>
                    <a:lnTo>
                      <a:pt x="2091" y="1845"/>
                    </a:lnTo>
                    <a:lnTo>
                      <a:pt x="2091" y="1853"/>
                    </a:lnTo>
                    <a:lnTo>
                      <a:pt x="2100" y="1862"/>
                    </a:lnTo>
                    <a:lnTo>
                      <a:pt x="2100" y="1862"/>
                    </a:lnTo>
                    <a:lnTo>
                      <a:pt x="2100" y="1871"/>
                    </a:lnTo>
                    <a:lnTo>
                      <a:pt x="2100" y="1871"/>
                    </a:lnTo>
                    <a:lnTo>
                      <a:pt x="2100" y="1889"/>
                    </a:lnTo>
                    <a:lnTo>
                      <a:pt x="2100" y="1906"/>
                    </a:lnTo>
                    <a:lnTo>
                      <a:pt x="2100" y="1906"/>
                    </a:lnTo>
                    <a:lnTo>
                      <a:pt x="2109" y="1906"/>
                    </a:lnTo>
                    <a:lnTo>
                      <a:pt x="2109" y="1906"/>
                    </a:lnTo>
                    <a:lnTo>
                      <a:pt x="2135" y="1915"/>
                    </a:lnTo>
                    <a:lnTo>
                      <a:pt x="2162" y="1915"/>
                    </a:lnTo>
                    <a:lnTo>
                      <a:pt x="2162" y="1915"/>
                    </a:lnTo>
                    <a:lnTo>
                      <a:pt x="2162" y="1915"/>
                    </a:lnTo>
                    <a:lnTo>
                      <a:pt x="2162" y="1915"/>
                    </a:lnTo>
                    <a:lnTo>
                      <a:pt x="2153" y="1924"/>
                    </a:lnTo>
                    <a:lnTo>
                      <a:pt x="2153" y="1942"/>
                    </a:lnTo>
                    <a:lnTo>
                      <a:pt x="2153" y="1942"/>
                    </a:lnTo>
                    <a:lnTo>
                      <a:pt x="2170" y="1959"/>
                    </a:lnTo>
                    <a:lnTo>
                      <a:pt x="2170" y="1959"/>
                    </a:lnTo>
                    <a:lnTo>
                      <a:pt x="2188" y="1959"/>
                    </a:lnTo>
                    <a:lnTo>
                      <a:pt x="2206" y="1959"/>
                    </a:lnTo>
                    <a:lnTo>
                      <a:pt x="2206" y="1959"/>
                    </a:lnTo>
                    <a:lnTo>
                      <a:pt x="2223" y="1968"/>
                    </a:lnTo>
                    <a:lnTo>
                      <a:pt x="2223" y="1968"/>
                    </a:lnTo>
                    <a:lnTo>
                      <a:pt x="2232" y="1977"/>
                    </a:lnTo>
                    <a:lnTo>
                      <a:pt x="2232" y="1977"/>
                    </a:lnTo>
                    <a:lnTo>
                      <a:pt x="2223" y="1995"/>
                    </a:lnTo>
                    <a:lnTo>
                      <a:pt x="2223" y="2004"/>
                    </a:lnTo>
                    <a:lnTo>
                      <a:pt x="2223" y="2004"/>
                    </a:lnTo>
                    <a:lnTo>
                      <a:pt x="2223" y="2030"/>
                    </a:lnTo>
                    <a:lnTo>
                      <a:pt x="2241" y="2039"/>
                    </a:lnTo>
                    <a:lnTo>
                      <a:pt x="2241" y="2039"/>
                    </a:lnTo>
                    <a:lnTo>
                      <a:pt x="2241" y="2056"/>
                    </a:lnTo>
                    <a:lnTo>
                      <a:pt x="2241" y="2056"/>
                    </a:lnTo>
                    <a:lnTo>
                      <a:pt x="2241" y="2065"/>
                    </a:lnTo>
                    <a:lnTo>
                      <a:pt x="2259" y="2074"/>
                    </a:lnTo>
                    <a:lnTo>
                      <a:pt x="2259" y="2074"/>
                    </a:lnTo>
                    <a:lnTo>
                      <a:pt x="2285" y="2092"/>
                    </a:lnTo>
                    <a:lnTo>
                      <a:pt x="2329" y="2092"/>
                    </a:lnTo>
                    <a:lnTo>
                      <a:pt x="2329" y="2092"/>
                    </a:lnTo>
                    <a:lnTo>
                      <a:pt x="2329" y="2092"/>
                    </a:lnTo>
                    <a:lnTo>
                      <a:pt x="2347" y="2101"/>
                    </a:lnTo>
                    <a:lnTo>
                      <a:pt x="2347" y="2101"/>
                    </a:lnTo>
                    <a:lnTo>
                      <a:pt x="2356" y="2118"/>
                    </a:lnTo>
                    <a:lnTo>
                      <a:pt x="2373" y="2127"/>
                    </a:lnTo>
                    <a:lnTo>
                      <a:pt x="2373" y="2127"/>
                    </a:lnTo>
                    <a:lnTo>
                      <a:pt x="2391" y="2136"/>
                    </a:lnTo>
                    <a:lnTo>
                      <a:pt x="2409" y="2127"/>
                    </a:lnTo>
                    <a:lnTo>
                      <a:pt x="2409" y="2127"/>
                    </a:lnTo>
                    <a:lnTo>
                      <a:pt x="2409" y="2145"/>
                    </a:lnTo>
                    <a:lnTo>
                      <a:pt x="2409" y="2145"/>
                    </a:lnTo>
                    <a:lnTo>
                      <a:pt x="2409" y="2145"/>
                    </a:lnTo>
                    <a:lnTo>
                      <a:pt x="2418" y="2162"/>
                    </a:lnTo>
                    <a:lnTo>
                      <a:pt x="2418" y="2162"/>
                    </a:lnTo>
                    <a:lnTo>
                      <a:pt x="2435" y="2171"/>
                    </a:lnTo>
                    <a:lnTo>
                      <a:pt x="2453" y="2171"/>
                    </a:lnTo>
                    <a:lnTo>
                      <a:pt x="2453" y="2171"/>
                    </a:lnTo>
                    <a:lnTo>
                      <a:pt x="2470" y="2162"/>
                    </a:lnTo>
                    <a:lnTo>
                      <a:pt x="2470" y="2162"/>
                    </a:lnTo>
                    <a:lnTo>
                      <a:pt x="2479" y="2171"/>
                    </a:lnTo>
                    <a:lnTo>
                      <a:pt x="2479" y="2171"/>
                    </a:lnTo>
                    <a:lnTo>
                      <a:pt x="2488" y="2180"/>
                    </a:lnTo>
                    <a:lnTo>
                      <a:pt x="2506" y="2180"/>
                    </a:lnTo>
                    <a:lnTo>
                      <a:pt x="2506" y="2180"/>
                    </a:lnTo>
                    <a:lnTo>
                      <a:pt x="2515" y="2198"/>
                    </a:lnTo>
                    <a:lnTo>
                      <a:pt x="2515" y="2198"/>
                    </a:lnTo>
                    <a:lnTo>
                      <a:pt x="2532" y="2215"/>
                    </a:lnTo>
                    <a:lnTo>
                      <a:pt x="2532" y="2215"/>
                    </a:lnTo>
                    <a:lnTo>
                      <a:pt x="2541" y="2224"/>
                    </a:lnTo>
                    <a:lnTo>
                      <a:pt x="2541" y="2224"/>
                    </a:lnTo>
                    <a:lnTo>
                      <a:pt x="2541" y="2224"/>
                    </a:lnTo>
                    <a:lnTo>
                      <a:pt x="2550" y="2242"/>
                    </a:lnTo>
                    <a:lnTo>
                      <a:pt x="2550" y="2242"/>
                    </a:lnTo>
                    <a:lnTo>
                      <a:pt x="2550" y="2260"/>
                    </a:lnTo>
                    <a:lnTo>
                      <a:pt x="2550" y="2260"/>
                    </a:lnTo>
                    <a:lnTo>
                      <a:pt x="2550" y="2260"/>
                    </a:lnTo>
                    <a:lnTo>
                      <a:pt x="2550" y="2260"/>
                    </a:lnTo>
                    <a:lnTo>
                      <a:pt x="2541" y="2260"/>
                    </a:lnTo>
                    <a:lnTo>
                      <a:pt x="2541" y="2260"/>
                    </a:lnTo>
                    <a:lnTo>
                      <a:pt x="2532" y="2251"/>
                    </a:lnTo>
                    <a:lnTo>
                      <a:pt x="2532" y="2251"/>
                    </a:lnTo>
                    <a:lnTo>
                      <a:pt x="2515" y="2242"/>
                    </a:lnTo>
                    <a:lnTo>
                      <a:pt x="2506" y="2242"/>
                    </a:lnTo>
                    <a:lnTo>
                      <a:pt x="2506" y="2242"/>
                    </a:lnTo>
                    <a:lnTo>
                      <a:pt x="2479" y="2242"/>
                    </a:lnTo>
                    <a:lnTo>
                      <a:pt x="2453" y="2242"/>
                    </a:lnTo>
                    <a:lnTo>
                      <a:pt x="2453" y="2242"/>
                    </a:lnTo>
                    <a:lnTo>
                      <a:pt x="2426" y="2242"/>
                    </a:lnTo>
                    <a:lnTo>
                      <a:pt x="2426" y="2242"/>
                    </a:lnTo>
                    <a:lnTo>
                      <a:pt x="2418" y="2268"/>
                    </a:lnTo>
                    <a:lnTo>
                      <a:pt x="2418" y="2268"/>
                    </a:lnTo>
                    <a:lnTo>
                      <a:pt x="2426" y="2304"/>
                    </a:lnTo>
                    <a:lnTo>
                      <a:pt x="2453" y="2339"/>
                    </a:lnTo>
                    <a:lnTo>
                      <a:pt x="2453" y="2339"/>
                    </a:lnTo>
                    <a:lnTo>
                      <a:pt x="2462" y="2365"/>
                    </a:lnTo>
                    <a:lnTo>
                      <a:pt x="2462" y="2365"/>
                    </a:lnTo>
                    <a:lnTo>
                      <a:pt x="2462" y="2383"/>
                    </a:lnTo>
                    <a:lnTo>
                      <a:pt x="2470" y="2392"/>
                    </a:lnTo>
                    <a:lnTo>
                      <a:pt x="2470" y="2392"/>
                    </a:lnTo>
                    <a:lnTo>
                      <a:pt x="2462" y="2401"/>
                    </a:lnTo>
                    <a:lnTo>
                      <a:pt x="2462" y="2410"/>
                    </a:lnTo>
                    <a:lnTo>
                      <a:pt x="2462" y="2418"/>
                    </a:lnTo>
                    <a:lnTo>
                      <a:pt x="2462" y="2418"/>
                    </a:lnTo>
                    <a:lnTo>
                      <a:pt x="2462" y="2427"/>
                    </a:lnTo>
                    <a:lnTo>
                      <a:pt x="2462" y="2427"/>
                    </a:lnTo>
                    <a:lnTo>
                      <a:pt x="2462" y="2445"/>
                    </a:lnTo>
                    <a:lnTo>
                      <a:pt x="2462" y="2445"/>
                    </a:lnTo>
                    <a:lnTo>
                      <a:pt x="2453" y="2489"/>
                    </a:lnTo>
                    <a:lnTo>
                      <a:pt x="2453" y="2533"/>
                    </a:lnTo>
                    <a:lnTo>
                      <a:pt x="2453" y="2533"/>
                    </a:lnTo>
                    <a:lnTo>
                      <a:pt x="2453" y="2568"/>
                    </a:lnTo>
                    <a:lnTo>
                      <a:pt x="2453" y="2568"/>
                    </a:lnTo>
                    <a:lnTo>
                      <a:pt x="2453" y="2586"/>
                    </a:lnTo>
                    <a:lnTo>
                      <a:pt x="2453" y="2586"/>
                    </a:lnTo>
                    <a:lnTo>
                      <a:pt x="2444" y="2586"/>
                    </a:lnTo>
                    <a:lnTo>
                      <a:pt x="2444" y="2586"/>
                    </a:lnTo>
                    <a:lnTo>
                      <a:pt x="2444" y="2604"/>
                    </a:lnTo>
                    <a:lnTo>
                      <a:pt x="2444" y="2604"/>
                    </a:lnTo>
                    <a:lnTo>
                      <a:pt x="2435" y="2639"/>
                    </a:lnTo>
                    <a:lnTo>
                      <a:pt x="2435" y="2657"/>
                    </a:lnTo>
                    <a:lnTo>
                      <a:pt x="2444" y="2674"/>
                    </a:lnTo>
                    <a:lnTo>
                      <a:pt x="2444" y="2674"/>
                    </a:lnTo>
                    <a:lnTo>
                      <a:pt x="2453" y="2710"/>
                    </a:lnTo>
                    <a:lnTo>
                      <a:pt x="2462" y="2727"/>
                    </a:lnTo>
                    <a:lnTo>
                      <a:pt x="2453" y="2745"/>
                    </a:lnTo>
                    <a:lnTo>
                      <a:pt x="2453" y="2745"/>
                    </a:lnTo>
                    <a:lnTo>
                      <a:pt x="2453" y="2772"/>
                    </a:lnTo>
                    <a:lnTo>
                      <a:pt x="2453" y="2798"/>
                    </a:lnTo>
                    <a:lnTo>
                      <a:pt x="2462" y="2833"/>
                    </a:lnTo>
                    <a:lnTo>
                      <a:pt x="2462" y="2833"/>
                    </a:lnTo>
                    <a:lnTo>
                      <a:pt x="2470" y="2851"/>
                    </a:lnTo>
                    <a:lnTo>
                      <a:pt x="2470" y="2860"/>
                    </a:lnTo>
                    <a:lnTo>
                      <a:pt x="2470" y="2860"/>
                    </a:lnTo>
                    <a:lnTo>
                      <a:pt x="2470" y="2886"/>
                    </a:lnTo>
                    <a:lnTo>
                      <a:pt x="2479" y="2904"/>
                    </a:lnTo>
                    <a:lnTo>
                      <a:pt x="2488" y="2913"/>
                    </a:lnTo>
                    <a:lnTo>
                      <a:pt x="2488" y="2913"/>
                    </a:lnTo>
                    <a:lnTo>
                      <a:pt x="2523" y="2948"/>
                    </a:lnTo>
                    <a:lnTo>
                      <a:pt x="2523" y="2948"/>
                    </a:lnTo>
                    <a:lnTo>
                      <a:pt x="2523" y="2957"/>
                    </a:lnTo>
                    <a:lnTo>
                      <a:pt x="2523" y="2957"/>
                    </a:lnTo>
                    <a:lnTo>
                      <a:pt x="2550" y="2975"/>
                    </a:lnTo>
                    <a:lnTo>
                      <a:pt x="2550" y="2975"/>
                    </a:lnTo>
                    <a:lnTo>
                      <a:pt x="2550" y="2975"/>
                    </a:lnTo>
                    <a:lnTo>
                      <a:pt x="2550" y="2975"/>
                    </a:lnTo>
                    <a:lnTo>
                      <a:pt x="2559" y="3001"/>
                    </a:lnTo>
                    <a:lnTo>
                      <a:pt x="2576" y="3019"/>
                    </a:lnTo>
                    <a:lnTo>
                      <a:pt x="2576" y="3019"/>
                    </a:lnTo>
                    <a:lnTo>
                      <a:pt x="2585" y="3019"/>
                    </a:lnTo>
                    <a:lnTo>
                      <a:pt x="2585" y="3019"/>
                    </a:lnTo>
                    <a:lnTo>
                      <a:pt x="2585" y="3028"/>
                    </a:lnTo>
                    <a:lnTo>
                      <a:pt x="2585" y="3028"/>
                    </a:lnTo>
                    <a:lnTo>
                      <a:pt x="2576" y="3036"/>
                    </a:lnTo>
                    <a:lnTo>
                      <a:pt x="2576" y="3045"/>
                    </a:lnTo>
                    <a:lnTo>
                      <a:pt x="2576" y="3045"/>
                    </a:lnTo>
                    <a:lnTo>
                      <a:pt x="2585" y="3063"/>
                    </a:lnTo>
                    <a:lnTo>
                      <a:pt x="2612" y="3098"/>
                    </a:lnTo>
                    <a:lnTo>
                      <a:pt x="2612" y="3098"/>
                    </a:lnTo>
                    <a:lnTo>
                      <a:pt x="2638" y="3116"/>
                    </a:lnTo>
                    <a:lnTo>
                      <a:pt x="2638" y="3116"/>
                    </a:lnTo>
                    <a:lnTo>
                      <a:pt x="2638" y="3116"/>
                    </a:lnTo>
                    <a:lnTo>
                      <a:pt x="2647" y="3133"/>
                    </a:lnTo>
                    <a:lnTo>
                      <a:pt x="2656" y="3142"/>
                    </a:lnTo>
                    <a:lnTo>
                      <a:pt x="2656" y="3151"/>
                    </a:lnTo>
                    <a:lnTo>
                      <a:pt x="2656" y="3151"/>
                    </a:lnTo>
                    <a:lnTo>
                      <a:pt x="2665" y="3169"/>
                    </a:lnTo>
                    <a:lnTo>
                      <a:pt x="2682" y="3178"/>
                    </a:lnTo>
                    <a:lnTo>
                      <a:pt x="2682" y="3178"/>
                    </a:lnTo>
                    <a:lnTo>
                      <a:pt x="2682" y="3178"/>
                    </a:lnTo>
                    <a:lnTo>
                      <a:pt x="2709" y="3178"/>
                    </a:lnTo>
                    <a:lnTo>
                      <a:pt x="2744" y="3195"/>
                    </a:lnTo>
                    <a:lnTo>
                      <a:pt x="2744" y="3195"/>
                    </a:lnTo>
                    <a:lnTo>
                      <a:pt x="2762" y="3213"/>
                    </a:lnTo>
                    <a:lnTo>
                      <a:pt x="2779" y="3213"/>
                    </a:lnTo>
                    <a:lnTo>
                      <a:pt x="2797" y="3213"/>
                    </a:lnTo>
                    <a:lnTo>
                      <a:pt x="2797" y="3213"/>
                    </a:lnTo>
                    <a:lnTo>
                      <a:pt x="2815" y="3231"/>
                    </a:lnTo>
                    <a:lnTo>
                      <a:pt x="2832" y="3257"/>
                    </a:lnTo>
                    <a:lnTo>
                      <a:pt x="2832" y="3257"/>
                    </a:lnTo>
                    <a:lnTo>
                      <a:pt x="2841" y="3275"/>
                    </a:lnTo>
                    <a:lnTo>
                      <a:pt x="2841" y="3275"/>
                    </a:lnTo>
                    <a:lnTo>
                      <a:pt x="2850" y="3301"/>
                    </a:lnTo>
                    <a:lnTo>
                      <a:pt x="2850" y="3301"/>
                    </a:lnTo>
                    <a:lnTo>
                      <a:pt x="2868" y="3301"/>
                    </a:lnTo>
                    <a:lnTo>
                      <a:pt x="2991" y="3292"/>
                    </a:lnTo>
                    <a:lnTo>
                      <a:pt x="2991" y="3292"/>
                    </a:lnTo>
                    <a:lnTo>
                      <a:pt x="3053" y="3319"/>
                    </a:lnTo>
                    <a:lnTo>
                      <a:pt x="3053" y="3319"/>
                    </a:lnTo>
                    <a:lnTo>
                      <a:pt x="3159" y="3354"/>
                    </a:lnTo>
                    <a:lnTo>
                      <a:pt x="3159" y="3354"/>
                    </a:lnTo>
                    <a:lnTo>
                      <a:pt x="3194" y="3372"/>
                    </a:lnTo>
                    <a:lnTo>
                      <a:pt x="3194" y="3372"/>
                    </a:lnTo>
                    <a:lnTo>
                      <a:pt x="3203" y="3372"/>
                    </a:lnTo>
                    <a:lnTo>
                      <a:pt x="3353" y="3372"/>
                    </a:lnTo>
                    <a:lnTo>
                      <a:pt x="3353" y="3372"/>
                    </a:lnTo>
                    <a:lnTo>
                      <a:pt x="3370" y="3363"/>
                    </a:lnTo>
                    <a:lnTo>
                      <a:pt x="3388" y="3345"/>
                    </a:lnTo>
                    <a:lnTo>
                      <a:pt x="3459" y="3345"/>
                    </a:lnTo>
                    <a:lnTo>
                      <a:pt x="3512" y="3398"/>
                    </a:lnTo>
                    <a:lnTo>
                      <a:pt x="3512" y="3398"/>
                    </a:lnTo>
                    <a:lnTo>
                      <a:pt x="3529" y="3407"/>
                    </a:lnTo>
                    <a:lnTo>
                      <a:pt x="3529" y="3407"/>
                    </a:lnTo>
                    <a:lnTo>
                      <a:pt x="3547" y="3425"/>
                    </a:lnTo>
                    <a:lnTo>
                      <a:pt x="3547" y="3425"/>
                    </a:lnTo>
                    <a:lnTo>
                      <a:pt x="3547" y="3451"/>
                    </a:lnTo>
                    <a:lnTo>
                      <a:pt x="3565" y="3469"/>
                    </a:lnTo>
                    <a:lnTo>
                      <a:pt x="3565" y="3469"/>
                    </a:lnTo>
                    <a:lnTo>
                      <a:pt x="3582" y="3478"/>
                    </a:lnTo>
                    <a:lnTo>
                      <a:pt x="3582" y="3478"/>
                    </a:lnTo>
                    <a:lnTo>
                      <a:pt x="3591" y="3487"/>
                    </a:lnTo>
                    <a:lnTo>
                      <a:pt x="3591" y="3487"/>
                    </a:lnTo>
                    <a:lnTo>
                      <a:pt x="3617" y="3495"/>
                    </a:lnTo>
                    <a:lnTo>
                      <a:pt x="3617" y="3495"/>
                    </a:lnTo>
                    <a:lnTo>
                      <a:pt x="3617" y="3504"/>
                    </a:lnTo>
                    <a:lnTo>
                      <a:pt x="3617" y="3504"/>
                    </a:lnTo>
                    <a:lnTo>
                      <a:pt x="3617" y="3504"/>
                    </a:lnTo>
                    <a:lnTo>
                      <a:pt x="3635" y="3513"/>
                    </a:lnTo>
                    <a:lnTo>
                      <a:pt x="3662" y="3504"/>
                    </a:lnTo>
                    <a:lnTo>
                      <a:pt x="3662" y="3504"/>
                    </a:lnTo>
                    <a:lnTo>
                      <a:pt x="3670" y="3487"/>
                    </a:lnTo>
                    <a:lnTo>
                      <a:pt x="3670" y="3487"/>
                    </a:lnTo>
                    <a:lnTo>
                      <a:pt x="3688" y="3460"/>
                    </a:lnTo>
                    <a:lnTo>
                      <a:pt x="3688" y="3460"/>
                    </a:lnTo>
                    <a:lnTo>
                      <a:pt x="3732" y="3478"/>
                    </a:lnTo>
                    <a:lnTo>
                      <a:pt x="3759" y="3487"/>
                    </a:lnTo>
                    <a:lnTo>
                      <a:pt x="3776" y="3504"/>
                    </a:lnTo>
                    <a:lnTo>
                      <a:pt x="3776" y="3504"/>
                    </a:lnTo>
                    <a:lnTo>
                      <a:pt x="3785" y="3531"/>
                    </a:lnTo>
                    <a:lnTo>
                      <a:pt x="3794" y="3548"/>
                    </a:lnTo>
                    <a:lnTo>
                      <a:pt x="3829" y="3584"/>
                    </a:lnTo>
                    <a:lnTo>
                      <a:pt x="3829" y="3584"/>
                    </a:lnTo>
                    <a:lnTo>
                      <a:pt x="3829" y="3584"/>
                    </a:lnTo>
                    <a:lnTo>
                      <a:pt x="3829" y="3584"/>
                    </a:lnTo>
                    <a:lnTo>
                      <a:pt x="3829" y="3584"/>
                    </a:lnTo>
                    <a:lnTo>
                      <a:pt x="3829" y="3592"/>
                    </a:lnTo>
                    <a:lnTo>
                      <a:pt x="3829" y="3592"/>
                    </a:lnTo>
                    <a:lnTo>
                      <a:pt x="3838" y="3610"/>
                    </a:lnTo>
                    <a:lnTo>
                      <a:pt x="3838" y="3610"/>
                    </a:lnTo>
                    <a:lnTo>
                      <a:pt x="3838" y="3628"/>
                    </a:lnTo>
                    <a:lnTo>
                      <a:pt x="3838" y="3628"/>
                    </a:lnTo>
                    <a:lnTo>
                      <a:pt x="3838" y="3628"/>
                    </a:lnTo>
                    <a:lnTo>
                      <a:pt x="3838" y="3628"/>
                    </a:lnTo>
                    <a:lnTo>
                      <a:pt x="3847" y="3637"/>
                    </a:lnTo>
                    <a:lnTo>
                      <a:pt x="3847" y="3637"/>
                    </a:lnTo>
                    <a:lnTo>
                      <a:pt x="3847" y="3637"/>
                    </a:lnTo>
                    <a:lnTo>
                      <a:pt x="3856" y="3654"/>
                    </a:lnTo>
                    <a:lnTo>
                      <a:pt x="3873" y="3663"/>
                    </a:lnTo>
                    <a:lnTo>
                      <a:pt x="3873" y="3663"/>
                    </a:lnTo>
                    <a:lnTo>
                      <a:pt x="3873" y="3663"/>
                    </a:lnTo>
                    <a:lnTo>
                      <a:pt x="3882" y="3672"/>
                    </a:lnTo>
                    <a:lnTo>
                      <a:pt x="3882" y="3672"/>
                    </a:lnTo>
                    <a:lnTo>
                      <a:pt x="3891" y="3672"/>
                    </a:lnTo>
                    <a:lnTo>
                      <a:pt x="3900" y="3672"/>
                    </a:lnTo>
                    <a:lnTo>
                      <a:pt x="3900" y="3672"/>
                    </a:lnTo>
                    <a:lnTo>
                      <a:pt x="3944" y="3690"/>
                    </a:lnTo>
                    <a:lnTo>
                      <a:pt x="3944" y="3690"/>
                    </a:lnTo>
                    <a:lnTo>
                      <a:pt x="3962" y="3690"/>
                    </a:lnTo>
                    <a:lnTo>
                      <a:pt x="3979" y="3690"/>
                    </a:lnTo>
                    <a:lnTo>
                      <a:pt x="3988" y="3681"/>
                    </a:lnTo>
                    <a:lnTo>
                      <a:pt x="3988" y="3681"/>
                    </a:lnTo>
                    <a:lnTo>
                      <a:pt x="3988" y="3663"/>
                    </a:lnTo>
                    <a:lnTo>
                      <a:pt x="3988" y="3654"/>
                    </a:lnTo>
                    <a:lnTo>
                      <a:pt x="3988" y="3654"/>
                    </a:lnTo>
                    <a:lnTo>
                      <a:pt x="3970" y="3628"/>
                    </a:lnTo>
                    <a:lnTo>
                      <a:pt x="3970" y="3628"/>
                    </a:lnTo>
                    <a:lnTo>
                      <a:pt x="3962" y="3628"/>
                    </a:lnTo>
                    <a:lnTo>
                      <a:pt x="3962" y="3628"/>
                    </a:lnTo>
                    <a:lnTo>
                      <a:pt x="3962" y="3628"/>
                    </a:lnTo>
                    <a:lnTo>
                      <a:pt x="3962" y="3628"/>
                    </a:lnTo>
                    <a:lnTo>
                      <a:pt x="3970" y="3619"/>
                    </a:lnTo>
                    <a:lnTo>
                      <a:pt x="3970" y="3619"/>
                    </a:lnTo>
                    <a:lnTo>
                      <a:pt x="3988" y="3601"/>
                    </a:lnTo>
                    <a:lnTo>
                      <a:pt x="3979" y="3575"/>
                    </a:lnTo>
                    <a:lnTo>
                      <a:pt x="3979" y="3575"/>
                    </a:lnTo>
                    <a:lnTo>
                      <a:pt x="3979" y="3575"/>
                    </a:lnTo>
                    <a:lnTo>
                      <a:pt x="3979" y="3575"/>
                    </a:lnTo>
                    <a:lnTo>
                      <a:pt x="3979" y="3575"/>
                    </a:lnTo>
                    <a:lnTo>
                      <a:pt x="3979" y="3575"/>
                    </a:lnTo>
                    <a:lnTo>
                      <a:pt x="3988" y="3566"/>
                    </a:lnTo>
                    <a:lnTo>
                      <a:pt x="3988" y="3566"/>
                    </a:lnTo>
                    <a:lnTo>
                      <a:pt x="4023" y="3548"/>
                    </a:lnTo>
                    <a:lnTo>
                      <a:pt x="4023" y="3531"/>
                    </a:lnTo>
                    <a:lnTo>
                      <a:pt x="4023" y="3531"/>
                    </a:lnTo>
                    <a:lnTo>
                      <a:pt x="4032" y="3531"/>
                    </a:lnTo>
                    <a:lnTo>
                      <a:pt x="4050" y="3531"/>
                    </a:lnTo>
                    <a:lnTo>
                      <a:pt x="4050" y="3531"/>
                    </a:lnTo>
                    <a:lnTo>
                      <a:pt x="4067" y="3522"/>
                    </a:lnTo>
                    <a:lnTo>
                      <a:pt x="4085" y="3513"/>
                    </a:lnTo>
                    <a:lnTo>
                      <a:pt x="4103" y="3495"/>
                    </a:lnTo>
                    <a:lnTo>
                      <a:pt x="4112" y="3478"/>
                    </a:lnTo>
                    <a:lnTo>
                      <a:pt x="4112" y="3478"/>
                    </a:lnTo>
                    <a:lnTo>
                      <a:pt x="4129" y="3478"/>
                    </a:lnTo>
                    <a:lnTo>
                      <a:pt x="4129" y="3478"/>
                    </a:lnTo>
                    <a:lnTo>
                      <a:pt x="4147" y="3469"/>
                    </a:lnTo>
                    <a:lnTo>
                      <a:pt x="4165" y="3460"/>
                    </a:lnTo>
                    <a:lnTo>
                      <a:pt x="4165" y="3460"/>
                    </a:lnTo>
                    <a:lnTo>
                      <a:pt x="4165" y="3460"/>
                    </a:lnTo>
                    <a:lnTo>
                      <a:pt x="4165" y="3460"/>
                    </a:lnTo>
                    <a:lnTo>
                      <a:pt x="4182" y="3460"/>
                    </a:lnTo>
                    <a:lnTo>
                      <a:pt x="4182" y="3460"/>
                    </a:lnTo>
                    <a:lnTo>
                      <a:pt x="4200" y="3451"/>
                    </a:lnTo>
                    <a:lnTo>
                      <a:pt x="4200" y="3451"/>
                    </a:lnTo>
                    <a:lnTo>
                      <a:pt x="4209" y="3460"/>
                    </a:lnTo>
                    <a:lnTo>
                      <a:pt x="4209" y="3460"/>
                    </a:lnTo>
                    <a:lnTo>
                      <a:pt x="4226" y="3469"/>
                    </a:lnTo>
                    <a:lnTo>
                      <a:pt x="4244" y="3478"/>
                    </a:lnTo>
                    <a:lnTo>
                      <a:pt x="4244" y="3478"/>
                    </a:lnTo>
                    <a:lnTo>
                      <a:pt x="4262" y="3469"/>
                    </a:lnTo>
                    <a:lnTo>
                      <a:pt x="4270" y="3460"/>
                    </a:lnTo>
                    <a:lnTo>
                      <a:pt x="4270" y="3460"/>
                    </a:lnTo>
                    <a:lnTo>
                      <a:pt x="4288" y="3478"/>
                    </a:lnTo>
                    <a:lnTo>
                      <a:pt x="4288" y="3478"/>
                    </a:lnTo>
                    <a:lnTo>
                      <a:pt x="4306" y="3495"/>
                    </a:lnTo>
                    <a:lnTo>
                      <a:pt x="4323" y="3495"/>
                    </a:lnTo>
                    <a:lnTo>
                      <a:pt x="4350" y="3495"/>
                    </a:lnTo>
                    <a:lnTo>
                      <a:pt x="4350" y="3495"/>
                    </a:lnTo>
                    <a:lnTo>
                      <a:pt x="4367" y="3495"/>
                    </a:lnTo>
                    <a:lnTo>
                      <a:pt x="4376" y="3478"/>
                    </a:lnTo>
                    <a:lnTo>
                      <a:pt x="4376" y="3478"/>
                    </a:lnTo>
                    <a:lnTo>
                      <a:pt x="4394" y="3487"/>
                    </a:lnTo>
                    <a:lnTo>
                      <a:pt x="4412" y="3478"/>
                    </a:lnTo>
                    <a:lnTo>
                      <a:pt x="4412" y="3478"/>
                    </a:lnTo>
                    <a:lnTo>
                      <a:pt x="4420" y="3469"/>
                    </a:lnTo>
                    <a:lnTo>
                      <a:pt x="4420" y="3451"/>
                    </a:lnTo>
                    <a:lnTo>
                      <a:pt x="4420" y="3451"/>
                    </a:lnTo>
                    <a:lnTo>
                      <a:pt x="4420" y="3442"/>
                    </a:lnTo>
                    <a:lnTo>
                      <a:pt x="4420" y="3442"/>
                    </a:lnTo>
                    <a:lnTo>
                      <a:pt x="4420" y="3442"/>
                    </a:lnTo>
                    <a:lnTo>
                      <a:pt x="4420" y="3434"/>
                    </a:lnTo>
                    <a:lnTo>
                      <a:pt x="4420" y="3434"/>
                    </a:lnTo>
                    <a:lnTo>
                      <a:pt x="4438" y="3425"/>
                    </a:lnTo>
                    <a:lnTo>
                      <a:pt x="4473" y="3425"/>
                    </a:lnTo>
                    <a:lnTo>
                      <a:pt x="4473" y="3425"/>
                    </a:lnTo>
                    <a:lnTo>
                      <a:pt x="4491" y="3425"/>
                    </a:lnTo>
                    <a:lnTo>
                      <a:pt x="4491" y="3416"/>
                    </a:lnTo>
                    <a:lnTo>
                      <a:pt x="4491" y="3416"/>
                    </a:lnTo>
                    <a:lnTo>
                      <a:pt x="4500" y="3434"/>
                    </a:lnTo>
                    <a:lnTo>
                      <a:pt x="4517" y="3434"/>
                    </a:lnTo>
                    <a:lnTo>
                      <a:pt x="4517" y="3434"/>
                    </a:lnTo>
                    <a:lnTo>
                      <a:pt x="4535" y="3434"/>
                    </a:lnTo>
                    <a:lnTo>
                      <a:pt x="4535" y="3434"/>
                    </a:lnTo>
                    <a:lnTo>
                      <a:pt x="4553" y="3434"/>
                    </a:lnTo>
                    <a:lnTo>
                      <a:pt x="4553" y="3434"/>
                    </a:lnTo>
                    <a:lnTo>
                      <a:pt x="4579" y="3425"/>
                    </a:lnTo>
                    <a:lnTo>
                      <a:pt x="4579" y="3425"/>
                    </a:lnTo>
                    <a:lnTo>
                      <a:pt x="4606" y="3434"/>
                    </a:lnTo>
                    <a:lnTo>
                      <a:pt x="4614" y="3442"/>
                    </a:lnTo>
                    <a:lnTo>
                      <a:pt x="4614" y="3442"/>
                    </a:lnTo>
                    <a:lnTo>
                      <a:pt x="4623" y="3460"/>
                    </a:lnTo>
                    <a:lnTo>
                      <a:pt x="4641" y="3469"/>
                    </a:lnTo>
                    <a:lnTo>
                      <a:pt x="4641" y="3469"/>
                    </a:lnTo>
                    <a:lnTo>
                      <a:pt x="4659" y="3469"/>
                    </a:lnTo>
                    <a:lnTo>
                      <a:pt x="4685" y="3460"/>
                    </a:lnTo>
                    <a:lnTo>
                      <a:pt x="4685" y="3460"/>
                    </a:lnTo>
                    <a:lnTo>
                      <a:pt x="4685" y="3460"/>
                    </a:lnTo>
                    <a:lnTo>
                      <a:pt x="4694" y="3451"/>
                    </a:lnTo>
                    <a:lnTo>
                      <a:pt x="4694" y="3451"/>
                    </a:lnTo>
                    <a:lnTo>
                      <a:pt x="4712" y="3442"/>
                    </a:lnTo>
                    <a:lnTo>
                      <a:pt x="4712" y="3442"/>
                    </a:lnTo>
                    <a:lnTo>
                      <a:pt x="4712" y="3442"/>
                    </a:lnTo>
                    <a:lnTo>
                      <a:pt x="4738" y="3469"/>
                    </a:lnTo>
                    <a:lnTo>
                      <a:pt x="4738" y="3469"/>
                    </a:lnTo>
                    <a:lnTo>
                      <a:pt x="4773" y="3504"/>
                    </a:lnTo>
                    <a:lnTo>
                      <a:pt x="4773" y="3504"/>
                    </a:lnTo>
                    <a:lnTo>
                      <a:pt x="4773" y="3513"/>
                    </a:lnTo>
                    <a:lnTo>
                      <a:pt x="4773" y="3522"/>
                    </a:lnTo>
                    <a:lnTo>
                      <a:pt x="4773" y="3522"/>
                    </a:lnTo>
                    <a:lnTo>
                      <a:pt x="4764" y="3540"/>
                    </a:lnTo>
                    <a:lnTo>
                      <a:pt x="4764" y="3548"/>
                    </a:lnTo>
                    <a:lnTo>
                      <a:pt x="4764" y="3548"/>
                    </a:lnTo>
                    <a:lnTo>
                      <a:pt x="4764" y="3566"/>
                    </a:lnTo>
                    <a:lnTo>
                      <a:pt x="4764" y="3566"/>
                    </a:lnTo>
                    <a:lnTo>
                      <a:pt x="4764" y="3566"/>
                    </a:lnTo>
                    <a:lnTo>
                      <a:pt x="4764" y="3566"/>
                    </a:lnTo>
                    <a:lnTo>
                      <a:pt x="4773" y="3584"/>
                    </a:lnTo>
                    <a:lnTo>
                      <a:pt x="4773" y="3584"/>
                    </a:lnTo>
                    <a:lnTo>
                      <a:pt x="4773" y="3601"/>
                    </a:lnTo>
                    <a:lnTo>
                      <a:pt x="4791" y="3619"/>
                    </a:lnTo>
                    <a:lnTo>
                      <a:pt x="4791" y="3619"/>
                    </a:lnTo>
                    <a:lnTo>
                      <a:pt x="4800" y="3628"/>
                    </a:lnTo>
                    <a:lnTo>
                      <a:pt x="4800" y="3637"/>
                    </a:lnTo>
                    <a:lnTo>
                      <a:pt x="4800" y="3654"/>
                    </a:lnTo>
                    <a:lnTo>
                      <a:pt x="4800" y="3654"/>
                    </a:lnTo>
                    <a:lnTo>
                      <a:pt x="4809" y="3672"/>
                    </a:lnTo>
                    <a:lnTo>
                      <a:pt x="4826" y="3681"/>
                    </a:lnTo>
                    <a:lnTo>
                      <a:pt x="4826" y="3681"/>
                    </a:lnTo>
                    <a:lnTo>
                      <a:pt x="4835" y="3690"/>
                    </a:lnTo>
                    <a:lnTo>
                      <a:pt x="4844" y="3707"/>
                    </a:lnTo>
                    <a:lnTo>
                      <a:pt x="4844" y="3707"/>
                    </a:lnTo>
                    <a:lnTo>
                      <a:pt x="4853" y="3725"/>
                    </a:lnTo>
                    <a:lnTo>
                      <a:pt x="4853" y="3725"/>
                    </a:lnTo>
                    <a:lnTo>
                      <a:pt x="4870" y="3743"/>
                    </a:lnTo>
                    <a:lnTo>
                      <a:pt x="4888" y="3743"/>
                    </a:lnTo>
                    <a:lnTo>
                      <a:pt x="4897" y="3743"/>
                    </a:lnTo>
                    <a:lnTo>
                      <a:pt x="4897" y="3743"/>
                    </a:lnTo>
                    <a:lnTo>
                      <a:pt x="4914" y="3734"/>
                    </a:lnTo>
                    <a:lnTo>
                      <a:pt x="4914" y="3734"/>
                    </a:lnTo>
                    <a:lnTo>
                      <a:pt x="4923" y="3716"/>
                    </a:lnTo>
                    <a:lnTo>
                      <a:pt x="4923" y="3716"/>
                    </a:lnTo>
                    <a:lnTo>
                      <a:pt x="4932" y="3690"/>
                    </a:lnTo>
                    <a:lnTo>
                      <a:pt x="4932" y="3690"/>
                    </a:lnTo>
                    <a:lnTo>
                      <a:pt x="4941" y="3672"/>
                    </a:lnTo>
                    <a:lnTo>
                      <a:pt x="4950" y="3654"/>
                    </a:lnTo>
                    <a:lnTo>
                      <a:pt x="4950" y="3654"/>
                    </a:lnTo>
                    <a:lnTo>
                      <a:pt x="4941" y="3592"/>
                    </a:lnTo>
                    <a:lnTo>
                      <a:pt x="4923" y="3557"/>
                    </a:lnTo>
                    <a:lnTo>
                      <a:pt x="4914" y="3531"/>
                    </a:lnTo>
                    <a:lnTo>
                      <a:pt x="4914" y="3531"/>
                    </a:lnTo>
                    <a:lnTo>
                      <a:pt x="4906" y="3522"/>
                    </a:lnTo>
                    <a:lnTo>
                      <a:pt x="4906" y="3522"/>
                    </a:lnTo>
                    <a:lnTo>
                      <a:pt x="4906" y="3487"/>
                    </a:lnTo>
                    <a:lnTo>
                      <a:pt x="4906" y="3487"/>
                    </a:lnTo>
                    <a:lnTo>
                      <a:pt x="4897" y="3478"/>
                    </a:lnTo>
                    <a:lnTo>
                      <a:pt x="4897" y="3478"/>
                    </a:lnTo>
                    <a:lnTo>
                      <a:pt x="4879" y="3442"/>
                    </a:lnTo>
                    <a:lnTo>
                      <a:pt x="4870" y="3389"/>
                    </a:lnTo>
                    <a:lnTo>
                      <a:pt x="4870" y="3389"/>
                    </a:lnTo>
                    <a:lnTo>
                      <a:pt x="4879" y="3363"/>
                    </a:lnTo>
                    <a:lnTo>
                      <a:pt x="4888" y="3336"/>
                    </a:lnTo>
                    <a:lnTo>
                      <a:pt x="4932" y="3284"/>
                    </a:lnTo>
                    <a:lnTo>
                      <a:pt x="4932" y="3284"/>
                    </a:lnTo>
                    <a:lnTo>
                      <a:pt x="4941" y="3284"/>
                    </a:lnTo>
                    <a:lnTo>
                      <a:pt x="4941" y="3284"/>
                    </a:lnTo>
                    <a:lnTo>
                      <a:pt x="4950" y="3284"/>
                    </a:lnTo>
                    <a:lnTo>
                      <a:pt x="4950" y="3284"/>
                    </a:lnTo>
                    <a:lnTo>
                      <a:pt x="4967" y="3275"/>
                    </a:lnTo>
                    <a:lnTo>
                      <a:pt x="4985" y="3248"/>
                    </a:lnTo>
                    <a:lnTo>
                      <a:pt x="4985" y="3248"/>
                    </a:lnTo>
                    <a:lnTo>
                      <a:pt x="5003" y="3231"/>
                    </a:lnTo>
                    <a:lnTo>
                      <a:pt x="5012" y="3222"/>
                    </a:lnTo>
                    <a:lnTo>
                      <a:pt x="5029" y="3222"/>
                    </a:lnTo>
                    <a:lnTo>
                      <a:pt x="5029" y="3222"/>
                    </a:lnTo>
                    <a:lnTo>
                      <a:pt x="5038" y="3222"/>
                    </a:lnTo>
                    <a:lnTo>
                      <a:pt x="5056" y="3213"/>
                    </a:lnTo>
                    <a:lnTo>
                      <a:pt x="5064" y="3195"/>
                    </a:lnTo>
                    <a:lnTo>
                      <a:pt x="5064" y="3195"/>
                    </a:lnTo>
                    <a:lnTo>
                      <a:pt x="5073" y="3178"/>
                    </a:lnTo>
                    <a:lnTo>
                      <a:pt x="5109" y="3169"/>
                    </a:lnTo>
                    <a:lnTo>
                      <a:pt x="5117" y="3169"/>
                    </a:lnTo>
                    <a:lnTo>
                      <a:pt x="5117" y="3169"/>
                    </a:lnTo>
                    <a:lnTo>
                      <a:pt x="5135" y="3160"/>
                    </a:lnTo>
                    <a:lnTo>
                      <a:pt x="5144" y="3142"/>
                    </a:lnTo>
                    <a:lnTo>
                      <a:pt x="5144" y="3142"/>
                    </a:lnTo>
                    <a:lnTo>
                      <a:pt x="5135" y="3125"/>
                    </a:lnTo>
                    <a:lnTo>
                      <a:pt x="5135" y="3125"/>
                    </a:lnTo>
                    <a:lnTo>
                      <a:pt x="5135" y="3125"/>
                    </a:lnTo>
                    <a:lnTo>
                      <a:pt x="5135" y="3125"/>
                    </a:lnTo>
                    <a:lnTo>
                      <a:pt x="5153" y="3125"/>
                    </a:lnTo>
                    <a:lnTo>
                      <a:pt x="5170" y="3116"/>
                    </a:lnTo>
                    <a:lnTo>
                      <a:pt x="5170" y="3116"/>
                    </a:lnTo>
                    <a:lnTo>
                      <a:pt x="5179" y="3107"/>
                    </a:lnTo>
                    <a:lnTo>
                      <a:pt x="5179" y="3107"/>
                    </a:lnTo>
                    <a:lnTo>
                      <a:pt x="5188" y="3107"/>
                    </a:lnTo>
                    <a:lnTo>
                      <a:pt x="5188" y="3107"/>
                    </a:lnTo>
                    <a:lnTo>
                      <a:pt x="5197" y="3089"/>
                    </a:lnTo>
                    <a:lnTo>
                      <a:pt x="5197" y="3072"/>
                    </a:lnTo>
                    <a:lnTo>
                      <a:pt x="5197" y="3072"/>
                    </a:lnTo>
                    <a:lnTo>
                      <a:pt x="5197" y="3063"/>
                    </a:lnTo>
                    <a:lnTo>
                      <a:pt x="5179" y="3054"/>
                    </a:lnTo>
                    <a:lnTo>
                      <a:pt x="5179" y="3054"/>
                    </a:lnTo>
                    <a:lnTo>
                      <a:pt x="5179" y="3054"/>
                    </a:lnTo>
                    <a:lnTo>
                      <a:pt x="5179" y="3054"/>
                    </a:lnTo>
                    <a:lnTo>
                      <a:pt x="5188" y="3036"/>
                    </a:lnTo>
                    <a:lnTo>
                      <a:pt x="5179" y="3019"/>
                    </a:lnTo>
                    <a:lnTo>
                      <a:pt x="5179" y="3019"/>
                    </a:lnTo>
                    <a:lnTo>
                      <a:pt x="5170" y="3010"/>
                    </a:lnTo>
                    <a:lnTo>
                      <a:pt x="5153" y="3001"/>
                    </a:lnTo>
                    <a:lnTo>
                      <a:pt x="5153" y="3001"/>
                    </a:lnTo>
                    <a:lnTo>
                      <a:pt x="5153" y="2992"/>
                    </a:lnTo>
                    <a:lnTo>
                      <a:pt x="5153" y="2992"/>
                    </a:lnTo>
                    <a:lnTo>
                      <a:pt x="5153" y="2992"/>
                    </a:lnTo>
                    <a:lnTo>
                      <a:pt x="5162" y="2975"/>
                    </a:lnTo>
                    <a:lnTo>
                      <a:pt x="5162" y="2975"/>
                    </a:lnTo>
                    <a:lnTo>
                      <a:pt x="5162" y="2983"/>
                    </a:lnTo>
                    <a:lnTo>
                      <a:pt x="5162" y="2983"/>
                    </a:lnTo>
                    <a:lnTo>
                      <a:pt x="5179" y="2983"/>
                    </a:lnTo>
                    <a:lnTo>
                      <a:pt x="5197" y="2975"/>
                    </a:lnTo>
                    <a:lnTo>
                      <a:pt x="5197" y="2975"/>
                    </a:lnTo>
                    <a:lnTo>
                      <a:pt x="5197" y="2975"/>
                    </a:lnTo>
                    <a:lnTo>
                      <a:pt x="5206" y="2966"/>
                    </a:lnTo>
                    <a:lnTo>
                      <a:pt x="5206" y="2966"/>
                    </a:lnTo>
                    <a:lnTo>
                      <a:pt x="5214" y="2922"/>
                    </a:lnTo>
                    <a:lnTo>
                      <a:pt x="5223" y="2895"/>
                    </a:lnTo>
                    <a:lnTo>
                      <a:pt x="5223" y="2895"/>
                    </a:lnTo>
                    <a:lnTo>
                      <a:pt x="5232" y="2886"/>
                    </a:lnTo>
                    <a:lnTo>
                      <a:pt x="5241" y="2877"/>
                    </a:lnTo>
                    <a:lnTo>
                      <a:pt x="5241" y="2877"/>
                    </a:lnTo>
                    <a:lnTo>
                      <a:pt x="5241" y="2869"/>
                    </a:lnTo>
                    <a:lnTo>
                      <a:pt x="5241" y="2869"/>
                    </a:lnTo>
                    <a:lnTo>
                      <a:pt x="5267" y="2851"/>
                    </a:lnTo>
                    <a:lnTo>
                      <a:pt x="5276" y="2833"/>
                    </a:lnTo>
                    <a:lnTo>
                      <a:pt x="5294" y="2798"/>
                    </a:lnTo>
                    <a:lnTo>
                      <a:pt x="5294" y="2798"/>
                    </a:lnTo>
                    <a:lnTo>
                      <a:pt x="5285" y="2789"/>
                    </a:lnTo>
                    <a:lnTo>
                      <a:pt x="5285" y="2789"/>
                    </a:lnTo>
                    <a:lnTo>
                      <a:pt x="5294" y="2789"/>
                    </a:lnTo>
                    <a:lnTo>
                      <a:pt x="5303" y="2789"/>
                    </a:lnTo>
                    <a:lnTo>
                      <a:pt x="5303" y="2789"/>
                    </a:lnTo>
                    <a:lnTo>
                      <a:pt x="5312" y="2789"/>
                    </a:lnTo>
                    <a:lnTo>
                      <a:pt x="5312" y="2789"/>
                    </a:lnTo>
                    <a:lnTo>
                      <a:pt x="5338" y="2789"/>
                    </a:lnTo>
                    <a:lnTo>
                      <a:pt x="5338" y="2789"/>
                    </a:lnTo>
                    <a:lnTo>
                      <a:pt x="5356" y="2780"/>
                    </a:lnTo>
                    <a:lnTo>
                      <a:pt x="5364" y="2772"/>
                    </a:lnTo>
                    <a:lnTo>
                      <a:pt x="5364" y="2772"/>
                    </a:lnTo>
                    <a:lnTo>
                      <a:pt x="5373" y="2763"/>
                    </a:lnTo>
                    <a:lnTo>
                      <a:pt x="5373" y="2745"/>
                    </a:lnTo>
                    <a:lnTo>
                      <a:pt x="5373" y="2745"/>
                    </a:lnTo>
                    <a:lnTo>
                      <a:pt x="5373" y="2736"/>
                    </a:lnTo>
                    <a:lnTo>
                      <a:pt x="5373" y="2736"/>
                    </a:lnTo>
                    <a:lnTo>
                      <a:pt x="5391" y="2736"/>
                    </a:lnTo>
                    <a:lnTo>
                      <a:pt x="5391" y="2736"/>
                    </a:lnTo>
                    <a:lnTo>
                      <a:pt x="5409" y="2736"/>
                    </a:lnTo>
                    <a:lnTo>
                      <a:pt x="5417" y="2727"/>
                    </a:lnTo>
                    <a:lnTo>
                      <a:pt x="5417" y="2727"/>
                    </a:lnTo>
                    <a:lnTo>
                      <a:pt x="5444" y="2727"/>
                    </a:lnTo>
                    <a:lnTo>
                      <a:pt x="5461" y="2719"/>
                    </a:lnTo>
                    <a:lnTo>
                      <a:pt x="5461" y="2719"/>
                    </a:lnTo>
                    <a:lnTo>
                      <a:pt x="5479" y="2710"/>
                    </a:lnTo>
                    <a:lnTo>
                      <a:pt x="5479" y="2701"/>
                    </a:lnTo>
                    <a:lnTo>
                      <a:pt x="5479" y="2692"/>
                    </a:lnTo>
                    <a:lnTo>
                      <a:pt x="5479" y="2692"/>
                    </a:lnTo>
                    <a:lnTo>
                      <a:pt x="5479" y="2666"/>
                    </a:lnTo>
                    <a:lnTo>
                      <a:pt x="5461" y="2657"/>
                    </a:lnTo>
                    <a:lnTo>
                      <a:pt x="5461" y="2657"/>
                    </a:lnTo>
                    <a:lnTo>
                      <a:pt x="5470" y="2630"/>
                    </a:lnTo>
                    <a:lnTo>
                      <a:pt x="5470" y="2630"/>
                    </a:lnTo>
                    <a:lnTo>
                      <a:pt x="5470" y="2621"/>
                    </a:lnTo>
                    <a:lnTo>
                      <a:pt x="5470" y="2621"/>
                    </a:lnTo>
                    <a:lnTo>
                      <a:pt x="5470" y="2613"/>
                    </a:lnTo>
                    <a:lnTo>
                      <a:pt x="5470" y="2613"/>
                    </a:lnTo>
                    <a:lnTo>
                      <a:pt x="5470" y="2613"/>
                    </a:lnTo>
                    <a:lnTo>
                      <a:pt x="5497" y="2595"/>
                    </a:lnTo>
                    <a:lnTo>
                      <a:pt x="5497" y="2595"/>
                    </a:lnTo>
                    <a:lnTo>
                      <a:pt x="5497" y="2595"/>
                    </a:lnTo>
                    <a:lnTo>
                      <a:pt x="5497" y="2595"/>
                    </a:lnTo>
                    <a:lnTo>
                      <a:pt x="5506" y="2586"/>
                    </a:lnTo>
                    <a:lnTo>
                      <a:pt x="5514" y="2577"/>
                    </a:lnTo>
                    <a:lnTo>
                      <a:pt x="5514" y="2577"/>
                    </a:lnTo>
                    <a:lnTo>
                      <a:pt x="5523" y="2577"/>
                    </a:lnTo>
                    <a:lnTo>
                      <a:pt x="5523" y="2577"/>
                    </a:lnTo>
                    <a:lnTo>
                      <a:pt x="5541" y="2568"/>
                    </a:lnTo>
                    <a:lnTo>
                      <a:pt x="5559" y="2542"/>
                    </a:lnTo>
                    <a:lnTo>
                      <a:pt x="5559" y="2542"/>
                    </a:lnTo>
                    <a:lnTo>
                      <a:pt x="5559" y="2542"/>
                    </a:lnTo>
                    <a:lnTo>
                      <a:pt x="5559" y="2542"/>
                    </a:lnTo>
                    <a:lnTo>
                      <a:pt x="5567" y="2533"/>
                    </a:lnTo>
                    <a:lnTo>
                      <a:pt x="5567" y="2533"/>
                    </a:lnTo>
                    <a:lnTo>
                      <a:pt x="5567" y="2533"/>
                    </a:lnTo>
                    <a:lnTo>
                      <a:pt x="5567" y="2533"/>
                    </a:lnTo>
                    <a:lnTo>
                      <a:pt x="5585" y="2533"/>
                    </a:lnTo>
                    <a:lnTo>
                      <a:pt x="5585" y="2533"/>
                    </a:lnTo>
                    <a:lnTo>
                      <a:pt x="5594" y="2542"/>
                    </a:lnTo>
                    <a:lnTo>
                      <a:pt x="5611" y="2542"/>
                    </a:lnTo>
                    <a:lnTo>
                      <a:pt x="5611" y="2542"/>
                    </a:lnTo>
                    <a:lnTo>
                      <a:pt x="5620" y="2542"/>
                    </a:lnTo>
                    <a:lnTo>
                      <a:pt x="5638" y="2533"/>
                    </a:lnTo>
                    <a:lnTo>
                      <a:pt x="5638" y="2533"/>
                    </a:lnTo>
                    <a:lnTo>
                      <a:pt x="5656" y="2524"/>
                    </a:lnTo>
                    <a:lnTo>
                      <a:pt x="5656" y="2524"/>
                    </a:lnTo>
                    <a:lnTo>
                      <a:pt x="5673" y="2507"/>
                    </a:lnTo>
                    <a:lnTo>
                      <a:pt x="5673" y="2507"/>
                    </a:lnTo>
                    <a:lnTo>
                      <a:pt x="5682" y="2507"/>
                    </a:lnTo>
                    <a:lnTo>
                      <a:pt x="5682" y="2507"/>
                    </a:lnTo>
                    <a:lnTo>
                      <a:pt x="5691" y="2498"/>
                    </a:lnTo>
                    <a:lnTo>
                      <a:pt x="5691" y="2498"/>
                    </a:lnTo>
                    <a:lnTo>
                      <a:pt x="5717" y="2489"/>
                    </a:lnTo>
                    <a:lnTo>
                      <a:pt x="5726" y="2480"/>
                    </a:lnTo>
                    <a:lnTo>
                      <a:pt x="5726" y="2480"/>
                    </a:lnTo>
                    <a:lnTo>
                      <a:pt x="5744" y="2480"/>
                    </a:lnTo>
                    <a:lnTo>
                      <a:pt x="5744" y="2480"/>
                    </a:lnTo>
                    <a:lnTo>
                      <a:pt x="5726" y="2498"/>
                    </a:lnTo>
                    <a:lnTo>
                      <a:pt x="5726" y="2498"/>
                    </a:lnTo>
                    <a:lnTo>
                      <a:pt x="5700" y="2524"/>
                    </a:lnTo>
                    <a:lnTo>
                      <a:pt x="5700" y="2551"/>
                    </a:lnTo>
                    <a:lnTo>
                      <a:pt x="5700" y="2551"/>
                    </a:lnTo>
                    <a:lnTo>
                      <a:pt x="5709" y="2568"/>
                    </a:lnTo>
                    <a:lnTo>
                      <a:pt x="5717" y="2577"/>
                    </a:lnTo>
                    <a:lnTo>
                      <a:pt x="5717" y="2577"/>
                    </a:lnTo>
                    <a:lnTo>
                      <a:pt x="5735" y="2595"/>
                    </a:lnTo>
                    <a:lnTo>
                      <a:pt x="5761" y="2595"/>
                    </a:lnTo>
                    <a:lnTo>
                      <a:pt x="5788" y="2586"/>
                    </a:lnTo>
                    <a:lnTo>
                      <a:pt x="5814" y="2568"/>
                    </a:lnTo>
                    <a:lnTo>
                      <a:pt x="5814" y="2568"/>
                    </a:lnTo>
                    <a:lnTo>
                      <a:pt x="5832" y="2551"/>
                    </a:lnTo>
                    <a:lnTo>
                      <a:pt x="5841" y="2533"/>
                    </a:lnTo>
                    <a:lnTo>
                      <a:pt x="5841" y="2533"/>
                    </a:lnTo>
                    <a:lnTo>
                      <a:pt x="5850" y="2524"/>
                    </a:lnTo>
                    <a:lnTo>
                      <a:pt x="5859" y="2524"/>
                    </a:lnTo>
                    <a:lnTo>
                      <a:pt x="5859" y="2524"/>
                    </a:lnTo>
                    <a:lnTo>
                      <a:pt x="5911" y="2516"/>
                    </a:lnTo>
                    <a:lnTo>
                      <a:pt x="5991" y="2489"/>
                    </a:lnTo>
                    <a:lnTo>
                      <a:pt x="5991" y="2489"/>
                    </a:lnTo>
                    <a:lnTo>
                      <a:pt x="6009" y="2489"/>
                    </a:lnTo>
                    <a:lnTo>
                      <a:pt x="6017" y="2471"/>
                    </a:lnTo>
                    <a:lnTo>
                      <a:pt x="6017" y="2471"/>
                    </a:lnTo>
                    <a:lnTo>
                      <a:pt x="6017" y="2454"/>
                    </a:lnTo>
                    <a:lnTo>
                      <a:pt x="6017" y="2454"/>
                    </a:lnTo>
                    <a:lnTo>
                      <a:pt x="6026" y="2454"/>
                    </a:lnTo>
                    <a:lnTo>
                      <a:pt x="6026" y="2454"/>
                    </a:lnTo>
                    <a:lnTo>
                      <a:pt x="6053" y="2445"/>
                    </a:lnTo>
                    <a:lnTo>
                      <a:pt x="6079" y="2436"/>
                    </a:lnTo>
                    <a:lnTo>
                      <a:pt x="6079" y="2436"/>
                    </a:lnTo>
                    <a:lnTo>
                      <a:pt x="6097" y="2418"/>
                    </a:lnTo>
                    <a:lnTo>
                      <a:pt x="6097" y="2401"/>
                    </a:lnTo>
                    <a:lnTo>
                      <a:pt x="6097" y="2401"/>
                    </a:lnTo>
                    <a:lnTo>
                      <a:pt x="6079" y="2392"/>
                    </a:lnTo>
                    <a:lnTo>
                      <a:pt x="6061" y="2383"/>
                    </a:lnTo>
                    <a:lnTo>
                      <a:pt x="6061" y="2383"/>
                    </a:lnTo>
                    <a:lnTo>
                      <a:pt x="6070" y="2374"/>
                    </a:lnTo>
                    <a:lnTo>
                      <a:pt x="6070" y="2374"/>
                    </a:lnTo>
                    <a:lnTo>
                      <a:pt x="6070" y="2365"/>
                    </a:lnTo>
                    <a:lnTo>
                      <a:pt x="6070" y="2365"/>
                    </a:lnTo>
                    <a:lnTo>
                      <a:pt x="6061" y="2348"/>
                    </a:lnTo>
                    <a:lnTo>
                      <a:pt x="6061" y="2348"/>
                    </a:lnTo>
                    <a:lnTo>
                      <a:pt x="6044" y="2339"/>
                    </a:lnTo>
                    <a:lnTo>
                      <a:pt x="6044" y="2339"/>
                    </a:lnTo>
                    <a:lnTo>
                      <a:pt x="6017" y="2357"/>
                    </a:lnTo>
                    <a:lnTo>
                      <a:pt x="6000" y="2365"/>
                    </a:lnTo>
                    <a:lnTo>
                      <a:pt x="5991" y="2383"/>
                    </a:lnTo>
                    <a:lnTo>
                      <a:pt x="5991" y="2383"/>
                    </a:lnTo>
                    <a:lnTo>
                      <a:pt x="5982" y="2392"/>
                    </a:lnTo>
                    <a:lnTo>
                      <a:pt x="5982" y="2392"/>
                    </a:lnTo>
                    <a:lnTo>
                      <a:pt x="5973" y="2401"/>
                    </a:lnTo>
                    <a:lnTo>
                      <a:pt x="5964" y="2418"/>
                    </a:lnTo>
                    <a:lnTo>
                      <a:pt x="5964" y="2418"/>
                    </a:lnTo>
                    <a:lnTo>
                      <a:pt x="5947" y="2418"/>
                    </a:lnTo>
                    <a:lnTo>
                      <a:pt x="5947" y="2418"/>
                    </a:lnTo>
                    <a:lnTo>
                      <a:pt x="5911" y="2418"/>
                    </a:lnTo>
                    <a:lnTo>
                      <a:pt x="5876" y="2410"/>
                    </a:lnTo>
                    <a:lnTo>
                      <a:pt x="5876" y="2410"/>
                    </a:lnTo>
                    <a:lnTo>
                      <a:pt x="5859" y="2392"/>
                    </a:lnTo>
                    <a:lnTo>
                      <a:pt x="5841" y="2383"/>
                    </a:lnTo>
                    <a:lnTo>
                      <a:pt x="5841" y="2383"/>
                    </a:lnTo>
                    <a:lnTo>
                      <a:pt x="5814" y="2374"/>
                    </a:lnTo>
                    <a:lnTo>
                      <a:pt x="5814" y="2374"/>
                    </a:lnTo>
                    <a:lnTo>
                      <a:pt x="5814" y="2357"/>
                    </a:lnTo>
                    <a:lnTo>
                      <a:pt x="5806" y="2348"/>
                    </a:lnTo>
                    <a:lnTo>
                      <a:pt x="5806" y="2348"/>
                    </a:lnTo>
                    <a:lnTo>
                      <a:pt x="5806" y="2339"/>
                    </a:lnTo>
                    <a:lnTo>
                      <a:pt x="5806" y="2339"/>
                    </a:lnTo>
                    <a:lnTo>
                      <a:pt x="5806" y="2330"/>
                    </a:lnTo>
                    <a:lnTo>
                      <a:pt x="5806" y="2330"/>
                    </a:lnTo>
                    <a:lnTo>
                      <a:pt x="5814" y="2312"/>
                    </a:lnTo>
                    <a:lnTo>
                      <a:pt x="5814" y="2304"/>
                    </a:lnTo>
                    <a:lnTo>
                      <a:pt x="5814" y="2286"/>
                    </a:lnTo>
                    <a:lnTo>
                      <a:pt x="5814" y="2286"/>
                    </a:lnTo>
                    <a:lnTo>
                      <a:pt x="5806" y="2277"/>
                    </a:lnTo>
                    <a:lnTo>
                      <a:pt x="5806" y="2277"/>
                    </a:lnTo>
                    <a:lnTo>
                      <a:pt x="5823" y="2268"/>
                    </a:lnTo>
                    <a:lnTo>
                      <a:pt x="5841" y="2251"/>
                    </a:lnTo>
                    <a:lnTo>
                      <a:pt x="5841" y="2251"/>
                    </a:lnTo>
                    <a:lnTo>
                      <a:pt x="5841" y="2224"/>
                    </a:lnTo>
                    <a:lnTo>
                      <a:pt x="5832" y="2198"/>
                    </a:lnTo>
                    <a:lnTo>
                      <a:pt x="5832" y="2198"/>
                    </a:lnTo>
                    <a:lnTo>
                      <a:pt x="5823" y="2189"/>
                    </a:lnTo>
                    <a:lnTo>
                      <a:pt x="5806" y="2180"/>
                    </a:lnTo>
                    <a:lnTo>
                      <a:pt x="5761" y="2180"/>
                    </a:lnTo>
                    <a:lnTo>
                      <a:pt x="5709" y="2180"/>
                    </a:lnTo>
                    <a:lnTo>
                      <a:pt x="5664" y="2198"/>
                    </a:lnTo>
                    <a:lnTo>
                      <a:pt x="5664" y="2198"/>
                    </a:lnTo>
                    <a:lnTo>
                      <a:pt x="5664" y="2180"/>
                    </a:lnTo>
                    <a:lnTo>
                      <a:pt x="5664" y="2180"/>
                    </a:lnTo>
                    <a:lnTo>
                      <a:pt x="5691" y="2162"/>
                    </a:lnTo>
                    <a:lnTo>
                      <a:pt x="5691" y="2162"/>
                    </a:lnTo>
                    <a:lnTo>
                      <a:pt x="5709" y="2145"/>
                    </a:lnTo>
                    <a:lnTo>
                      <a:pt x="5709" y="2145"/>
                    </a:lnTo>
                    <a:lnTo>
                      <a:pt x="5735" y="2136"/>
                    </a:lnTo>
                    <a:lnTo>
                      <a:pt x="5823" y="2136"/>
                    </a:lnTo>
                    <a:lnTo>
                      <a:pt x="5823" y="2136"/>
                    </a:lnTo>
                    <a:lnTo>
                      <a:pt x="5814" y="2136"/>
                    </a:lnTo>
                    <a:lnTo>
                      <a:pt x="5814" y="2136"/>
                    </a:lnTo>
                    <a:lnTo>
                      <a:pt x="5806" y="2154"/>
                    </a:lnTo>
                    <a:lnTo>
                      <a:pt x="5806" y="2154"/>
                    </a:lnTo>
                    <a:lnTo>
                      <a:pt x="5806" y="2154"/>
                    </a:lnTo>
                    <a:lnTo>
                      <a:pt x="5806" y="2154"/>
                    </a:lnTo>
                    <a:lnTo>
                      <a:pt x="5806" y="2154"/>
                    </a:lnTo>
                    <a:lnTo>
                      <a:pt x="5806" y="2154"/>
                    </a:lnTo>
                    <a:lnTo>
                      <a:pt x="5806" y="2154"/>
                    </a:lnTo>
                    <a:lnTo>
                      <a:pt x="5832" y="2171"/>
                    </a:lnTo>
                    <a:lnTo>
                      <a:pt x="5876" y="2198"/>
                    </a:lnTo>
                    <a:lnTo>
                      <a:pt x="5920" y="2215"/>
                    </a:lnTo>
                    <a:lnTo>
                      <a:pt x="5956" y="2224"/>
                    </a:lnTo>
                    <a:lnTo>
                      <a:pt x="5956" y="2224"/>
                    </a:lnTo>
                    <a:lnTo>
                      <a:pt x="5956" y="2224"/>
                    </a:lnTo>
                    <a:lnTo>
                      <a:pt x="5956" y="2224"/>
                    </a:lnTo>
                    <a:lnTo>
                      <a:pt x="5982" y="2215"/>
                    </a:lnTo>
                    <a:lnTo>
                      <a:pt x="5982" y="2207"/>
                    </a:lnTo>
                    <a:lnTo>
                      <a:pt x="5982" y="2207"/>
                    </a:lnTo>
                    <a:lnTo>
                      <a:pt x="5982" y="2189"/>
                    </a:lnTo>
                    <a:lnTo>
                      <a:pt x="5973" y="2180"/>
                    </a:lnTo>
                    <a:lnTo>
                      <a:pt x="5964" y="2171"/>
                    </a:lnTo>
                    <a:lnTo>
                      <a:pt x="5964" y="2171"/>
                    </a:lnTo>
                    <a:lnTo>
                      <a:pt x="5903" y="2145"/>
                    </a:lnTo>
                    <a:lnTo>
                      <a:pt x="5841" y="2136"/>
                    </a:lnTo>
                    <a:lnTo>
                      <a:pt x="5841" y="2136"/>
                    </a:lnTo>
                    <a:lnTo>
                      <a:pt x="6026" y="2136"/>
                    </a:lnTo>
                    <a:lnTo>
                      <a:pt x="6044" y="2136"/>
                    </a:lnTo>
                    <a:lnTo>
                      <a:pt x="6044" y="2136"/>
                    </a:lnTo>
                    <a:lnTo>
                      <a:pt x="6070" y="2127"/>
                    </a:lnTo>
                    <a:lnTo>
                      <a:pt x="6106" y="2109"/>
                    </a:lnTo>
                    <a:lnTo>
                      <a:pt x="6132" y="2083"/>
                    </a:lnTo>
                    <a:lnTo>
                      <a:pt x="6150" y="2065"/>
                    </a:lnTo>
                    <a:lnTo>
                      <a:pt x="6150" y="2065"/>
                    </a:lnTo>
                    <a:lnTo>
                      <a:pt x="6167" y="2056"/>
                    </a:lnTo>
                    <a:lnTo>
                      <a:pt x="6176" y="2048"/>
                    </a:lnTo>
                    <a:lnTo>
                      <a:pt x="6220" y="2048"/>
                    </a:lnTo>
                    <a:lnTo>
                      <a:pt x="6220" y="2048"/>
                    </a:lnTo>
                    <a:lnTo>
                      <a:pt x="6247" y="2048"/>
                    </a:lnTo>
                    <a:lnTo>
                      <a:pt x="6247" y="2048"/>
                    </a:lnTo>
                    <a:lnTo>
                      <a:pt x="6203" y="2101"/>
                    </a:lnTo>
                    <a:lnTo>
                      <a:pt x="6185" y="2136"/>
                    </a:lnTo>
                    <a:lnTo>
                      <a:pt x="6185" y="2154"/>
                    </a:lnTo>
                    <a:lnTo>
                      <a:pt x="6185" y="2154"/>
                    </a:lnTo>
                    <a:lnTo>
                      <a:pt x="6176" y="2180"/>
                    </a:lnTo>
                    <a:lnTo>
                      <a:pt x="6176" y="2198"/>
                    </a:lnTo>
                    <a:lnTo>
                      <a:pt x="6176" y="2198"/>
                    </a:lnTo>
                    <a:lnTo>
                      <a:pt x="6159" y="2198"/>
                    </a:lnTo>
                    <a:lnTo>
                      <a:pt x="6141" y="2198"/>
                    </a:lnTo>
                    <a:lnTo>
                      <a:pt x="6123" y="2215"/>
                    </a:lnTo>
                    <a:lnTo>
                      <a:pt x="6123" y="2215"/>
                    </a:lnTo>
                    <a:lnTo>
                      <a:pt x="6114" y="2233"/>
                    </a:lnTo>
                    <a:lnTo>
                      <a:pt x="6123" y="2242"/>
                    </a:lnTo>
                    <a:lnTo>
                      <a:pt x="6123" y="2242"/>
                    </a:lnTo>
                    <a:lnTo>
                      <a:pt x="6114" y="2260"/>
                    </a:lnTo>
                    <a:lnTo>
                      <a:pt x="6114" y="2260"/>
                    </a:lnTo>
                    <a:lnTo>
                      <a:pt x="6106" y="2277"/>
                    </a:lnTo>
                    <a:lnTo>
                      <a:pt x="6097" y="2295"/>
                    </a:lnTo>
                    <a:lnTo>
                      <a:pt x="6097" y="2295"/>
                    </a:lnTo>
                    <a:lnTo>
                      <a:pt x="6106" y="2304"/>
                    </a:lnTo>
                    <a:lnTo>
                      <a:pt x="6114" y="2312"/>
                    </a:lnTo>
                    <a:lnTo>
                      <a:pt x="6114" y="2312"/>
                    </a:lnTo>
                    <a:lnTo>
                      <a:pt x="6141" y="2321"/>
                    </a:lnTo>
                    <a:lnTo>
                      <a:pt x="6167" y="2321"/>
                    </a:lnTo>
                    <a:lnTo>
                      <a:pt x="6167" y="2321"/>
                    </a:lnTo>
                    <a:lnTo>
                      <a:pt x="6203" y="2312"/>
                    </a:lnTo>
                    <a:lnTo>
                      <a:pt x="6203" y="2312"/>
                    </a:lnTo>
                    <a:lnTo>
                      <a:pt x="6220" y="2312"/>
                    </a:lnTo>
                    <a:lnTo>
                      <a:pt x="6220" y="2312"/>
                    </a:lnTo>
                    <a:lnTo>
                      <a:pt x="6256" y="2312"/>
                    </a:lnTo>
                    <a:lnTo>
                      <a:pt x="6273" y="2312"/>
                    </a:lnTo>
                    <a:lnTo>
                      <a:pt x="6291" y="2295"/>
                    </a:lnTo>
                    <a:lnTo>
                      <a:pt x="6291" y="2295"/>
                    </a:lnTo>
                    <a:lnTo>
                      <a:pt x="6300" y="2295"/>
                    </a:lnTo>
                    <a:lnTo>
                      <a:pt x="6300" y="2295"/>
                    </a:lnTo>
                    <a:lnTo>
                      <a:pt x="6300" y="2304"/>
                    </a:lnTo>
                    <a:lnTo>
                      <a:pt x="6300" y="2304"/>
                    </a:lnTo>
                    <a:lnTo>
                      <a:pt x="6317" y="2312"/>
                    </a:lnTo>
                    <a:lnTo>
                      <a:pt x="6317" y="2312"/>
                    </a:lnTo>
                    <a:lnTo>
                      <a:pt x="6309" y="2330"/>
                    </a:lnTo>
                    <a:lnTo>
                      <a:pt x="6309" y="2339"/>
                    </a:lnTo>
                    <a:lnTo>
                      <a:pt x="6309" y="2339"/>
                    </a:lnTo>
                    <a:lnTo>
                      <a:pt x="6317" y="2357"/>
                    </a:lnTo>
                    <a:lnTo>
                      <a:pt x="6317" y="2357"/>
                    </a:lnTo>
                    <a:lnTo>
                      <a:pt x="6335" y="2357"/>
                    </a:lnTo>
                    <a:lnTo>
                      <a:pt x="6361" y="2348"/>
                    </a:lnTo>
                    <a:lnTo>
                      <a:pt x="6361" y="2348"/>
                    </a:lnTo>
                    <a:lnTo>
                      <a:pt x="6379" y="2330"/>
                    </a:lnTo>
                    <a:lnTo>
                      <a:pt x="6379" y="2330"/>
                    </a:lnTo>
                    <a:lnTo>
                      <a:pt x="6397" y="2330"/>
                    </a:lnTo>
                    <a:lnTo>
                      <a:pt x="6397" y="2330"/>
                    </a:lnTo>
                    <a:lnTo>
                      <a:pt x="6397" y="2348"/>
                    </a:lnTo>
                    <a:lnTo>
                      <a:pt x="6397" y="2348"/>
                    </a:lnTo>
                    <a:lnTo>
                      <a:pt x="6414" y="2365"/>
                    </a:lnTo>
                    <a:lnTo>
                      <a:pt x="6441" y="2374"/>
                    </a:lnTo>
                    <a:lnTo>
                      <a:pt x="6441" y="2374"/>
                    </a:lnTo>
                    <a:lnTo>
                      <a:pt x="6441" y="2374"/>
                    </a:lnTo>
                    <a:lnTo>
                      <a:pt x="6441" y="2374"/>
                    </a:lnTo>
                    <a:lnTo>
                      <a:pt x="6467" y="2365"/>
                    </a:lnTo>
                    <a:lnTo>
                      <a:pt x="6485" y="2348"/>
                    </a:lnTo>
                    <a:lnTo>
                      <a:pt x="6485" y="2348"/>
                    </a:lnTo>
                    <a:lnTo>
                      <a:pt x="6494" y="2330"/>
                    </a:lnTo>
                    <a:lnTo>
                      <a:pt x="6494" y="2312"/>
                    </a:lnTo>
                    <a:lnTo>
                      <a:pt x="6485" y="2295"/>
                    </a:lnTo>
                    <a:lnTo>
                      <a:pt x="6467" y="2277"/>
                    </a:lnTo>
                    <a:close/>
                    <a:moveTo>
                      <a:pt x="2550" y="927"/>
                    </a:moveTo>
                    <a:lnTo>
                      <a:pt x="2550" y="927"/>
                    </a:lnTo>
                    <a:lnTo>
                      <a:pt x="2559" y="927"/>
                    </a:lnTo>
                    <a:lnTo>
                      <a:pt x="2568" y="918"/>
                    </a:lnTo>
                    <a:lnTo>
                      <a:pt x="2568" y="918"/>
                    </a:lnTo>
                    <a:lnTo>
                      <a:pt x="2576" y="909"/>
                    </a:lnTo>
                    <a:lnTo>
                      <a:pt x="2585" y="900"/>
                    </a:lnTo>
                    <a:lnTo>
                      <a:pt x="2585" y="900"/>
                    </a:lnTo>
                    <a:lnTo>
                      <a:pt x="2585" y="882"/>
                    </a:lnTo>
                    <a:lnTo>
                      <a:pt x="2585" y="882"/>
                    </a:lnTo>
                    <a:lnTo>
                      <a:pt x="2612" y="882"/>
                    </a:lnTo>
                    <a:lnTo>
                      <a:pt x="2629" y="882"/>
                    </a:lnTo>
                    <a:lnTo>
                      <a:pt x="2629" y="882"/>
                    </a:lnTo>
                    <a:lnTo>
                      <a:pt x="2638" y="865"/>
                    </a:lnTo>
                    <a:lnTo>
                      <a:pt x="2638" y="865"/>
                    </a:lnTo>
                    <a:lnTo>
                      <a:pt x="2629" y="847"/>
                    </a:lnTo>
                    <a:lnTo>
                      <a:pt x="2620" y="829"/>
                    </a:lnTo>
                    <a:lnTo>
                      <a:pt x="2620" y="829"/>
                    </a:lnTo>
                    <a:lnTo>
                      <a:pt x="2603" y="821"/>
                    </a:lnTo>
                    <a:lnTo>
                      <a:pt x="2603" y="821"/>
                    </a:lnTo>
                    <a:lnTo>
                      <a:pt x="2647" y="803"/>
                    </a:lnTo>
                    <a:lnTo>
                      <a:pt x="2691" y="794"/>
                    </a:lnTo>
                    <a:lnTo>
                      <a:pt x="2691" y="794"/>
                    </a:lnTo>
                    <a:lnTo>
                      <a:pt x="2682" y="812"/>
                    </a:lnTo>
                    <a:lnTo>
                      <a:pt x="2673" y="829"/>
                    </a:lnTo>
                    <a:lnTo>
                      <a:pt x="2673" y="829"/>
                    </a:lnTo>
                    <a:lnTo>
                      <a:pt x="2682" y="838"/>
                    </a:lnTo>
                    <a:lnTo>
                      <a:pt x="2691" y="847"/>
                    </a:lnTo>
                    <a:lnTo>
                      <a:pt x="2691" y="847"/>
                    </a:lnTo>
                    <a:lnTo>
                      <a:pt x="2726" y="865"/>
                    </a:lnTo>
                    <a:lnTo>
                      <a:pt x="2770" y="856"/>
                    </a:lnTo>
                    <a:lnTo>
                      <a:pt x="2770" y="856"/>
                    </a:lnTo>
                    <a:lnTo>
                      <a:pt x="2788" y="847"/>
                    </a:lnTo>
                    <a:lnTo>
                      <a:pt x="2806" y="829"/>
                    </a:lnTo>
                    <a:lnTo>
                      <a:pt x="2806" y="829"/>
                    </a:lnTo>
                    <a:lnTo>
                      <a:pt x="2815" y="829"/>
                    </a:lnTo>
                    <a:lnTo>
                      <a:pt x="2815" y="829"/>
                    </a:lnTo>
                    <a:lnTo>
                      <a:pt x="2815" y="829"/>
                    </a:lnTo>
                    <a:lnTo>
                      <a:pt x="2815" y="829"/>
                    </a:lnTo>
                    <a:lnTo>
                      <a:pt x="2815" y="838"/>
                    </a:lnTo>
                    <a:lnTo>
                      <a:pt x="2815" y="838"/>
                    </a:lnTo>
                    <a:lnTo>
                      <a:pt x="2779" y="865"/>
                    </a:lnTo>
                    <a:lnTo>
                      <a:pt x="2770" y="874"/>
                    </a:lnTo>
                    <a:lnTo>
                      <a:pt x="2753" y="874"/>
                    </a:lnTo>
                    <a:lnTo>
                      <a:pt x="2753" y="874"/>
                    </a:lnTo>
                    <a:lnTo>
                      <a:pt x="2735" y="865"/>
                    </a:lnTo>
                    <a:lnTo>
                      <a:pt x="2718" y="874"/>
                    </a:lnTo>
                    <a:lnTo>
                      <a:pt x="2700" y="882"/>
                    </a:lnTo>
                    <a:lnTo>
                      <a:pt x="2691" y="891"/>
                    </a:lnTo>
                    <a:lnTo>
                      <a:pt x="2691" y="891"/>
                    </a:lnTo>
                    <a:lnTo>
                      <a:pt x="2691" y="900"/>
                    </a:lnTo>
                    <a:lnTo>
                      <a:pt x="2700" y="918"/>
                    </a:lnTo>
                    <a:lnTo>
                      <a:pt x="2700" y="918"/>
                    </a:lnTo>
                    <a:lnTo>
                      <a:pt x="2691" y="918"/>
                    </a:lnTo>
                    <a:lnTo>
                      <a:pt x="2691" y="918"/>
                    </a:lnTo>
                    <a:lnTo>
                      <a:pt x="2682" y="927"/>
                    </a:lnTo>
                    <a:lnTo>
                      <a:pt x="2682" y="927"/>
                    </a:lnTo>
                    <a:lnTo>
                      <a:pt x="2682" y="900"/>
                    </a:lnTo>
                    <a:lnTo>
                      <a:pt x="2682" y="900"/>
                    </a:lnTo>
                    <a:lnTo>
                      <a:pt x="2673" y="891"/>
                    </a:lnTo>
                    <a:lnTo>
                      <a:pt x="2673" y="891"/>
                    </a:lnTo>
                    <a:lnTo>
                      <a:pt x="2656" y="882"/>
                    </a:lnTo>
                    <a:lnTo>
                      <a:pt x="2620" y="891"/>
                    </a:lnTo>
                    <a:lnTo>
                      <a:pt x="2620" y="891"/>
                    </a:lnTo>
                    <a:lnTo>
                      <a:pt x="2594" y="909"/>
                    </a:lnTo>
                    <a:lnTo>
                      <a:pt x="2585" y="918"/>
                    </a:lnTo>
                    <a:lnTo>
                      <a:pt x="2576" y="935"/>
                    </a:lnTo>
                    <a:lnTo>
                      <a:pt x="2576" y="935"/>
                    </a:lnTo>
                    <a:lnTo>
                      <a:pt x="2550" y="935"/>
                    </a:lnTo>
                    <a:lnTo>
                      <a:pt x="2550" y="935"/>
                    </a:lnTo>
                    <a:lnTo>
                      <a:pt x="2550" y="927"/>
                    </a:lnTo>
                    <a:close/>
                    <a:moveTo>
                      <a:pt x="2973" y="1244"/>
                    </a:moveTo>
                    <a:lnTo>
                      <a:pt x="2973" y="1244"/>
                    </a:lnTo>
                    <a:lnTo>
                      <a:pt x="2991" y="1236"/>
                    </a:lnTo>
                    <a:lnTo>
                      <a:pt x="3009" y="1227"/>
                    </a:lnTo>
                    <a:lnTo>
                      <a:pt x="3009" y="1227"/>
                    </a:lnTo>
                    <a:lnTo>
                      <a:pt x="3000" y="1200"/>
                    </a:lnTo>
                    <a:lnTo>
                      <a:pt x="2982" y="1174"/>
                    </a:lnTo>
                    <a:lnTo>
                      <a:pt x="2982" y="1174"/>
                    </a:lnTo>
                    <a:lnTo>
                      <a:pt x="3009" y="1183"/>
                    </a:lnTo>
                    <a:lnTo>
                      <a:pt x="3026" y="1183"/>
                    </a:lnTo>
                    <a:lnTo>
                      <a:pt x="3026" y="1183"/>
                    </a:lnTo>
                    <a:lnTo>
                      <a:pt x="3053" y="1218"/>
                    </a:lnTo>
                    <a:lnTo>
                      <a:pt x="3070" y="1227"/>
                    </a:lnTo>
                    <a:lnTo>
                      <a:pt x="3097" y="1236"/>
                    </a:lnTo>
                    <a:lnTo>
                      <a:pt x="3097" y="1236"/>
                    </a:lnTo>
                    <a:lnTo>
                      <a:pt x="3115" y="1227"/>
                    </a:lnTo>
                    <a:lnTo>
                      <a:pt x="3115" y="1227"/>
                    </a:lnTo>
                    <a:lnTo>
                      <a:pt x="3097" y="1236"/>
                    </a:lnTo>
                    <a:lnTo>
                      <a:pt x="3079" y="1244"/>
                    </a:lnTo>
                    <a:lnTo>
                      <a:pt x="3079" y="1244"/>
                    </a:lnTo>
                    <a:lnTo>
                      <a:pt x="3070" y="1244"/>
                    </a:lnTo>
                    <a:lnTo>
                      <a:pt x="3070" y="1244"/>
                    </a:lnTo>
                    <a:lnTo>
                      <a:pt x="3053" y="1253"/>
                    </a:lnTo>
                    <a:lnTo>
                      <a:pt x="3044" y="1262"/>
                    </a:lnTo>
                    <a:lnTo>
                      <a:pt x="3035" y="1280"/>
                    </a:lnTo>
                    <a:lnTo>
                      <a:pt x="3035" y="1280"/>
                    </a:lnTo>
                    <a:lnTo>
                      <a:pt x="3035" y="1280"/>
                    </a:lnTo>
                    <a:lnTo>
                      <a:pt x="3035" y="1280"/>
                    </a:lnTo>
                    <a:lnTo>
                      <a:pt x="3017" y="1280"/>
                    </a:lnTo>
                    <a:lnTo>
                      <a:pt x="3017" y="1280"/>
                    </a:lnTo>
                    <a:lnTo>
                      <a:pt x="2938" y="1288"/>
                    </a:lnTo>
                    <a:lnTo>
                      <a:pt x="2938" y="1288"/>
                    </a:lnTo>
                    <a:lnTo>
                      <a:pt x="2947" y="1271"/>
                    </a:lnTo>
                    <a:lnTo>
                      <a:pt x="2947" y="1271"/>
                    </a:lnTo>
                    <a:lnTo>
                      <a:pt x="2956" y="1253"/>
                    </a:lnTo>
                    <a:lnTo>
                      <a:pt x="2973" y="1244"/>
                    </a:lnTo>
                    <a:close/>
                    <a:moveTo>
                      <a:pt x="3432" y="565"/>
                    </a:moveTo>
                    <a:lnTo>
                      <a:pt x="3432" y="565"/>
                    </a:lnTo>
                    <a:lnTo>
                      <a:pt x="3441" y="556"/>
                    </a:lnTo>
                    <a:lnTo>
                      <a:pt x="3441" y="556"/>
                    </a:lnTo>
                    <a:lnTo>
                      <a:pt x="3459" y="565"/>
                    </a:lnTo>
                    <a:lnTo>
                      <a:pt x="3459" y="565"/>
                    </a:lnTo>
                    <a:lnTo>
                      <a:pt x="3467" y="573"/>
                    </a:lnTo>
                    <a:lnTo>
                      <a:pt x="3467" y="573"/>
                    </a:lnTo>
                    <a:lnTo>
                      <a:pt x="3432" y="582"/>
                    </a:lnTo>
                    <a:lnTo>
                      <a:pt x="3406" y="591"/>
                    </a:lnTo>
                    <a:lnTo>
                      <a:pt x="3406" y="591"/>
                    </a:lnTo>
                    <a:lnTo>
                      <a:pt x="3432" y="565"/>
                    </a:lnTo>
                    <a:close/>
                    <a:moveTo>
                      <a:pt x="4129" y="573"/>
                    </a:moveTo>
                    <a:lnTo>
                      <a:pt x="4129" y="573"/>
                    </a:lnTo>
                    <a:lnTo>
                      <a:pt x="4120" y="573"/>
                    </a:lnTo>
                    <a:lnTo>
                      <a:pt x="4120" y="573"/>
                    </a:lnTo>
                    <a:lnTo>
                      <a:pt x="4120" y="573"/>
                    </a:lnTo>
                    <a:lnTo>
                      <a:pt x="4120" y="573"/>
                    </a:lnTo>
                    <a:lnTo>
                      <a:pt x="4112" y="565"/>
                    </a:lnTo>
                    <a:lnTo>
                      <a:pt x="4094" y="547"/>
                    </a:lnTo>
                    <a:lnTo>
                      <a:pt x="4094" y="547"/>
                    </a:lnTo>
                    <a:lnTo>
                      <a:pt x="4094" y="538"/>
                    </a:lnTo>
                    <a:lnTo>
                      <a:pt x="4094" y="538"/>
                    </a:lnTo>
                    <a:lnTo>
                      <a:pt x="4120" y="547"/>
                    </a:lnTo>
                    <a:lnTo>
                      <a:pt x="4120" y="547"/>
                    </a:lnTo>
                    <a:lnTo>
                      <a:pt x="4120" y="547"/>
                    </a:lnTo>
                    <a:lnTo>
                      <a:pt x="4120" y="547"/>
                    </a:lnTo>
                    <a:lnTo>
                      <a:pt x="4120" y="556"/>
                    </a:lnTo>
                    <a:lnTo>
                      <a:pt x="4129" y="573"/>
                    </a:lnTo>
                    <a:close/>
                    <a:moveTo>
                      <a:pt x="4129" y="635"/>
                    </a:moveTo>
                    <a:lnTo>
                      <a:pt x="4129" y="635"/>
                    </a:lnTo>
                    <a:lnTo>
                      <a:pt x="4120" y="635"/>
                    </a:lnTo>
                    <a:lnTo>
                      <a:pt x="4120" y="635"/>
                    </a:lnTo>
                    <a:lnTo>
                      <a:pt x="4112" y="653"/>
                    </a:lnTo>
                    <a:lnTo>
                      <a:pt x="4085" y="653"/>
                    </a:lnTo>
                    <a:lnTo>
                      <a:pt x="4085" y="653"/>
                    </a:lnTo>
                    <a:lnTo>
                      <a:pt x="4067" y="653"/>
                    </a:lnTo>
                    <a:lnTo>
                      <a:pt x="4059" y="662"/>
                    </a:lnTo>
                    <a:lnTo>
                      <a:pt x="4059" y="662"/>
                    </a:lnTo>
                    <a:lnTo>
                      <a:pt x="4059" y="662"/>
                    </a:lnTo>
                    <a:lnTo>
                      <a:pt x="4059" y="662"/>
                    </a:lnTo>
                    <a:lnTo>
                      <a:pt x="4059" y="653"/>
                    </a:lnTo>
                    <a:lnTo>
                      <a:pt x="4059" y="653"/>
                    </a:lnTo>
                    <a:lnTo>
                      <a:pt x="4050" y="644"/>
                    </a:lnTo>
                    <a:lnTo>
                      <a:pt x="4041" y="644"/>
                    </a:lnTo>
                    <a:lnTo>
                      <a:pt x="4041" y="644"/>
                    </a:lnTo>
                    <a:lnTo>
                      <a:pt x="4041" y="635"/>
                    </a:lnTo>
                    <a:lnTo>
                      <a:pt x="4041" y="635"/>
                    </a:lnTo>
                    <a:lnTo>
                      <a:pt x="4059" y="635"/>
                    </a:lnTo>
                    <a:lnTo>
                      <a:pt x="4059" y="635"/>
                    </a:lnTo>
                    <a:lnTo>
                      <a:pt x="4085" y="635"/>
                    </a:lnTo>
                    <a:lnTo>
                      <a:pt x="4112" y="626"/>
                    </a:lnTo>
                    <a:lnTo>
                      <a:pt x="4112" y="626"/>
                    </a:lnTo>
                    <a:lnTo>
                      <a:pt x="4120" y="635"/>
                    </a:lnTo>
                    <a:lnTo>
                      <a:pt x="4120" y="635"/>
                    </a:lnTo>
                    <a:lnTo>
                      <a:pt x="4129" y="635"/>
                    </a:lnTo>
                    <a:close/>
                    <a:moveTo>
                      <a:pt x="4067" y="732"/>
                    </a:moveTo>
                    <a:lnTo>
                      <a:pt x="4067" y="732"/>
                    </a:lnTo>
                    <a:lnTo>
                      <a:pt x="4059" y="724"/>
                    </a:lnTo>
                    <a:lnTo>
                      <a:pt x="4059" y="724"/>
                    </a:lnTo>
                    <a:lnTo>
                      <a:pt x="4059" y="724"/>
                    </a:lnTo>
                    <a:lnTo>
                      <a:pt x="4059" y="724"/>
                    </a:lnTo>
                    <a:lnTo>
                      <a:pt x="4041" y="724"/>
                    </a:lnTo>
                    <a:lnTo>
                      <a:pt x="4032" y="715"/>
                    </a:lnTo>
                    <a:lnTo>
                      <a:pt x="4032" y="715"/>
                    </a:lnTo>
                    <a:lnTo>
                      <a:pt x="4041" y="715"/>
                    </a:lnTo>
                    <a:lnTo>
                      <a:pt x="4041" y="715"/>
                    </a:lnTo>
                    <a:lnTo>
                      <a:pt x="4050" y="688"/>
                    </a:lnTo>
                    <a:lnTo>
                      <a:pt x="4050" y="688"/>
                    </a:lnTo>
                    <a:lnTo>
                      <a:pt x="4067" y="732"/>
                    </a:lnTo>
                    <a:close/>
                    <a:moveTo>
                      <a:pt x="3891" y="1889"/>
                    </a:moveTo>
                    <a:lnTo>
                      <a:pt x="3891" y="1889"/>
                    </a:lnTo>
                    <a:lnTo>
                      <a:pt x="3891" y="1880"/>
                    </a:lnTo>
                    <a:lnTo>
                      <a:pt x="3900" y="1871"/>
                    </a:lnTo>
                    <a:lnTo>
                      <a:pt x="3900" y="1871"/>
                    </a:lnTo>
                    <a:lnTo>
                      <a:pt x="3909" y="1871"/>
                    </a:lnTo>
                    <a:lnTo>
                      <a:pt x="3909" y="1871"/>
                    </a:lnTo>
                    <a:lnTo>
                      <a:pt x="3926" y="1880"/>
                    </a:lnTo>
                    <a:lnTo>
                      <a:pt x="3926" y="1880"/>
                    </a:lnTo>
                    <a:lnTo>
                      <a:pt x="3944" y="1915"/>
                    </a:lnTo>
                    <a:lnTo>
                      <a:pt x="3970" y="1977"/>
                    </a:lnTo>
                    <a:lnTo>
                      <a:pt x="3970" y="1977"/>
                    </a:lnTo>
                    <a:lnTo>
                      <a:pt x="3979" y="2004"/>
                    </a:lnTo>
                    <a:lnTo>
                      <a:pt x="3979" y="2004"/>
                    </a:lnTo>
                    <a:lnTo>
                      <a:pt x="3962" y="1986"/>
                    </a:lnTo>
                    <a:lnTo>
                      <a:pt x="3962" y="1986"/>
                    </a:lnTo>
                    <a:lnTo>
                      <a:pt x="3926" y="1968"/>
                    </a:lnTo>
                    <a:lnTo>
                      <a:pt x="3909" y="1942"/>
                    </a:lnTo>
                    <a:lnTo>
                      <a:pt x="3891" y="1906"/>
                    </a:lnTo>
                    <a:lnTo>
                      <a:pt x="3891" y="1889"/>
                    </a:lnTo>
                    <a:close/>
                    <a:moveTo>
                      <a:pt x="4562" y="2613"/>
                    </a:moveTo>
                    <a:lnTo>
                      <a:pt x="4562" y="2613"/>
                    </a:lnTo>
                    <a:lnTo>
                      <a:pt x="4570" y="2639"/>
                    </a:lnTo>
                    <a:lnTo>
                      <a:pt x="4562" y="2657"/>
                    </a:lnTo>
                    <a:lnTo>
                      <a:pt x="4553" y="2666"/>
                    </a:lnTo>
                    <a:lnTo>
                      <a:pt x="4535" y="2674"/>
                    </a:lnTo>
                    <a:lnTo>
                      <a:pt x="4535" y="2674"/>
                    </a:lnTo>
                    <a:lnTo>
                      <a:pt x="4526" y="2683"/>
                    </a:lnTo>
                    <a:lnTo>
                      <a:pt x="4526" y="2683"/>
                    </a:lnTo>
                    <a:lnTo>
                      <a:pt x="4517" y="2674"/>
                    </a:lnTo>
                    <a:lnTo>
                      <a:pt x="4517" y="2674"/>
                    </a:lnTo>
                    <a:lnTo>
                      <a:pt x="4509" y="2657"/>
                    </a:lnTo>
                    <a:lnTo>
                      <a:pt x="4509" y="2595"/>
                    </a:lnTo>
                    <a:lnTo>
                      <a:pt x="4509" y="2595"/>
                    </a:lnTo>
                    <a:lnTo>
                      <a:pt x="4526" y="2551"/>
                    </a:lnTo>
                    <a:lnTo>
                      <a:pt x="4526" y="2551"/>
                    </a:lnTo>
                    <a:lnTo>
                      <a:pt x="4535" y="2507"/>
                    </a:lnTo>
                    <a:lnTo>
                      <a:pt x="4535" y="2507"/>
                    </a:lnTo>
                    <a:lnTo>
                      <a:pt x="4526" y="2489"/>
                    </a:lnTo>
                    <a:lnTo>
                      <a:pt x="4526" y="2489"/>
                    </a:lnTo>
                    <a:lnTo>
                      <a:pt x="4562" y="2463"/>
                    </a:lnTo>
                    <a:lnTo>
                      <a:pt x="4597" y="2445"/>
                    </a:lnTo>
                    <a:lnTo>
                      <a:pt x="4597" y="2445"/>
                    </a:lnTo>
                    <a:lnTo>
                      <a:pt x="4650" y="2436"/>
                    </a:lnTo>
                    <a:lnTo>
                      <a:pt x="4650" y="2436"/>
                    </a:lnTo>
                    <a:lnTo>
                      <a:pt x="4632" y="2454"/>
                    </a:lnTo>
                    <a:lnTo>
                      <a:pt x="4632" y="2454"/>
                    </a:lnTo>
                    <a:lnTo>
                      <a:pt x="4632" y="2454"/>
                    </a:lnTo>
                    <a:lnTo>
                      <a:pt x="4632" y="2454"/>
                    </a:lnTo>
                    <a:lnTo>
                      <a:pt x="4632" y="2463"/>
                    </a:lnTo>
                    <a:lnTo>
                      <a:pt x="4623" y="2463"/>
                    </a:lnTo>
                    <a:lnTo>
                      <a:pt x="4623" y="2463"/>
                    </a:lnTo>
                    <a:lnTo>
                      <a:pt x="4614" y="2471"/>
                    </a:lnTo>
                    <a:lnTo>
                      <a:pt x="4614" y="2471"/>
                    </a:lnTo>
                    <a:lnTo>
                      <a:pt x="4606" y="2471"/>
                    </a:lnTo>
                    <a:lnTo>
                      <a:pt x="4606" y="2471"/>
                    </a:lnTo>
                    <a:lnTo>
                      <a:pt x="4597" y="2480"/>
                    </a:lnTo>
                    <a:lnTo>
                      <a:pt x="4579" y="2498"/>
                    </a:lnTo>
                    <a:lnTo>
                      <a:pt x="4579" y="2498"/>
                    </a:lnTo>
                    <a:lnTo>
                      <a:pt x="4562" y="2551"/>
                    </a:lnTo>
                    <a:lnTo>
                      <a:pt x="4562" y="2586"/>
                    </a:lnTo>
                    <a:lnTo>
                      <a:pt x="4562" y="2613"/>
                    </a:lnTo>
                    <a:close/>
                    <a:moveTo>
                      <a:pt x="4376" y="2304"/>
                    </a:moveTo>
                    <a:lnTo>
                      <a:pt x="4376" y="2304"/>
                    </a:lnTo>
                    <a:lnTo>
                      <a:pt x="4394" y="2304"/>
                    </a:lnTo>
                    <a:lnTo>
                      <a:pt x="4403" y="2286"/>
                    </a:lnTo>
                    <a:lnTo>
                      <a:pt x="4403" y="2286"/>
                    </a:lnTo>
                    <a:lnTo>
                      <a:pt x="4403" y="2286"/>
                    </a:lnTo>
                    <a:lnTo>
                      <a:pt x="4412" y="2295"/>
                    </a:lnTo>
                    <a:lnTo>
                      <a:pt x="4420" y="2286"/>
                    </a:lnTo>
                    <a:lnTo>
                      <a:pt x="4420" y="2286"/>
                    </a:lnTo>
                    <a:lnTo>
                      <a:pt x="4447" y="2260"/>
                    </a:lnTo>
                    <a:lnTo>
                      <a:pt x="4447" y="2260"/>
                    </a:lnTo>
                    <a:lnTo>
                      <a:pt x="4473" y="2233"/>
                    </a:lnTo>
                    <a:lnTo>
                      <a:pt x="4473" y="2233"/>
                    </a:lnTo>
                    <a:lnTo>
                      <a:pt x="4544" y="2242"/>
                    </a:lnTo>
                    <a:lnTo>
                      <a:pt x="4570" y="2251"/>
                    </a:lnTo>
                    <a:lnTo>
                      <a:pt x="4579" y="2260"/>
                    </a:lnTo>
                    <a:lnTo>
                      <a:pt x="4579" y="2260"/>
                    </a:lnTo>
                    <a:lnTo>
                      <a:pt x="4588" y="2286"/>
                    </a:lnTo>
                    <a:lnTo>
                      <a:pt x="4597" y="2295"/>
                    </a:lnTo>
                    <a:lnTo>
                      <a:pt x="4623" y="2304"/>
                    </a:lnTo>
                    <a:lnTo>
                      <a:pt x="4623" y="2304"/>
                    </a:lnTo>
                    <a:lnTo>
                      <a:pt x="4632" y="2304"/>
                    </a:lnTo>
                    <a:lnTo>
                      <a:pt x="4632" y="2304"/>
                    </a:lnTo>
                    <a:lnTo>
                      <a:pt x="4632" y="2304"/>
                    </a:lnTo>
                    <a:lnTo>
                      <a:pt x="4632" y="2304"/>
                    </a:lnTo>
                    <a:lnTo>
                      <a:pt x="4650" y="2330"/>
                    </a:lnTo>
                    <a:lnTo>
                      <a:pt x="4659" y="2357"/>
                    </a:lnTo>
                    <a:lnTo>
                      <a:pt x="4659" y="2357"/>
                    </a:lnTo>
                    <a:lnTo>
                      <a:pt x="4667" y="2365"/>
                    </a:lnTo>
                    <a:lnTo>
                      <a:pt x="4667" y="2365"/>
                    </a:lnTo>
                    <a:lnTo>
                      <a:pt x="4650" y="2357"/>
                    </a:lnTo>
                    <a:lnTo>
                      <a:pt x="4632" y="2348"/>
                    </a:lnTo>
                    <a:lnTo>
                      <a:pt x="4579" y="2365"/>
                    </a:lnTo>
                    <a:lnTo>
                      <a:pt x="4579" y="2365"/>
                    </a:lnTo>
                    <a:lnTo>
                      <a:pt x="4553" y="2365"/>
                    </a:lnTo>
                    <a:lnTo>
                      <a:pt x="4535" y="2374"/>
                    </a:lnTo>
                    <a:lnTo>
                      <a:pt x="4535" y="2374"/>
                    </a:lnTo>
                    <a:lnTo>
                      <a:pt x="4517" y="2357"/>
                    </a:lnTo>
                    <a:lnTo>
                      <a:pt x="4517" y="2357"/>
                    </a:lnTo>
                    <a:lnTo>
                      <a:pt x="4509" y="2348"/>
                    </a:lnTo>
                    <a:lnTo>
                      <a:pt x="4491" y="2339"/>
                    </a:lnTo>
                    <a:lnTo>
                      <a:pt x="4491" y="2339"/>
                    </a:lnTo>
                    <a:lnTo>
                      <a:pt x="4491" y="2321"/>
                    </a:lnTo>
                    <a:lnTo>
                      <a:pt x="4491" y="2321"/>
                    </a:lnTo>
                    <a:lnTo>
                      <a:pt x="4473" y="2304"/>
                    </a:lnTo>
                    <a:lnTo>
                      <a:pt x="4456" y="2312"/>
                    </a:lnTo>
                    <a:lnTo>
                      <a:pt x="4456" y="2312"/>
                    </a:lnTo>
                    <a:lnTo>
                      <a:pt x="4420" y="2330"/>
                    </a:lnTo>
                    <a:lnTo>
                      <a:pt x="4420" y="2330"/>
                    </a:lnTo>
                    <a:lnTo>
                      <a:pt x="4385" y="2357"/>
                    </a:lnTo>
                    <a:lnTo>
                      <a:pt x="4350" y="2365"/>
                    </a:lnTo>
                    <a:lnTo>
                      <a:pt x="4350" y="2365"/>
                    </a:lnTo>
                    <a:lnTo>
                      <a:pt x="4350" y="2365"/>
                    </a:lnTo>
                    <a:lnTo>
                      <a:pt x="4350" y="2365"/>
                    </a:lnTo>
                    <a:lnTo>
                      <a:pt x="4323" y="2348"/>
                    </a:lnTo>
                    <a:lnTo>
                      <a:pt x="4297" y="2348"/>
                    </a:lnTo>
                    <a:lnTo>
                      <a:pt x="4279" y="2348"/>
                    </a:lnTo>
                    <a:lnTo>
                      <a:pt x="4279" y="2348"/>
                    </a:lnTo>
                    <a:lnTo>
                      <a:pt x="4323" y="2321"/>
                    </a:lnTo>
                    <a:lnTo>
                      <a:pt x="4350" y="2312"/>
                    </a:lnTo>
                    <a:lnTo>
                      <a:pt x="4376" y="2304"/>
                    </a:lnTo>
                    <a:close/>
                    <a:moveTo>
                      <a:pt x="4888" y="2480"/>
                    </a:moveTo>
                    <a:lnTo>
                      <a:pt x="4888" y="2480"/>
                    </a:lnTo>
                    <a:lnTo>
                      <a:pt x="4862" y="2471"/>
                    </a:lnTo>
                    <a:lnTo>
                      <a:pt x="4844" y="2471"/>
                    </a:lnTo>
                    <a:lnTo>
                      <a:pt x="4844" y="2471"/>
                    </a:lnTo>
                    <a:lnTo>
                      <a:pt x="4835" y="2480"/>
                    </a:lnTo>
                    <a:lnTo>
                      <a:pt x="4835" y="2498"/>
                    </a:lnTo>
                    <a:lnTo>
                      <a:pt x="4835" y="2498"/>
                    </a:lnTo>
                    <a:lnTo>
                      <a:pt x="4835" y="2498"/>
                    </a:lnTo>
                    <a:lnTo>
                      <a:pt x="4835" y="2498"/>
                    </a:lnTo>
                    <a:lnTo>
                      <a:pt x="4826" y="2516"/>
                    </a:lnTo>
                    <a:lnTo>
                      <a:pt x="4817" y="2542"/>
                    </a:lnTo>
                    <a:lnTo>
                      <a:pt x="4817" y="2542"/>
                    </a:lnTo>
                    <a:lnTo>
                      <a:pt x="4809" y="2586"/>
                    </a:lnTo>
                    <a:lnTo>
                      <a:pt x="4809" y="2586"/>
                    </a:lnTo>
                    <a:lnTo>
                      <a:pt x="4800" y="2560"/>
                    </a:lnTo>
                    <a:lnTo>
                      <a:pt x="4791" y="2551"/>
                    </a:lnTo>
                    <a:lnTo>
                      <a:pt x="4782" y="2542"/>
                    </a:lnTo>
                    <a:lnTo>
                      <a:pt x="4782" y="2542"/>
                    </a:lnTo>
                    <a:lnTo>
                      <a:pt x="4764" y="2542"/>
                    </a:lnTo>
                    <a:lnTo>
                      <a:pt x="4747" y="2542"/>
                    </a:lnTo>
                    <a:lnTo>
                      <a:pt x="4747" y="2542"/>
                    </a:lnTo>
                    <a:lnTo>
                      <a:pt x="4747" y="2542"/>
                    </a:lnTo>
                    <a:lnTo>
                      <a:pt x="4747" y="2533"/>
                    </a:lnTo>
                    <a:lnTo>
                      <a:pt x="4747" y="2533"/>
                    </a:lnTo>
                    <a:lnTo>
                      <a:pt x="4764" y="2507"/>
                    </a:lnTo>
                    <a:lnTo>
                      <a:pt x="4764" y="2480"/>
                    </a:lnTo>
                    <a:lnTo>
                      <a:pt x="4747" y="2463"/>
                    </a:lnTo>
                    <a:lnTo>
                      <a:pt x="4747" y="2463"/>
                    </a:lnTo>
                    <a:lnTo>
                      <a:pt x="4738" y="2445"/>
                    </a:lnTo>
                    <a:lnTo>
                      <a:pt x="4712" y="2427"/>
                    </a:lnTo>
                    <a:lnTo>
                      <a:pt x="4712" y="2427"/>
                    </a:lnTo>
                    <a:lnTo>
                      <a:pt x="4729" y="2418"/>
                    </a:lnTo>
                    <a:lnTo>
                      <a:pt x="4729" y="2418"/>
                    </a:lnTo>
                    <a:lnTo>
                      <a:pt x="4729" y="2418"/>
                    </a:lnTo>
                    <a:lnTo>
                      <a:pt x="4729" y="2418"/>
                    </a:lnTo>
                    <a:lnTo>
                      <a:pt x="4800" y="2427"/>
                    </a:lnTo>
                    <a:lnTo>
                      <a:pt x="4800" y="2427"/>
                    </a:lnTo>
                    <a:lnTo>
                      <a:pt x="4817" y="2427"/>
                    </a:lnTo>
                    <a:lnTo>
                      <a:pt x="4844" y="2427"/>
                    </a:lnTo>
                    <a:lnTo>
                      <a:pt x="4844" y="2427"/>
                    </a:lnTo>
                    <a:lnTo>
                      <a:pt x="4879" y="2427"/>
                    </a:lnTo>
                    <a:lnTo>
                      <a:pt x="4888" y="2445"/>
                    </a:lnTo>
                    <a:lnTo>
                      <a:pt x="4888" y="2445"/>
                    </a:lnTo>
                    <a:lnTo>
                      <a:pt x="4914" y="2480"/>
                    </a:lnTo>
                    <a:lnTo>
                      <a:pt x="4914" y="2480"/>
                    </a:lnTo>
                    <a:lnTo>
                      <a:pt x="4914" y="2489"/>
                    </a:lnTo>
                    <a:lnTo>
                      <a:pt x="4914" y="2489"/>
                    </a:lnTo>
                    <a:lnTo>
                      <a:pt x="4888" y="2480"/>
                    </a:lnTo>
                    <a:close/>
                    <a:moveTo>
                      <a:pt x="4756" y="2683"/>
                    </a:moveTo>
                    <a:lnTo>
                      <a:pt x="4756" y="2683"/>
                    </a:lnTo>
                    <a:lnTo>
                      <a:pt x="4764" y="2683"/>
                    </a:lnTo>
                    <a:lnTo>
                      <a:pt x="4764" y="2683"/>
                    </a:lnTo>
                    <a:lnTo>
                      <a:pt x="4773" y="2692"/>
                    </a:lnTo>
                    <a:lnTo>
                      <a:pt x="4791" y="2692"/>
                    </a:lnTo>
                    <a:lnTo>
                      <a:pt x="4791" y="2692"/>
                    </a:lnTo>
                    <a:lnTo>
                      <a:pt x="4791" y="2692"/>
                    </a:lnTo>
                    <a:lnTo>
                      <a:pt x="4809" y="2692"/>
                    </a:lnTo>
                    <a:lnTo>
                      <a:pt x="4817" y="2674"/>
                    </a:lnTo>
                    <a:lnTo>
                      <a:pt x="4817" y="2674"/>
                    </a:lnTo>
                    <a:lnTo>
                      <a:pt x="4817" y="2674"/>
                    </a:lnTo>
                    <a:lnTo>
                      <a:pt x="4817" y="2674"/>
                    </a:lnTo>
                    <a:lnTo>
                      <a:pt x="4826" y="2674"/>
                    </a:lnTo>
                    <a:lnTo>
                      <a:pt x="4826" y="2674"/>
                    </a:lnTo>
                    <a:lnTo>
                      <a:pt x="4853" y="2657"/>
                    </a:lnTo>
                    <a:lnTo>
                      <a:pt x="4870" y="2648"/>
                    </a:lnTo>
                    <a:lnTo>
                      <a:pt x="4870" y="2648"/>
                    </a:lnTo>
                    <a:lnTo>
                      <a:pt x="4906" y="2657"/>
                    </a:lnTo>
                    <a:lnTo>
                      <a:pt x="4906" y="2657"/>
                    </a:lnTo>
                    <a:lnTo>
                      <a:pt x="4914" y="2666"/>
                    </a:lnTo>
                    <a:lnTo>
                      <a:pt x="4914" y="2666"/>
                    </a:lnTo>
                    <a:lnTo>
                      <a:pt x="4862" y="2692"/>
                    </a:lnTo>
                    <a:lnTo>
                      <a:pt x="4844" y="2701"/>
                    </a:lnTo>
                    <a:lnTo>
                      <a:pt x="4844" y="2701"/>
                    </a:lnTo>
                    <a:lnTo>
                      <a:pt x="4800" y="2710"/>
                    </a:lnTo>
                    <a:lnTo>
                      <a:pt x="4764" y="2701"/>
                    </a:lnTo>
                    <a:lnTo>
                      <a:pt x="4764" y="2701"/>
                    </a:lnTo>
                    <a:lnTo>
                      <a:pt x="4764" y="2692"/>
                    </a:lnTo>
                    <a:lnTo>
                      <a:pt x="4764" y="2692"/>
                    </a:lnTo>
                    <a:lnTo>
                      <a:pt x="4756" y="2692"/>
                    </a:lnTo>
                    <a:lnTo>
                      <a:pt x="4756" y="2692"/>
                    </a:lnTo>
                    <a:lnTo>
                      <a:pt x="4756" y="2683"/>
                    </a:lnTo>
                    <a:close/>
                    <a:moveTo>
                      <a:pt x="4985" y="2586"/>
                    </a:moveTo>
                    <a:lnTo>
                      <a:pt x="4985" y="2586"/>
                    </a:lnTo>
                    <a:lnTo>
                      <a:pt x="4976" y="2586"/>
                    </a:lnTo>
                    <a:lnTo>
                      <a:pt x="4976" y="2586"/>
                    </a:lnTo>
                    <a:lnTo>
                      <a:pt x="4976" y="2586"/>
                    </a:lnTo>
                    <a:lnTo>
                      <a:pt x="4976" y="2586"/>
                    </a:lnTo>
                    <a:lnTo>
                      <a:pt x="4967" y="2577"/>
                    </a:lnTo>
                    <a:lnTo>
                      <a:pt x="4967" y="2577"/>
                    </a:lnTo>
                    <a:lnTo>
                      <a:pt x="5012" y="2568"/>
                    </a:lnTo>
                    <a:lnTo>
                      <a:pt x="5064" y="2560"/>
                    </a:lnTo>
                    <a:lnTo>
                      <a:pt x="5064" y="2560"/>
                    </a:lnTo>
                    <a:lnTo>
                      <a:pt x="5100" y="2560"/>
                    </a:lnTo>
                    <a:lnTo>
                      <a:pt x="5117" y="2551"/>
                    </a:lnTo>
                    <a:lnTo>
                      <a:pt x="5117" y="2551"/>
                    </a:lnTo>
                    <a:lnTo>
                      <a:pt x="5135" y="2551"/>
                    </a:lnTo>
                    <a:lnTo>
                      <a:pt x="5135" y="2551"/>
                    </a:lnTo>
                    <a:lnTo>
                      <a:pt x="5135" y="2551"/>
                    </a:lnTo>
                    <a:lnTo>
                      <a:pt x="5135" y="2551"/>
                    </a:lnTo>
                    <a:lnTo>
                      <a:pt x="5135" y="2551"/>
                    </a:lnTo>
                    <a:lnTo>
                      <a:pt x="5135" y="2551"/>
                    </a:lnTo>
                    <a:lnTo>
                      <a:pt x="5100" y="2568"/>
                    </a:lnTo>
                    <a:lnTo>
                      <a:pt x="5038" y="2577"/>
                    </a:lnTo>
                    <a:lnTo>
                      <a:pt x="5003" y="2577"/>
                    </a:lnTo>
                    <a:lnTo>
                      <a:pt x="5003" y="2577"/>
                    </a:lnTo>
                    <a:lnTo>
                      <a:pt x="4994" y="2586"/>
                    </a:lnTo>
                    <a:lnTo>
                      <a:pt x="4994" y="2586"/>
                    </a:lnTo>
                    <a:lnTo>
                      <a:pt x="4985" y="2586"/>
                    </a:lnTo>
                    <a:close/>
                    <a:moveTo>
                      <a:pt x="5135" y="2939"/>
                    </a:moveTo>
                    <a:lnTo>
                      <a:pt x="5135" y="2939"/>
                    </a:lnTo>
                    <a:lnTo>
                      <a:pt x="5126" y="2939"/>
                    </a:lnTo>
                    <a:lnTo>
                      <a:pt x="5126" y="2939"/>
                    </a:lnTo>
                    <a:lnTo>
                      <a:pt x="5126" y="2939"/>
                    </a:lnTo>
                    <a:lnTo>
                      <a:pt x="5126" y="2939"/>
                    </a:lnTo>
                    <a:lnTo>
                      <a:pt x="5135" y="2930"/>
                    </a:lnTo>
                    <a:lnTo>
                      <a:pt x="5135" y="2930"/>
                    </a:lnTo>
                    <a:lnTo>
                      <a:pt x="5144" y="2930"/>
                    </a:lnTo>
                    <a:lnTo>
                      <a:pt x="5144" y="2930"/>
                    </a:lnTo>
                    <a:lnTo>
                      <a:pt x="5153" y="2939"/>
                    </a:lnTo>
                    <a:lnTo>
                      <a:pt x="5153" y="2948"/>
                    </a:lnTo>
                    <a:lnTo>
                      <a:pt x="5153" y="2948"/>
                    </a:lnTo>
                    <a:lnTo>
                      <a:pt x="5144" y="2957"/>
                    </a:lnTo>
                    <a:lnTo>
                      <a:pt x="5144" y="2957"/>
                    </a:lnTo>
                    <a:lnTo>
                      <a:pt x="5135" y="2939"/>
                    </a:lnTo>
                    <a:close/>
                    <a:moveTo>
                      <a:pt x="5638" y="2207"/>
                    </a:moveTo>
                    <a:lnTo>
                      <a:pt x="5638" y="2207"/>
                    </a:lnTo>
                    <a:lnTo>
                      <a:pt x="5594" y="2224"/>
                    </a:lnTo>
                    <a:lnTo>
                      <a:pt x="5594" y="2224"/>
                    </a:lnTo>
                    <a:lnTo>
                      <a:pt x="5603" y="2215"/>
                    </a:lnTo>
                    <a:lnTo>
                      <a:pt x="5603" y="2215"/>
                    </a:lnTo>
                    <a:lnTo>
                      <a:pt x="5620" y="2207"/>
                    </a:lnTo>
                    <a:lnTo>
                      <a:pt x="5629" y="2207"/>
                    </a:lnTo>
                    <a:lnTo>
                      <a:pt x="5629" y="2207"/>
                    </a:lnTo>
                    <a:lnTo>
                      <a:pt x="5638" y="2207"/>
                    </a:lnTo>
                    <a:close/>
                    <a:moveTo>
                      <a:pt x="4729" y="494"/>
                    </a:moveTo>
                    <a:lnTo>
                      <a:pt x="4729" y="494"/>
                    </a:lnTo>
                    <a:lnTo>
                      <a:pt x="4747" y="503"/>
                    </a:lnTo>
                    <a:lnTo>
                      <a:pt x="4747" y="503"/>
                    </a:lnTo>
                    <a:lnTo>
                      <a:pt x="4729" y="494"/>
                    </a:lnTo>
                    <a:close/>
                    <a:moveTo>
                      <a:pt x="5444" y="785"/>
                    </a:moveTo>
                    <a:lnTo>
                      <a:pt x="5444" y="785"/>
                    </a:lnTo>
                    <a:lnTo>
                      <a:pt x="5461" y="776"/>
                    </a:lnTo>
                    <a:lnTo>
                      <a:pt x="5470" y="785"/>
                    </a:lnTo>
                    <a:lnTo>
                      <a:pt x="5506" y="803"/>
                    </a:lnTo>
                    <a:lnTo>
                      <a:pt x="5506" y="803"/>
                    </a:lnTo>
                    <a:lnTo>
                      <a:pt x="5514" y="812"/>
                    </a:lnTo>
                    <a:lnTo>
                      <a:pt x="5514" y="812"/>
                    </a:lnTo>
                    <a:lnTo>
                      <a:pt x="5488" y="829"/>
                    </a:lnTo>
                    <a:lnTo>
                      <a:pt x="5453" y="838"/>
                    </a:lnTo>
                    <a:lnTo>
                      <a:pt x="5453" y="838"/>
                    </a:lnTo>
                    <a:lnTo>
                      <a:pt x="5444" y="821"/>
                    </a:lnTo>
                    <a:lnTo>
                      <a:pt x="5444" y="821"/>
                    </a:lnTo>
                    <a:lnTo>
                      <a:pt x="5409" y="794"/>
                    </a:lnTo>
                    <a:lnTo>
                      <a:pt x="5409" y="794"/>
                    </a:lnTo>
                    <a:lnTo>
                      <a:pt x="5444" y="785"/>
                    </a:lnTo>
                    <a:close/>
                    <a:moveTo>
                      <a:pt x="4897" y="150"/>
                    </a:moveTo>
                    <a:lnTo>
                      <a:pt x="4897" y="150"/>
                    </a:lnTo>
                    <a:lnTo>
                      <a:pt x="4906" y="159"/>
                    </a:lnTo>
                    <a:lnTo>
                      <a:pt x="4914" y="176"/>
                    </a:lnTo>
                    <a:lnTo>
                      <a:pt x="4914" y="176"/>
                    </a:lnTo>
                    <a:lnTo>
                      <a:pt x="4923" y="203"/>
                    </a:lnTo>
                    <a:lnTo>
                      <a:pt x="4941" y="220"/>
                    </a:lnTo>
                    <a:lnTo>
                      <a:pt x="4941" y="220"/>
                    </a:lnTo>
                    <a:lnTo>
                      <a:pt x="4967" y="229"/>
                    </a:lnTo>
                    <a:lnTo>
                      <a:pt x="4967" y="229"/>
                    </a:lnTo>
                    <a:lnTo>
                      <a:pt x="4994" y="220"/>
                    </a:lnTo>
                    <a:lnTo>
                      <a:pt x="5012" y="211"/>
                    </a:lnTo>
                    <a:lnTo>
                      <a:pt x="5012" y="211"/>
                    </a:lnTo>
                    <a:lnTo>
                      <a:pt x="5056" y="203"/>
                    </a:lnTo>
                    <a:lnTo>
                      <a:pt x="5056" y="203"/>
                    </a:lnTo>
                    <a:lnTo>
                      <a:pt x="5029" y="211"/>
                    </a:lnTo>
                    <a:lnTo>
                      <a:pt x="5020" y="229"/>
                    </a:lnTo>
                    <a:lnTo>
                      <a:pt x="5020" y="229"/>
                    </a:lnTo>
                    <a:lnTo>
                      <a:pt x="5012" y="238"/>
                    </a:lnTo>
                    <a:lnTo>
                      <a:pt x="5012" y="256"/>
                    </a:lnTo>
                    <a:lnTo>
                      <a:pt x="5012" y="256"/>
                    </a:lnTo>
                    <a:lnTo>
                      <a:pt x="5003" y="247"/>
                    </a:lnTo>
                    <a:lnTo>
                      <a:pt x="5003" y="247"/>
                    </a:lnTo>
                    <a:lnTo>
                      <a:pt x="4994" y="229"/>
                    </a:lnTo>
                    <a:lnTo>
                      <a:pt x="4985" y="229"/>
                    </a:lnTo>
                    <a:lnTo>
                      <a:pt x="4985" y="229"/>
                    </a:lnTo>
                    <a:lnTo>
                      <a:pt x="4976" y="229"/>
                    </a:lnTo>
                    <a:lnTo>
                      <a:pt x="4959" y="229"/>
                    </a:lnTo>
                    <a:lnTo>
                      <a:pt x="4923" y="247"/>
                    </a:lnTo>
                    <a:lnTo>
                      <a:pt x="4923" y="247"/>
                    </a:lnTo>
                    <a:lnTo>
                      <a:pt x="4906" y="256"/>
                    </a:lnTo>
                    <a:lnTo>
                      <a:pt x="4906" y="256"/>
                    </a:lnTo>
                    <a:lnTo>
                      <a:pt x="4906" y="238"/>
                    </a:lnTo>
                    <a:lnTo>
                      <a:pt x="4906" y="238"/>
                    </a:lnTo>
                    <a:lnTo>
                      <a:pt x="4914" y="203"/>
                    </a:lnTo>
                    <a:lnTo>
                      <a:pt x="4906" y="176"/>
                    </a:lnTo>
                    <a:lnTo>
                      <a:pt x="4906" y="176"/>
                    </a:lnTo>
                    <a:lnTo>
                      <a:pt x="4888" y="150"/>
                    </a:lnTo>
                    <a:lnTo>
                      <a:pt x="4888" y="150"/>
                    </a:lnTo>
                    <a:lnTo>
                      <a:pt x="4879" y="141"/>
                    </a:lnTo>
                    <a:lnTo>
                      <a:pt x="4879" y="141"/>
                    </a:lnTo>
                    <a:lnTo>
                      <a:pt x="4897" y="150"/>
                    </a:lnTo>
                    <a:close/>
                    <a:moveTo>
                      <a:pt x="3044" y="220"/>
                    </a:moveTo>
                    <a:lnTo>
                      <a:pt x="3044" y="220"/>
                    </a:lnTo>
                    <a:lnTo>
                      <a:pt x="3035" y="220"/>
                    </a:lnTo>
                    <a:lnTo>
                      <a:pt x="3035" y="220"/>
                    </a:lnTo>
                    <a:lnTo>
                      <a:pt x="3044" y="211"/>
                    </a:lnTo>
                    <a:lnTo>
                      <a:pt x="3044" y="211"/>
                    </a:lnTo>
                    <a:lnTo>
                      <a:pt x="3044" y="22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7" name="Google Shape;887;g2bd889303ca_0_3619"/>
              <p:cNvSpPr/>
              <p:nvPr/>
            </p:nvSpPr>
            <p:spPr>
              <a:xfrm>
                <a:off x="2828925" y="2312988"/>
                <a:ext cx="60325" cy="47625"/>
              </a:xfrm>
              <a:custGeom>
                <a:rect b="b" l="l" r="r" t="t"/>
                <a:pathLst>
                  <a:path extrusionOk="0" h="134" w="169">
                    <a:moveTo>
                      <a:pt x="62" y="133"/>
                    </a:moveTo>
                    <a:lnTo>
                      <a:pt x="62" y="133"/>
                    </a:lnTo>
                    <a:lnTo>
                      <a:pt x="115" y="124"/>
                    </a:lnTo>
                    <a:lnTo>
                      <a:pt x="115" y="124"/>
                    </a:lnTo>
                    <a:lnTo>
                      <a:pt x="142" y="124"/>
                    </a:lnTo>
                    <a:lnTo>
                      <a:pt x="142" y="124"/>
                    </a:lnTo>
                    <a:lnTo>
                      <a:pt x="159" y="115"/>
                    </a:lnTo>
                    <a:lnTo>
                      <a:pt x="168" y="98"/>
                    </a:lnTo>
                    <a:lnTo>
                      <a:pt x="168" y="98"/>
                    </a:lnTo>
                    <a:lnTo>
                      <a:pt x="168" y="62"/>
                    </a:lnTo>
                    <a:lnTo>
                      <a:pt x="150" y="27"/>
                    </a:lnTo>
                    <a:lnTo>
                      <a:pt x="150" y="27"/>
                    </a:lnTo>
                    <a:lnTo>
                      <a:pt x="142" y="9"/>
                    </a:lnTo>
                    <a:lnTo>
                      <a:pt x="115" y="9"/>
                    </a:lnTo>
                    <a:lnTo>
                      <a:pt x="71" y="0"/>
                    </a:lnTo>
                    <a:lnTo>
                      <a:pt x="71" y="0"/>
                    </a:lnTo>
                    <a:lnTo>
                      <a:pt x="36" y="18"/>
                    </a:lnTo>
                    <a:lnTo>
                      <a:pt x="18" y="27"/>
                    </a:lnTo>
                    <a:lnTo>
                      <a:pt x="9" y="53"/>
                    </a:lnTo>
                    <a:lnTo>
                      <a:pt x="9" y="53"/>
                    </a:lnTo>
                    <a:lnTo>
                      <a:pt x="0" y="80"/>
                    </a:lnTo>
                    <a:lnTo>
                      <a:pt x="9" y="106"/>
                    </a:lnTo>
                    <a:lnTo>
                      <a:pt x="9" y="106"/>
                    </a:lnTo>
                    <a:lnTo>
                      <a:pt x="36" y="133"/>
                    </a:lnTo>
                    <a:lnTo>
                      <a:pt x="62" y="133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8" name="Google Shape;888;g2bd889303ca_0_3619"/>
              <p:cNvSpPr/>
              <p:nvPr/>
            </p:nvSpPr>
            <p:spPr>
              <a:xfrm>
                <a:off x="2105025" y="1917700"/>
                <a:ext cx="95250" cy="73025"/>
              </a:xfrm>
              <a:custGeom>
                <a:rect b="b" l="l" r="r" t="t"/>
                <a:pathLst>
                  <a:path extrusionOk="0" h="204" w="265">
                    <a:moveTo>
                      <a:pt x="9" y="70"/>
                    </a:moveTo>
                    <a:lnTo>
                      <a:pt x="9" y="70"/>
                    </a:lnTo>
                    <a:lnTo>
                      <a:pt x="35" y="79"/>
                    </a:lnTo>
                    <a:lnTo>
                      <a:pt x="53" y="79"/>
                    </a:lnTo>
                    <a:lnTo>
                      <a:pt x="53" y="79"/>
                    </a:lnTo>
                    <a:lnTo>
                      <a:pt x="79" y="79"/>
                    </a:lnTo>
                    <a:lnTo>
                      <a:pt x="79" y="79"/>
                    </a:lnTo>
                    <a:lnTo>
                      <a:pt x="106" y="79"/>
                    </a:lnTo>
                    <a:lnTo>
                      <a:pt x="123" y="70"/>
                    </a:lnTo>
                    <a:lnTo>
                      <a:pt x="123" y="70"/>
                    </a:lnTo>
                    <a:lnTo>
                      <a:pt x="150" y="70"/>
                    </a:lnTo>
                    <a:lnTo>
                      <a:pt x="150" y="70"/>
                    </a:lnTo>
                    <a:lnTo>
                      <a:pt x="167" y="79"/>
                    </a:lnTo>
                    <a:lnTo>
                      <a:pt x="167" y="79"/>
                    </a:lnTo>
                    <a:lnTo>
                      <a:pt x="150" y="79"/>
                    </a:lnTo>
                    <a:lnTo>
                      <a:pt x="150" y="79"/>
                    </a:lnTo>
                    <a:lnTo>
                      <a:pt x="106" y="88"/>
                    </a:lnTo>
                    <a:lnTo>
                      <a:pt x="62" y="97"/>
                    </a:lnTo>
                    <a:lnTo>
                      <a:pt x="26" y="106"/>
                    </a:lnTo>
                    <a:lnTo>
                      <a:pt x="17" y="123"/>
                    </a:lnTo>
                    <a:lnTo>
                      <a:pt x="17" y="141"/>
                    </a:lnTo>
                    <a:lnTo>
                      <a:pt x="17" y="141"/>
                    </a:lnTo>
                    <a:lnTo>
                      <a:pt x="26" y="167"/>
                    </a:lnTo>
                    <a:lnTo>
                      <a:pt x="44" y="185"/>
                    </a:lnTo>
                    <a:lnTo>
                      <a:pt x="70" y="194"/>
                    </a:lnTo>
                    <a:lnTo>
                      <a:pt x="106" y="194"/>
                    </a:lnTo>
                    <a:lnTo>
                      <a:pt x="106" y="194"/>
                    </a:lnTo>
                    <a:lnTo>
                      <a:pt x="114" y="203"/>
                    </a:lnTo>
                    <a:lnTo>
                      <a:pt x="114" y="203"/>
                    </a:lnTo>
                    <a:lnTo>
                      <a:pt x="141" y="194"/>
                    </a:lnTo>
                    <a:lnTo>
                      <a:pt x="167" y="185"/>
                    </a:lnTo>
                    <a:lnTo>
                      <a:pt x="185" y="167"/>
                    </a:lnTo>
                    <a:lnTo>
                      <a:pt x="203" y="159"/>
                    </a:lnTo>
                    <a:lnTo>
                      <a:pt x="203" y="159"/>
                    </a:lnTo>
                    <a:lnTo>
                      <a:pt x="203" y="141"/>
                    </a:lnTo>
                    <a:lnTo>
                      <a:pt x="203" y="132"/>
                    </a:lnTo>
                    <a:lnTo>
                      <a:pt x="203" y="132"/>
                    </a:lnTo>
                    <a:lnTo>
                      <a:pt x="203" y="132"/>
                    </a:lnTo>
                    <a:lnTo>
                      <a:pt x="203" y="132"/>
                    </a:lnTo>
                    <a:lnTo>
                      <a:pt x="212" y="123"/>
                    </a:lnTo>
                    <a:lnTo>
                      <a:pt x="212" y="123"/>
                    </a:lnTo>
                    <a:lnTo>
                      <a:pt x="212" y="123"/>
                    </a:lnTo>
                    <a:lnTo>
                      <a:pt x="212" y="123"/>
                    </a:lnTo>
                    <a:lnTo>
                      <a:pt x="229" y="123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38" y="97"/>
                    </a:lnTo>
                    <a:lnTo>
                      <a:pt x="229" y="88"/>
                    </a:lnTo>
                    <a:lnTo>
                      <a:pt x="229" y="88"/>
                    </a:lnTo>
                    <a:lnTo>
                      <a:pt x="229" y="88"/>
                    </a:lnTo>
                    <a:lnTo>
                      <a:pt x="229" y="88"/>
                    </a:lnTo>
                    <a:lnTo>
                      <a:pt x="238" y="79"/>
                    </a:lnTo>
                    <a:lnTo>
                      <a:pt x="238" y="79"/>
                    </a:lnTo>
                    <a:lnTo>
                      <a:pt x="256" y="70"/>
                    </a:lnTo>
                    <a:lnTo>
                      <a:pt x="264" y="53"/>
                    </a:lnTo>
                    <a:lnTo>
                      <a:pt x="264" y="53"/>
                    </a:lnTo>
                    <a:lnTo>
                      <a:pt x="256" y="35"/>
                    </a:lnTo>
                    <a:lnTo>
                      <a:pt x="238" y="9"/>
                    </a:lnTo>
                    <a:lnTo>
                      <a:pt x="238" y="9"/>
                    </a:lnTo>
                    <a:lnTo>
                      <a:pt x="212" y="0"/>
                    </a:lnTo>
                    <a:lnTo>
                      <a:pt x="176" y="0"/>
                    </a:lnTo>
                    <a:lnTo>
                      <a:pt x="141" y="0"/>
                    </a:lnTo>
                    <a:lnTo>
                      <a:pt x="114" y="9"/>
                    </a:lnTo>
                    <a:lnTo>
                      <a:pt x="114" y="9"/>
                    </a:lnTo>
                    <a:lnTo>
                      <a:pt x="70" y="17"/>
                    </a:lnTo>
                    <a:lnTo>
                      <a:pt x="70" y="17"/>
                    </a:lnTo>
                    <a:lnTo>
                      <a:pt x="17" y="35"/>
                    </a:lnTo>
                    <a:lnTo>
                      <a:pt x="9" y="44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0" y="62"/>
                    </a:lnTo>
                    <a:lnTo>
                      <a:pt x="9" y="7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9" name="Google Shape;889;g2bd889303ca_0_3619"/>
              <p:cNvSpPr/>
              <p:nvPr/>
            </p:nvSpPr>
            <p:spPr>
              <a:xfrm>
                <a:off x="1270000" y="2627313"/>
                <a:ext cx="53975" cy="50800"/>
              </a:xfrm>
              <a:custGeom>
                <a:rect b="b" l="l" r="r" t="t"/>
                <a:pathLst>
                  <a:path extrusionOk="0" h="143" w="151">
                    <a:moveTo>
                      <a:pt x="141" y="9"/>
                    </a:moveTo>
                    <a:lnTo>
                      <a:pt x="141" y="9"/>
                    </a:lnTo>
                    <a:lnTo>
                      <a:pt x="141" y="9"/>
                    </a:lnTo>
                    <a:lnTo>
                      <a:pt x="141" y="9"/>
                    </a:lnTo>
                    <a:lnTo>
                      <a:pt x="141" y="0"/>
                    </a:lnTo>
                    <a:lnTo>
                      <a:pt x="133" y="0"/>
                    </a:lnTo>
                    <a:lnTo>
                      <a:pt x="133" y="0"/>
                    </a:lnTo>
                    <a:lnTo>
                      <a:pt x="115" y="0"/>
                    </a:lnTo>
                    <a:lnTo>
                      <a:pt x="97" y="18"/>
                    </a:lnTo>
                    <a:lnTo>
                      <a:pt x="71" y="44"/>
                    </a:lnTo>
                    <a:lnTo>
                      <a:pt x="71" y="44"/>
                    </a:lnTo>
                    <a:lnTo>
                      <a:pt x="53" y="62"/>
                    </a:lnTo>
                    <a:lnTo>
                      <a:pt x="53" y="62"/>
                    </a:lnTo>
                    <a:lnTo>
                      <a:pt x="44" y="71"/>
                    </a:lnTo>
                    <a:lnTo>
                      <a:pt x="44" y="71"/>
                    </a:lnTo>
                    <a:lnTo>
                      <a:pt x="44" y="80"/>
                    </a:lnTo>
                    <a:lnTo>
                      <a:pt x="44" y="80"/>
                    </a:lnTo>
                    <a:lnTo>
                      <a:pt x="36" y="80"/>
                    </a:lnTo>
                    <a:lnTo>
                      <a:pt x="27" y="80"/>
                    </a:lnTo>
                    <a:lnTo>
                      <a:pt x="27" y="80"/>
                    </a:lnTo>
                    <a:lnTo>
                      <a:pt x="9" y="80"/>
                    </a:lnTo>
                    <a:lnTo>
                      <a:pt x="0" y="89"/>
                    </a:lnTo>
                    <a:lnTo>
                      <a:pt x="0" y="89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0" y="124"/>
                    </a:lnTo>
                    <a:lnTo>
                      <a:pt x="0" y="124"/>
                    </a:lnTo>
                    <a:lnTo>
                      <a:pt x="9" y="133"/>
                    </a:lnTo>
                    <a:lnTo>
                      <a:pt x="9" y="133"/>
                    </a:lnTo>
                    <a:lnTo>
                      <a:pt x="18" y="142"/>
                    </a:lnTo>
                    <a:lnTo>
                      <a:pt x="27" y="142"/>
                    </a:lnTo>
                    <a:lnTo>
                      <a:pt x="27" y="142"/>
                    </a:lnTo>
                    <a:lnTo>
                      <a:pt x="36" y="142"/>
                    </a:lnTo>
                    <a:lnTo>
                      <a:pt x="36" y="142"/>
                    </a:lnTo>
                    <a:lnTo>
                      <a:pt x="44" y="133"/>
                    </a:lnTo>
                    <a:lnTo>
                      <a:pt x="44" y="133"/>
                    </a:lnTo>
                    <a:lnTo>
                      <a:pt x="62" y="142"/>
                    </a:lnTo>
                    <a:lnTo>
                      <a:pt x="62" y="142"/>
                    </a:lnTo>
                    <a:lnTo>
                      <a:pt x="71" y="142"/>
                    </a:lnTo>
                    <a:lnTo>
                      <a:pt x="71" y="142"/>
                    </a:lnTo>
                    <a:lnTo>
                      <a:pt x="97" y="115"/>
                    </a:lnTo>
                    <a:lnTo>
                      <a:pt x="141" y="89"/>
                    </a:lnTo>
                    <a:lnTo>
                      <a:pt x="141" y="89"/>
                    </a:lnTo>
                    <a:lnTo>
                      <a:pt x="141" y="80"/>
                    </a:lnTo>
                    <a:lnTo>
                      <a:pt x="141" y="80"/>
                    </a:lnTo>
                    <a:lnTo>
                      <a:pt x="133" y="71"/>
                    </a:lnTo>
                    <a:lnTo>
                      <a:pt x="133" y="62"/>
                    </a:lnTo>
                    <a:lnTo>
                      <a:pt x="133" y="62"/>
                    </a:lnTo>
                    <a:lnTo>
                      <a:pt x="124" y="62"/>
                    </a:lnTo>
                    <a:lnTo>
                      <a:pt x="115" y="53"/>
                    </a:lnTo>
                    <a:lnTo>
                      <a:pt x="115" y="53"/>
                    </a:lnTo>
                    <a:lnTo>
                      <a:pt x="124" y="44"/>
                    </a:lnTo>
                    <a:lnTo>
                      <a:pt x="124" y="44"/>
                    </a:lnTo>
                    <a:lnTo>
                      <a:pt x="133" y="44"/>
                    </a:lnTo>
                    <a:lnTo>
                      <a:pt x="133" y="44"/>
                    </a:lnTo>
                    <a:lnTo>
                      <a:pt x="150" y="36"/>
                    </a:lnTo>
                    <a:lnTo>
                      <a:pt x="150" y="27"/>
                    </a:lnTo>
                    <a:lnTo>
                      <a:pt x="150" y="27"/>
                    </a:lnTo>
                    <a:lnTo>
                      <a:pt x="141" y="9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0" name="Google Shape;890;g2bd889303ca_0_3619"/>
              <p:cNvSpPr/>
              <p:nvPr/>
            </p:nvSpPr>
            <p:spPr>
              <a:xfrm>
                <a:off x="1012825" y="2751138"/>
                <a:ext cx="22225" cy="25400"/>
              </a:xfrm>
              <a:custGeom>
                <a:rect b="b" l="l" r="r" t="t"/>
                <a:pathLst>
                  <a:path extrusionOk="0" h="71" w="62">
                    <a:moveTo>
                      <a:pt x="44" y="0"/>
                    </a:moveTo>
                    <a:lnTo>
                      <a:pt x="44" y="0"/>
                    </a:lnTo>
                    <a:lnTo>
                      <a:pt x="44" y="0"/>
                    </a:lnTo>
                    <a:lnTo>
                      <a:pt x="35" y="0"/>
                    </a:lnTo>
                    <a:lnTo>
                      <a:pt x="26" y="8"/>
                    </a:lnTo>
                    <a:lnTo>
                      <a:pt x="26" y="8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8" y="35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0" y="53"/>
                    </a:lnTo>
                    <a:lnTo>
                      <a:pt x="8" y="61"/>
                    </a:lnTo>
                    <a:lnTo>
                      <a:pt x="17" y="70"/>
                    </a:lnTo>
                    <a:lnTo>
                      <a:pt x="17" y="70"/>
                    </a:lnTo>
                    <a:lnTo>
                      <a:pt x="26" y="61"/>
                    </a:lnTo>
                    <a:lnTo>
                      <a:pt x="26" y="61"/>
                    </a:lnTo>
                    <a:lnTo>
                      <a:pt x="26" y="61"/>
                    </a:lnTo>
                    <a:lnTo>
                      <a:pt x="26" y="61"/>
                    </a:lnTo>
                    <a:lnTo>
                      <a:pt x="35" y="53"/>
                    </a:lnTo>
                    <a:lnTo>
                      <a:pt x="35" y="53"/>
                    </a:lnTo>
                    <a:lnTo>
                      <a:pt x="53" y="44"/>
                    </a:lnTo>
                    <a:lnTo>
                      <a:pt x="61" y="35"/>
                    </a:lnTo>
                    <a:lnTo>
                      <a:pt x="61" y="35"/>
                    </a:lnTo>
                    <a:lnTo>
                      <a:pt x="61" y="17"/>
                    </a:lnTo>
                    <a:lnTo>
                      <a:pt x="61" y="8"/>
                    </a:lnTo>
                    <a:lnTo>
                      <a:pt x="61" y="8"/>
                    </a:lnTo>
                    <a:lnTo>
                      <a:pt x="44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1" name="Google Shape;891;g2bd889303ca_0_3619"/>
              <p:cNvSpPr/>
              <p:nvPr/>
            </p:nvSpPr>
            <p:spPr>
              <a:xfrm>
                <a:off x="1079500" y="2728913"/>
                <a:ext cx="19050" cy="9525"/>
              </a:xfrm>
              <a:custGeom>
                <a:rect b="b" l="l" r="r" t="t"/>
                <a:pathLst>
                  <a:path extrusionOk="0" h="27" w="54">
                    <a:moveTo>
                      <a:pt x="35" y="0"/>
                    </a:moveTo>
                    <a:lnTo>
                      <a:pt x="9" y="0"/>
                    </a:lnTo>
                    <a:lnTo>
                      <a:pt x="9" y="0"/>
                    </a:lnTo>
                    <a:lnTo>
                      <a:pt x="0" y="9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26"/>
                    </a:lnTo>
                    <a:lnTo>
                      <a:pt x="9" y="26"/>
                    </a:lnTo>
                    <a:lnTo>
                      <a:pt x="35" y="26"/>
                    </a:lnTo>
                    <a:lnTo>
                      <a:pt x="35" y="26"/>
                    </a:lnTo>
                    <a:lnTo>
                      <a:pt x="44" y="26"/>
                    </a:lnTo>
                    <a:lnTo>
                      <a:pt x="53" y="17"/>
                    </a:lnTo>
                    <a:lnTo>
                      <a:pt x="53" y="17"/>
                    </a:lnTo>
                    <a:lnTo>
                      <a:pt x="44" y="9"/>
                    </a:lnTo>
                    <a:lnTo>
                      <a:pt x="35" y="0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2" name="Google Shape;892;g2bd889303ca_0_3619"/>
              <p:cNvSpPr/>
              <p:nvPr/>
            </p:nvSpPr>
            <p:spPr>
              <a:xfrm>
                <a:off x="1019175" y="2573338"/>
                <a:ext cx="34925" cy="22225"/>
              </a:xfrm>
              <a:custGeom>
                <a:rect b="b" l="l" r="r" t="t"/>
                <a:pathLst>
                  <a:path extrusionOk="0" h="63" w="98">
                    <a:moveTo>
                      <a:pt x="89" y="9"/>
                    </a:moveTo>
                    <a:lnTo>
                      <a:pt x="71" y="9"/>
                    </a:lnTo>
                    <a:lnTo>
                      <a:pt x="71" y="9"/>
                    </a:lnTo>
                    <a:lnTo>
                      <a:pt x="62" y="18"/>
                    </a:lnTo>
                    <a:lnTo>
                      <a:pt x="62" y="18"/>
                    </a:lnTo>
                    <a:lnTo>
                      <a:pt x="53" y="18"/>
                    </a:lnTo>
                    <a:lnTo>
                      <a:pt x="53" y="18"/>
                    </a:lnTo>
                    <a:lnTo>
                      <a:pt x="53" y="9"/>
                    </a:lnTo>
                    <a:lnTo>
                      <a:pt x="44" y="0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9" y="9"/>
                    </a:lnTo>
                    <a:lnTo>
                      <a:pt x="0" y="18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9" y="44"/>
                    </a:lnTo>
                    <a:lnTo>
                      <a:pt x="27" y="53"/>
                    </a:lnTo>
                    <a:lnTo>
                      <a:pt x="62" y="62"/>
                    </a:lnTo>
                    <a:lnTo>
                      <a:pt x="80" y="62"/>
                    </a:lnTo>
                    <a:lnTo>
                      <a:pt x="80" y="62"/>
                    </a:lnTo>
                    <a:lnTo>
                      <a:pt x="89" y="53"/>
                    </a:lnTo>
                    <a:lnTo>
                      <a:pt x="97" y="44"/>
                    </a:lnTo>
                    <a:lnTo>
                      <a:pt x="97" y="44"/>
                    </a:lnTo>
                    <a:lnTo>
                      <a:pt x="97" y="27"/>
                    </a:lnTo>
                    <a:lnTo>
                      <a:pt x="97" y="18"/>
                    </a:lnTo>
                    <a:lnTo>
                      <a:pt x="97" y="18"/>
                    </a:lnTo>
                    <a:lnTo>
                      <a:pt x="89" y="9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3" name="Google Shape;893;g2bd889303ca_0_3619"/>
              <p:cNvSpPr/>
              <p:nvPr/>
            </p:nvSpPr>
            <p:spPr>
              <a:xfrm>
                <a:off x="3036888" y="3554413"/>
                <a:ext cx="34925" cy="19050"/>
              </a:xfrm>
              <a:custGeom>
                <a:rect b="b" l="l" r="r" t="t"/>
                <a:pathLst>
                  <a:path extrusionOk="0" h="54" w="98">
                    <a:moveTo>
                      <a:pt x="44" y="53"/>
                    </a:moveTo>
                    <a:lnTo>
                      <a:pt x="44" y="53"/>
                    </a:lnTo>
                    <a:lnTo>
                      <a:pt x="79" y="44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7" y="18"/>
                    </a:lnTo>
                    <a:lnTo>
                      <a:pt x="97" y="18"/>
                    </a:lnTo>
                    <a:lnTo>
                      <a:pt x="88" y="9"/>
                    </a:lnTo>
                    <a:lnTo>
                      <a:pt x="88" y="9"/>
                    </a:lnTo>
                    <a:lnTo>
                      <a:pt x="79" y="9"/>
                    </a:lnTo>
                    <a:lnTo>
                      <a:pt x="79" y="9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1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26" y="44"/>
                    </a:lnTo>
                    <a:lnTo>
                      <a:pt x="44" y="53"/>
                    </a:lnTo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94" name="Google Shape;894;g2bd889303ca_0_3619"/>
            <p:cNvGrpSpPr/>
            <p:nvPr/>
          </p:nvGrpSpPr>
          <p:grpSpPr>
            <a:xfrm>
              <a:off x="5047594" y="3240874"/>
              <a:ext cx="1609531" cy="1755345"/>
              <a:chOff x="4078288" y="3525838"/>
              <a:chExt cx="1384304" cy="1509714"/>
            </a:xfrm>
          </p:grpSpPr>
          <p:sp>
            <p:nvSpPr>
              <p:cNvPr id="850" name="Google Shape;850;g2bd889303ca_0_3619"/>
              <p:cNvSpPr/>
              <p:nvPr/>
            </p:nvSpPr>
            <p:spPr>
              <a:xfrm>
                <a:off x="4078288" y="3525838"/>
                <a:ext cx="1384304" cy="1509714"/>
              </a:xfrm>
              <a:custGeom>
                <a:rect b="b" l="l" r="r" t="t"/>
                <a:pathLst>
                  <a:path extrusionOk="0" h="4194" w="3847">
                    <a:moveTo>
                      <a:pt x="3837" y="1518"/>
                    </a:moveTo>
                    <a:lnTo>
                      <a:pt x="3837" y="1518"/>
                    </a:lnTo>
                    <a:lnTo>
                      <a:pt x="3828" y="1500"/>
                    </a:lnTo>
                    <a:lnTo>
                      <a:pt x="3819" y="1500"/>
                    </a:lnTo>
                    <a:lnTo>
                      <a:pt x="3819" y="1500"/>
                    </a:lnTo>
                    <a:lnTo>
                      <a:pt x="3811" y="1500"/>
                    </a:lnTo>
                    <a:lnTo>
                      <a:pt x="3793" y="1509"/>
                    </a:lnTo>
                    <a:lnTo>
                      <a:pt x="3793" y="1509"/>
                    </a:lnTo>
                    <a:lnTo>
                      <a:pt x="3793" y="1509"/>
                    </a:lnTo>
                    <a:lnTo>
                      <a:pt x="3793" y="1509"/>
                    </a:lnTo>
                    <a:lnTo>
                      <a:pt x="3775" y="1527"/>
                    </a:lnTo>
                    <a:lnTo>
                      <a:pt x="3740" y="1536"/>
                    </a:lnTo>
                    <a:lnTo>
                      <a:pt x="3669" y="1544"/>
                    </a:lnTo>
                    <a:lnTo>
                      <a:pt x="3669" y="1544"/>
                    </a:lnTo>
                    <a:lnTo>
                      <a:pt x="3608" y="1544"/>
                    </a:lnTo>
                    <a:lnTo>
                      <a:pt x="3590" y="1553"/>
                    </a:lnTo>
                    <a:lnTo>
                      <a:pt x="3572" y="1562"/>
                    </a:lnTo>
                    <a:lnTo>
                      <a:pt x="3572" y="1562"/>
                    </a:lnTo>
                    <a:lnTo>
                      <a:pt x="3572" y="1571"/>
                    </a:lnTo>
                    <a:lnTo>
                      <a:pt x="3572" y="1571"/>
                    </a:lnTo>
                    <a:lnTo>
                      <a:pt x="3555" y="1571"/>
                    </a:lnTo>
                    <a:lnTo>
                      <a:pt x="3511" y="1571"/>
                    </a:lnTo>
                    <a:lnTo>
                      <a:pt x="3511" y="1571"/>
                    </a:lnTo>
                    <a:lnTo>
                      <a:pt x="3502" y="1580"/>
                    </a:lnTo>
                    <a:lnTo>
                      <a:pt x="3502" y="1580"/>
                    </a:lnTo>
                    <a:lnTo>
                      <a:pt x="3484" y="1589"/>
                    </a:lnTo>
                    <a:lnTo>
                      <a:pt x="3458" y="1597"/>
                    </a:lnTo>
                    <a:lnTo>
                      <a:pt x="3458" y="1597"/>
                    </a:lnTo>
                    <a:lnTo>
                      <a:pt x="3431" y="1589"/>
                    </a:lnTo>
                    <a:lnTo>
                      <a:pt x="3422" y="1571"/>
                    </a:lnTo>
                    <a:lnTo>
                      <a:pt x="3422" y="1571"/>
                    </a:lnTo>
                    <a:lnTo>
                      <a:pt x="3405" y="1553"/>
                    </a:lnTo>
                    <a:lnTo>
                      <a:pt x="3387" y="1544"/>
                    </a:lnTo>
                    <a:lnTo>
                      <a:pt x="3387" y="1544"/>
                    </a:lnTo>
                    <a:lnTo>
                      <a:pt x="3378" y="1544"/>
                    </a:lnTo>
                    <a:lnTo>
                      <a:pt x="3378" y="1544"/>
                    </a:lnTo>
                    <a:lnTo>
                      <a:pt x="3378" y="1544"/>
                    </a:lnTo>
                    <a:lnTo>
                      <a:pt x="3369" y="1536"/>
                    </a:lnTo>
                    <a:lnTo>
                      <a:pt x="3369" y="1536"/>
                    </a:lnTo>
                    <a:lnTo>
                      <a:pt x="3361" y="1536"/>
                    </a:lnTo>
                    <a:lnTo>
                      <a:pt x="3361" y="1536"/>
                    </a:lnTo>
                    <a:lnTo>
                      <a:pt x="3387" y="1518"/>
                    </a:lnTo>
                    <a:lnTo>
                      <a:pt x="3387" y="1518"/>
                    </a:lnTo>
                    <a:lnTo>
                      <a:pt x="3396" y="1509"/>
                    </a:lnTo>
                    <a:lnTo>
                      <a:pt x="3405" y="1500"/>
                    </a:lnTo>
                    <a:lnTo>
                      <a:pt x="3405" y="1500"/>
                    </a:lnTo>
                    <a:lnTo>
                      <a:pt x="3396" y="1491"/>
                    </a:lnTo>
                    <a:lnTo>
                      <a:pt x="3387" y="1474"/>
                    </a:lnTo>
                    <a:lnTo>
                      <a:pt x="3387" y="1474"/>
                    </a:lnTo>
                    <a:lnTo>
                      <a:pt x="3378" y="1474"/>
                    </a:lnTo>
                    <a:lnTo>
                      <a:pt x="3378" y="1474"/>
                    </a:lnTo>
                    <a:lnTo>
                      <a:pt x="3378" y="1474"/>
                    </a:lnTo>
                    <a:lnTo>
                      <a:pt x="3378" y="1456"/>
                    </a:lnTo>
                    <a:lnTo>
                      <a:pt x="3369" y="1447"/>
                    </a:lnTo>
                    <a:lnTo>
                      <a:pt x="3369" y="1447"/>
                    </a:lnTo>
                    <a:lnTo>
                      <a:pt x="3325" y="1403"/>
                    </a:lnTo>
                    <a:lnTo>
                      <a:pt x="3316" y="1394"/>
                    </a:lnTo>
                    <a:lnTo>
                      <a:pt x="3316" y="1394"/>
                    </a:lnTo>
                    <a:lnTo>
                      <a:pt x="3290" y="1368"/>
                    </a:lnTo>
                    <a:lnTo>
                      <a:pt x="3263" y="1350"/>
                    </a:lnTo>
                    <a:lnTo>
                      <a:pt x="3246" y="1341"/>
                    </a:lnTo>
                    <a:lnTo>
                      <a:pt x="3219" y="1333"/>
                    </a:lnTo>
                    <a:lnTo>
                      <a:pt x="3219" y="1333"/>
                    </a:lnTo>
                    <a:lnTo>
                      <a:pt x="3219" y="1333"/>
                    </a:lnTo>
                    <a:lnTo>
                      <a:pt x="3211" y="1324"/>
                    </a:lnTo>
                    <a:lnTo>
                      <a:pt x="3211" y="1324"/>
                    </a:lnTo>
                    <a:lnTo>
                      <a:pt x="3202" y="1306"/>
                    </a:lnTo>
                    <a:lnTo>
                      <a:pt x="3202" y="1306"/>
                    </a:lnTo>
                    <a:lnTo>
                      <a:pt x="3193" y="1306"/>
                    </a:lnTo>
                    <a:lnTo>
                      <a:pt x="3193" y="1306"/>
                    </a:lnTo>
                    <a:lnTo>
                      <a:pt x="3184" y="1297"/>
                    </a:lnTo>
                    <a:lnTo>
                      <a:pt x="3184" y="1297"/>
                    </a:lnTo>
                    <a:lnTo>
                      <a:pt x="3166" y="1271"/>
                    </a:lnTo>
                    <a:lnTo>
                      <a:pt x="3149" y="1227"/>
                    </a:lnTo>
                    <a:lnTo>
                      <a:pt x="3149" y="1227"/>
                    </a:lnTo>
                    <a:lnTo>
                      <a:pt x="3140" y="1200"/>
                    </a:lnTo>
                    <a:lnTo>
                      <a:pt x="3122" y="1174"/>
                    </a:lnTo>
                    <a:lnTo>
                      <a:pt x="3122" y="1174"/>
                    </a:lnTo>
                    <a:lnTo>
                      <a:pt x="3113" y="1165"/>
                    </a:lnTo>
                    <a:lnTo>
                      <a:pt x="3113" y="1165"/>
                    </a:lnTo>
                    <a:lnTo>
                      <a:pt x="3113" y="1165"/>
                    </a:lnTo>
                    <a:lnTo>
                      <a:pt x="3122" y="1156"/>
                    </a:lnTo>
                    <a:lnTo>
                      <a:pt x="3122" y="1156"/>
                    </a:lnTo>
                    <a:lnTo>
                      <a:pt x="3113" y="1138"/>
                    </a:lnTo>
                    <a:lnTo>
                      <a:pt x="3113" y="1138"/>
                    </a:lnTo>
                    <a:lnTo>
                      <a:pt x="3096" y="1130"/>
                    </a:lnTo>
                    <a:lnTo>
                      <a:pt x="3096" y="1130"/>
                    </a:lnTo>
                    <a:lnTo>
                      <a:pt x="3078" y="1121"/>
                    </a:lnTo>
                    <a:lnTo>
                      <a:pt x="3078" y="1121"/>
                    </a:lnTo>
                    <a:lnTo>
                      <a:pt x="3069" y="1112"/>
                    </a:lnTo>
                    <a:lnTo>
                      <a:pt x="3061" y="1094"/>
                    </a:lnTo>
                    <a:lnTo>
                      <a:pt x="3052" y="1068"/>
                    </a:lnTo>
                    <a:lnTo>
                      <a:pt x="3052" y="1041"/>
                    </a:lnTo>
                    <a:lnTo>
                      <a:pt x="3052" y="1041"/>
                    </a:lnTo>
                    <a:lnTo>
                      <a:pt x="3043" y="988"/>
                    </a:lnTo>
                    <a:lnTo>
                      <a:pt x="3043" y="988"/>
                    </a:lnTo>
                    <a:lnTo>
                      <a:pt x="3043" y="962"/>
                    </a:lnTo>
                    <a:lnTo>
                      <a:pt x="3043" y="962"/>
                    </a:lnTo>
                    <a:lnTo>
                      <a:pt x="3043" y="953"/>
                    </a:lnTo>
                    <a:lnTo>
                      <a:pt x="3043" y="953"/>
                    </a:lnTo>
                    <a:lnTo>
                      <a:pt x="3034" y="935"/>
                    </a:lnTo>
                    <a:lnTo>
                      <a:pt x="3025" y="918"/>
                    </a:lnTo>
                    <a:lnTo>
                      <a:pt x="3008" y="900"/>
                    </a:lnTo>
                    <a:lnTo>
                      <a:pt x="2981" y="882"/>
                    </a:lnTo>
                    <a:lnTo>
                      <a:pt x="2981" y="882"/>
                    </a:lnTo>
                    <a:lnTo>
                      <a:pt x="2963" y="865"/>
                    </a:lnTo>
                    <a:lnTo>
                      <a:pt x="2963" y="865"/>
                    </a:lnTo>
                    <a:lnTo>
                      <a:pt x="2963" y="865"/>
                    </a:lnTo>
                    <a:lnTo>
                      <a:pt x="2963" y="865"/>
                    </a:lnTo>
                    <a:lnTo>
                      <a:pt x="2963" y="847"/>
                    </a:lnTo>
                    <a:lnTo>
                      <a:pt x="2963" y="829"/>
                    </a:lnTo>
                    <a:lnTo>
                      <a:pt x="2963" y="829"/>
                    </a:lnTo>
                    <a:lnTo>
                      <a:pt x="2963" y="812"/>
                    </a:lnTo>
                    <a:lnTo>
                      <a:pt x="2946" y="794"/>
                    </a:lnTo>
                    <a:lnTo>
                      <a:pt x="2946" y="794"/>
                    </a:lnTo>
                    <a:lnTo>
                      <a:pt x="2937" y="768"/>
                    </a:lnTo>
                    <a:lnTo>
                      <a:pt x="2937" y="768"/>
                    </a:lnTo>
                    <a:lnTo>
                      <a:pt x="2919" y="732"/>
                    </a:lnTo>
                    <a:lnTo>
                      <a:pt x="2902" y="706"/>
                    </a:lnTo>
                    <a:lnTo>
                      <a:pt x="2902" y="706"/>
                    </a:lnTo>
                    <a:lnTo>
                      <a:pt x="2893" y="688"/>
                    </a:lnTo>
                    <a:lnTo>
                      <a:pt x="2893" y="688"/>
                    </a:lnTo>
                    <a:lnTo>
                      <a:pt x="2875" y="662"/>
                    </a:lnTo>
                    <a:lnTo>
                      <a:pt x="2875" y="662"/>
                    </a:lnTo>
                    <a:lnTo>
                      <a:pt x="2875" y="653"/>
                    </a:lnTo>
                    <a:lnTo>
                      <a:pt x="2875" y="653"/>
                    </a:lnTo>
                    <a:lnTo>
                      <a:pt x="2866" y="635"/>
                    </a:lnTo>
                    <a:lnTo>
                      <a:pt x="2866" y="635"/>
                    </a:lnTo>
                    <a:lnTo>
                      <a:pt x="2858" y="626"/>
                    </a:lnTo>
                    <a:lnTo>
                      <a:pt x="2858" y="626"/>
                    </a:lnTo>
                    <a:lnTo>
                      <a:pt x="2858" y="618"/>
                    </a:lnTo>
                    <a:lnTo>
                      <a:pt x="2858" y="618"/>
                    </a:lnTo>
                    <a:lnTo>
                      <a:pt x="2849" y="600"/>
                    </a:lnTo>
                    <a:lnTo>
                      <a:pt x="2849" y="600"/>
                    </a:lnTo>
                    <a:lnTo>
                      <a:pt x="2849" y="582"/>
                    </a:lnTo>
                    <a:lnTo>
                      <a:pt x="2831" y="565"/>
                    </a:lnTo>
                    <a:lnTo>
                      <a:pt x="2831" y="565"/>
                    </a:lnTo>
                    <a:lnTo>
                      <a:pt x="2831" y="556"/>
                    </a:lnTo>
                    <a:lnTo>
                      <a:pt x="2831" y="556"/>
                    </a:lnTo>
                    <a:lnTo>
                      <a:pt x="2813" y="547"/>
                    </a:lnTo>
                    <a:lnTo>
                      <a:pt x="2813" y="547"/>
                    </a:lnTo>
                    <a:lnTo>
                      <a:pt x="2805" y="538"/>
                    </a:lnTo>
                    <a:lnTo>
                      <a:pt x="2805" y="538"/>
                    </a:lnTo>
                    <a:lnTo>
                      <a:pt x="2787" y="494"/>
                    </a:lnTo>
                    <a:lnTo>
                      <a:pt x="2778" y="459"/>
                    </a:lnTo>
                    <a:lnTo>
                      <a:pt x="2778" y="459"/>
                    </a:lnTo>
                    <a:lnTo>
                      <a:pt x="2796" y="503"/>
                    </a:lnTo>
                    <a:lnTo>
                      <a:pt x="2796" y="503"/>
                    </a:lnTo>
                    <a:lnTo>
                      <a:pt x="2805" y="503"/>
                    </a:lnTo>
                    <a:lnTo>
                      <a:pt x="2805" y="503"/>
                    </a:lnTo>
                    <a:lnTo>
                      <a:pt x="2813" y="520"/>
                    </a:lnTo>
                    <a:lnTo>
                      <a:pt x="2813" y="520"/>
                    </a:lnTo>
                    <a:lnTo>
                      <a:pt x="2840" y="565"/>
                    </a:lnTo>
                    <a:lnTo>
                      <a:pt x="2849" y="582"/>
                    </a:lnTo>
                    <a:lnTo>
                      <a:pt x="2866" y="591"/>
                    </a:lnTo>
                    <a:lnTo>
                      <a:pt x="2866" y="591"/>
                    </a:lnTo>
                    <a:lnTo>
                      <a:pt x="2884" y="582"/>
                    </a:lnTo>
                    <a:lnTo>
                      <a:pt x="2884" y="582"/>
                    </a:lnTo>
                    <a:lnTo>
                      <a:pt x="2893" y="556"/>
                    </a:lnTo>
                    <a:lnTo>
                      <a:pt x="2902" y="529"/>
                    </a:lnTo>
                    <a:lnTo>
                      <a:pt x="2902" y="529"/>
                    </a:lnTo>
                    <a:lnTo>
                      <a:pt x="2911" y="512"/>
                    </a:lnTo>
                    <a:lnTo>
                      <a:pt x="2911" y="512"/>
                    </a:lnTo>
                    <a:lnTo>
                      <a:pt x="2919" y="494"/>
                    </a:lnTo>
                    <a:lnTo>
                      <a:pt x="2919" y="485"/>
                    </a:lnTo>
                    <a:lnTo>
                      <a:pt x="2919" y="476"/>
                    </a:lnTo>
                    <a:lnTo>
                      <a:pt x="2919" y="476"/>
                    </a:lnTo>
                    <a:lnTo>
                      <a:pt x="2919" y="467"/>
                    </a:lnTo>
                    <a:lnTo>
                      <a:pt x="2893" y="388"/>
                    </a:lnTo>
                    <a:lnTo>
                      <a:pt x="2893" y="388"/>
                    </a:lnTo>
                    <a:lnTo>
                      <a:pt x="2884" y="379"/>
                    </a:lnTo>
                    <a:lnTo>
                      <a:pt x="2875" y="379"/>
                    </a:lnTo>
                    <a:lnTo>
                      <a:pt x="2858" y="379"/>
                    </a:lnTo>
                    <a:lnTo>
                      <a:pt x="2858" y="379"/>
                    </a:lnTo>
                    <a:lnTo>
                      <a:pt x="2813" y="370"/>
                    </a:lnTo>
                    <a:lnTo>
                      <a:pt x="2813" y="370"/>
                    </a:lnTo>
                    <a:lnTo>
                      <a:pt x="2813" y="370"/>
                    </a:lnTo>
                    <a:lnTo>
                      <a:pt x="2813" y="370"/>
                    </a:lnTo>
                    <a:lnTo>
                      <a:pt x="2778" y="370"/>
                    </a:lnTo>
                    <a:lnTo>
                      <a:pt x="2743" y="362"/>
                    </a:lnTo>
                    <a:lnTo>
                      <a:pt x="2743" y="362"/>
                    </a:lnTo>
                    <a:lnTo>
                      <a:pt x="2734" y="353"/>
                    </a:lnTo>
                    <a:lnTo>
                      <a:pt x="2734" y="353"/>
                    </a:lnTo>
                    <a:lnTo>
                      <a:pt x="2708" y="353"/>
                    </a:lnTo>
                    <a:lnTo>
                      <a:pt x="2708" y="353"/>
                    </a:lnTo>
                    <a:lnTo>
                      <a:pt x="2655" y="362"/>
                    </a:lnTo>
                    <a:lnTo>
                      <a:pt x="2619" y="379"/>
                    </a:lnTo>
                    <a:lnTo>
                      <a:pt x="2619" y="379"/>
                    </a:lnTo>
                    <a:lnTo>
                      <a:pt x="2611" y="379"/>
                    </a:lnTo>
                    <a:lnTo>
                      <a:pt x="2611" y="379"/>
                    </a:lnTo>
                    <a:lnTo>
                      <a:pt x="2593" y="388"/>
                    </a:lnTo>
                    <a:lnTo>
                      <a:pt x="2558" y="379"/>
                    </a:lnTo>
                    <a:lnTo>
                      <a:pt x="2549" y="379"/>
                    </a:lnTo>
                    <a:lnTo>
                      <a:pt x="2549" y="379"/>
                    </a:lnTo>
                    <a:lnTo>
                      <a:pt x="2549" y="379"/>
                    </a:lnTo>
                    <a:lnTo>
                      <a:pt x="2549" y="379"/>
                    </a:lnTo>
                    <a:lnTo>
                      <a:pt x="2522" y="370"/>
                    </a:lnTo>
                    <a:lnTo>
                      <a:pt x="2522" y="370"/>
                    </a:lnTo>
                    <a:lnTo>
                      <a:pt x="2496" y="362"/>
                    </a:lnTo>
                    <a:lnTo>
                      <a:pt x="2452" y="353"/>
                    </a:lnTo>
                    <a:lnTo>
                      <a:pt x="2452" y="353"/>
                    </a:lnTo>
                    <a:lnTo>
                      <a:pt x="2390" y="344"/>
                    </a:lnTo>
                    <a:lnTo>
                      <a:pt x="2390" y="344"/>
                    </a:lnTo>
                    <a:lnTo>
                      <a:pt x="2381" y="335"/>
                    </a:lnTo>
                    <a:lnTo>
                      <a:pt x="2372" y="335"/>
                    </a:lnTo>
                    <a:lnTo>
                      <a:pt x="2372" y="335"/>
                    </a:lnTo>
                    <a:lnTo>
                      <a:pt x="2372" y="335"/>
                    </a:lnTo>
                    <a:lnTo>
                      <a:pt x="2372" y="335"/>
                    </a:lnTo>
                    <a:lnTo>
                      <a:pt x="2372" y="335"/>
                    </a:lnTo>
                    <a:lnTo>
                      <a:pt x="2372" y="335"/>
                    </a:lnTo>
                    <a:lnTo>
                      <a:pt x="2364" y="326"/>
                    </a:lnTo>
                    <a:lnTo>
                      <a:pt x="2346" y="326"/>
                    </a:lnTo>
                    <a:lnTo>
                      <a:pt x="2319" y="317"/>
                    </a:lnTo>
                    <a:lnTo>
                      <a:pt x="2319" y="317"/>
                    </a:lnTo>
                    <a:lnTo>
                      <a:pt x="2293" y="317"/>
                    </a:lnTo>
                    <a:lnTo>
                      <a:pt x="2293" y="317"/>
                    </a:lnTo>
                    <a:lnTo>
                      <a:pt x="2266" y="309"/>
                    </a:lnTo>
                    <a:lnTo>
                      <a:pt x="2258" y="300"/>
                    </a:lnTo>
                    <a:lnTo>
                      <a:pt x="2258" y="300"/>
                    </a:lnTo>
                    <a:lnTo>
                      <a:pt x="2231" y="273"/>
                    </a:lnTo>
                    <a:lnTo>
                      <a:pt x="2205" y="273"/>
                    </a:lnTo>
                    <a:lnTo>
                      <a:pt x="2205" y="273"/>
                    </a:lnTo>
                    <a:lnTo>
                      <a:pt x="2205" y="273"/>
                    </a:lnTo>
                    <a:lnTo>
                      <a:pt x="2205" y="273"/>
                    </a:lnTo>
                    <a:lnTo>
                      <a:pt x="2169" y="273"/>
                    </a:lnTo>
                    <a:lnTo>
                      <a:pt x="2134" y="282"/>
                    </a:lnTo>
                    <a:lnTo>
                      <a:pt x="2081" y="317"/>
                    </a:lnTo>
                    <a:lnTo>
                      <a:pt x="2081" y="317"/>
                    </a:lnTo>
                    <a:lnTo>
                      <a:pt x="2072" y="326"/>
                    </a:lnTo>
                    <a:lnTo>
                      <a:pt x="2072" y="344"/>
                    </a:lnTo>
                    <a:lnTo>
                      <a:pt x="2072" y="344"/>
                    </a:lnTo>
                    <a:lnTo>
                      <a:pt x="2072" y="353"/>
                    </a:lnTo>
                    <a:lnTo>
                      <a:pt x="2072" y="353"/>
                    </a:lnTo>
                    <a:lnTo>
                      <a:pt x="2072" y="362"/>
                    </a:lnTo>
                    <a:lnTo>
                      <a:pt x="2072" y="362"/>
                    </a:lnTo>
                    <a:lnTo>
                      <a:pt x="2072" y="379"/>
                    </a:lnTo>
                    <a:lnTo>
                      <a:pt x="2072" y="379"/>
                    </a:lnTo>
                    <a:lnTo>
                      <a:pt x="2081" y="397"/>
                    </a:lnTo>
                    <a:lnTo>
                      <a:pt x="2072" y="406"/>
                    </a:lnTo>
                    <a:lnTo>
                      <a:pt x="2072" y="406"/>
                    </a:lnTo>
                    <a:lnTo>
                      <a:pt x="2064" y="414"/>
                    </a:lnTo>
                    <a:lnTo>
                      <a:pt x="2046" y="423"/>
                    </a:lnTo>
                    <a:lnTo>
                      <a:pt x="2046" y="423"/>
                    </a:lnTo>
                    <a:lnTo>
                      <a:pt x="2019" y="414"/>
                    </a:lnTo>
                    <a:lnTo>
                      <a:pt x="2002" y="406"/>
                    </a:lnTo>
                    <a:lnTo>
                      <a:pt x="2002" y="406"/>
                    </a:lnTo>
                    <a:lnTo>
                      <a:pt x="1975" y="388"/>
                    </a:lnTo>
                    <a:lnTo>
                      <a:pt x="1949" y="379"/>
                    </a:lnTo>
                    <a:lnTo>
                      <a:pt x="1896" y="370"/>
                    </a:lnTo>
                    <a:lnTo>
                      <a:pt x="1896" y="370"/>
                    </a:lnTo>
                    <a:lnTo>
                      <a:pt x="1869" y="362"/>
                    </a:lnTo>
                    <a:lnTo>
                      <a:pt x="1852" y="353"/>
                    </a:lnTo>
                    <a:lnTo>
                      <a:pt x="1852" y="353"/>
                    </a:lnTo>
                    <a:lnTo>
                      <a:pt x="1843" y="344"/>
                    </a:lnTo>
                    <a:lnTo>
                      <a:pt x="1843" y="344"/>
                    </a:lnTo>
                    <a:lnTo>
                      <a:pt x="1843" y="326"/>
                    </a:lnTo>
                    <a:lnTo>
                      <a:pt x="1843" y="326"/>
                    </a:lnTo>
                    <a:lnTo>
                      <a:pt x="1834" y="317"/>
                    </a:lnTo>
                    <a:lnTo>
                      <a:pt x="1825" y="309"/>
                    </a:lnTo>
                    <a:lnTo>
                      <a:pt x="1808" y="300"/>
                    </a:lnTo>
                    <a:lnTo>
                      <a:pt x="1808" y="300"/>
                    </a:lnTo>
                    <a:lnTo>
                      <a:pt x="1790" y="291"/>
                    </a:lnTo>
                    <a:lnTo>
                      <a:pt x="1790" y="291"/>
                    </a:lnTo>
                    <a:lnTo>
                      <a:pt x="1772" y="291"/>
                    </a:lnTo>
                    <a:lnTo>
                      <a:pt x="1772" y="291"/>
                    </a:lnTo>
                    <a:lnTo>
                      <a:pt x="1764" y="282"/>
                    </a:lnTo>
                    <a:lnTo>
                      <a:pt x="1764" y="282"/>
                    </a:lnTo>
                    <a:lnTo>
                      <a:pt x="1746" y="282"/>
                    </a:lnTo>
                    <a:lnTo>
                      <a:pt x="1719" y="273"/>
                    </a:lnTo>
                    <a:lnTo>
                      <a:pt x="1719" y="273"/>
                    </a:lnTo>
                    <a:lnTo>
                      <a:pt x="1693" y="282"/>
                    </a:lnTo>
                    <a:lnTo>
                      <a:pt x="1693" y="282"/>
                    </a:lnTo>
                    <a:lnTo>
                      <a:pt x="1649" y="273"/>
                    </a:lnTo>
                    <a:lnTo>
                      <a:pt x="1649" y="273"/>
                    </a:lnTo>
                    <a:lnTo>
                      <a:pt x="1631" y="273"/>
                    </a:lnTo>
                    <a:lnTo>
                      <a:pt x="1631" y="273"/>
                    </a:lnTo>
                    <a:lnTo>
                      <a:pt x="1631" y="273"/>
                    </a:lnTo>
                    <a:lnTo>
                      <a:pt x="1631" y="273"/>
                    </a:lnTo>
                    <a:lnTo>
                      <a:pt x="1622" y="273"/>
                    </a:lnTo>
                    <a:lnTo>
                      <a:pt x="1622" y="273"/>
                    </a:lnTo>
                    <a:lnTo>
                      <a:pt x="1614" y="256"/>
                    </a:lnTo>
                    <a:lnTo>
                      <a:pt x="1614" y="256"/>
                    </a:lnTo>
                    <a:lnTo>
                      <a:pt x="1605" y="238"/>
                    </a:lnTo>
                    <a:lnTo>
                      <a:pt x="1605" y="229"/>
                    </a:lnTo>
                    <a:lnTo>
                      <a:pt x="1605" y="229"/>
                    </a:lnTo>
                    <a:lnTo>
                      <a:pt x="1588" y="229"/>
                    </a:lnTo>
                    <a:lnTo>
                      <a:pt x="1579" y="229"/>
                    </a:lnTo>
                    <a:lnTo>
                      <a:pt x="1579" y="229"/>
                    </a:lnTo>
                    <a:lnTo>
                      <a:pt x="1562" y="229"/>
                    </a:lnTo>
                    <a:lnTo>
                      <a:pt x="1562" y="229"/>
                    </a:lnTo>
                    <a:lnTo>
                      <a:pt x="1553" y="220"/>
                    </a:lnTo>
                    <a:lnTo>
                      <a:pt x="1544" y="211"/>
                    </a:lnTo>
                    <a:lnTo>
                      <a:pt x="1544" y="211"/>
                    </a:lnTo>
                    <a:lnTo>
                      <a:pt x="1544" y="211"/>
                    </a:lnTo>
                    <a:lnTo>
                      <a:pt x="1562" y="203"/>
                    </a:lnTo>
                    <a:lnTo>
                      <a:pt x="1562" y="203"/>
                    </a:lnTo>
                    <a:lnTo>
                      <a:pt x="1570" y="203"/>
                    </a:lnTo>
                    <a:lnTo>
                      <a:pt x="1570" y="203"/>
                    </a:lnTo>
                    <a:lnTo>
                      <a:pt x="1570" y="194"/>
                    </a:lnTo>
                    <a:lnTo>
                      <a:pt x="1570" y="194"/>
                    </a:lnTo>
                    <a:lnTo>
                      <a:pt x="1588" y="185"/>
                    </a:lnTo>
                    <a:lnTo>
                      <a:pt x="1588" y="185"/>
                    </a:lnTo>
                    <a:lnTo>
                      <a:pt x="1605" y="167"/>
                    </a:lnTo>
                    <a:lnTo>
                      <a:pt x="1605" y="141"/>
                    </a:lnTo>
                    <a:lnTo>
                      <a:pt x="1605" y="141"/>
                    </a:lnTo>
                    <a:lnTo>
                      <a:pt x="1605" y="114"/>
                    </a:lnTo>
                    <a:lnTo>
                      <a:pt x="1588" y="97"/>
                    </a:lnTo>
                    <a:lnTo>
                      <a:pt x="1588" y="97"/>
                    </a:lnTo>
                    <a:lnTo>
                      <a:pt x="1579" y="88"/>
                    </a:lnTo>
                    <a:lnTo>
                      <a:pt x="1579" y="88"/>
                    </a:lnTo>
                    <a:lnTo>
                      <a:pt x="1588" y="70"/>
                    </a:lnTo>
                    <a:lnTo>
                      <a:pt x="1588" y="70"/>
                    </a:lnTo>
                    <a:lnTo>
                      <a:pt x="1596" y="70"/>
                    </a:lnTo>
                    <a:lnTo>
                      <a:pt x="1596" y="70"/>
                    </a:lnTo>
                    <a:lnTo>
                      <a:pt x="1605" y="61"/>
                    </a:lnTo>
                    <a:lnTo>
                      <a:pt x="1605" y="53"/>
                    </a:lnTo>
                    <a:lnTo>
                      <a:pt x="1605" y="53"/>
                    </a:lnTo>
                    <a:lnTo>
                      <a:pt x="1605" y="35"/>
                    </a:lnTo>
                    <a:lnTo>
                      <a:pt x="1588" y="35"/>
                    </a:lnTo>
                    <a:lnTo>
                      <a:pt x="1588" y="35"/>
                    </a:lnTo>
                    <a:lnTo>
                      <a:pt x="1588" y="35"/>
                    </a:lnTo>
                    <a:lnTo>
                      <a:pt x="1570" y="35"/>
                    </a:lnTo>
                    <a:lnTo>
                      <a:pt x="1570" y="35"/>
                    </a:lnTo>
                    <a:lnTo>
                      <a:pt x="1570" y="26"/>
                    </a:lnTo>
                    <a:lnTo>
                      <a:pt x="1570" y="26"/>
                    </a:lnTo>
                    <a:lnTo>
                      <a:pt x="1553" y="8"/>
                    </a:lnTo>
                    <a:lnTo>
                      <a:pt x="1526" y="0"/>
                    </a:lnTo>
                    <a:lnTo>
                      <a:pt x="1526" y="0"/>
                    </a:lnTo>
                    <a:lnTo>
                      <a:pt x="1500" y="8"/>
                    </a:lnTo>
                    <a:lnTo>
                      <a:pt x="1473" y="17"/>
                    </a:lnTo>
                    <a:lnTo>
                      <a:pt x="1473" y="17"/>
                    </a:lnTo>
                    <a:lnTo>
                      <a:pt x="1473" y="26"/>
                    </a:lnTo>
                    <a:lnTo>
                      <a:pt x="1473" y="26"/>
                    </a:lnTo>
                    <a:lnTo>
                      <a:pt x="1465" y="26"/>
                    </a:lnTo>
                    <a:lnTo>
                      <a:pt x="1465" y="26"/>
                    </a:lnTo>
                    <a:lnTo>
                      <a:pt x="1456" y="26"/>
                    </a:lnTo>
                    <a:lnTo>
                      <a:pt x="1456" y="26"/>
                    </a:lnTo>
                    <a:lnTo>
                      <a:pt x="1456" y="26"/>
                    </a:lnTo>
                    <a:lnTo>
                      <a:pt x="1456" y="26"/>
                    </a:lnTo>
                    <a:lnTo>
                      <a:pt x="1429" y="17"/>
                    </a:lnTo>
                    <a:lnTo>
                      <a:pt x="1429" y="17"/>
                    </a:lnTo>
                    <a:lnTo>
                      <a:pt x="1403" y="8"/>
                    </a:lnTo>
                    <a:lnTo>
                      <a:pt x="1403" y="8"/>
                    </a:lnTo>
                    <a:lnTo>
                      <a:pt x="1394" y="8"/>
                    </a:lnTo>
                    <a:lnTo>
                      <a:pt x="1385" y="8"/>
                    </a:lnTo>
                    <a:lnTo>
                      <a:pt x="1385" y="8"/>
                    </a:lnTo>
                    <a:lnTo>
                      <a:pt x="1376" y="8"/>
                    </a:lnTo>
                    <a:lnTo>
                      <a:pt x="1376" y="8"/>
                    </a:lnTo>
                    <a:lnTo>
                      <a:pt x="1359" y="17"/>
                    </a:lnTo>
                    <a:lnTo>
                      <a:pt x="1359" y="17"/>
                    </a:lnTo>
                    <a:lnTo>
                      <a:pt x="1332" y="17"/>
                    </a:lnTo>
                    <a:lnTo>
                      <a:pt x="1332" y="17"/>
                    </a:lnTo>
                    <a:lnTo>
                      <a:pt x="1323" y="17"/>
                    </a:lnTo>
                    <a:lnTo>
                      <a:pt x="1323" y="17"/>
                    </a:lnTo>
                    <a:lnTo>
                      <a:pt x="1315" y="26"/>
                    </a:lnTo>
                    <a:lnTo>
                      <a:pt x="1315" y="26"/>
                    </a:lnTo>
                    <a:lnTo>
                      <a:pt x="1288" y="35"/>
                    </a:lnTo>
                    <a:lnTo>
                      <a:pt x="1270" y="35"/>
                    </a:lnTo>
                    <a:lnTo>
                      <a:pt x="1270" y="35"/>
                    </a:lnTo>
                    <a:lnTo>
                      <a:pt x="1262" y="26"/>
                    </a:lnTo>
                    <a:lnTo>
                      <a:pt x="1235" y="26"/>
                    </a:lnTo>
                    <a:lnTo>
                      <a:pt x="1235" y="26"/>
                    </a:lnTo>
                    <a:lnTo>
                      <a:pt x="1120" y="35"/>
                    </a:lnTo>
                    <a:lnTo>
                      <a:pt x="1120" y="35"/>
                    </a:lnTo>
                    <a:lnTo>
                      <a:pt x="1050" y="44"/>
                    </a:lnTo>
                    <a:lnTo>
                      <a:pt x="1050" y="44"/>
                    </a:lnTo>
                    <a:lnTo>
                      <a:pt x="1050" y="44"/>
                    </a:lnTo>
                    <a:lnTo>
                      <a:pt x="1050" y="44"/>
                    </a:lnTo>
                    <a:lnTo>
                      <a:pt x="1023" y="53"/>
                    </a:lnTo>
                    <a:lnTo>
                      <a:pt x="997" y="70"/>
                    </a:lnTo>
                    <a:lnTo>
                      <a:pt x="997" y="70"/>
                    </a:lnTo>
                    <a:lnTo>
                      <a:pt x="988" y="79"/>
                    </a:lnTo>
                    <a:lnTo>
                      <a:pt x="988" y="79"/>
                    </a:lnTo>
                    <a:lnTo>
                      <a:pt x="970" y="88"/>
                    </a:lnTo>
                    <a:lnTo>
                      <a:pt x="970" y="88"/>
                    </a:lnTo>
                    <a:lnTo>
                      <a:pt x="944" y="97"/>
                    </a:lnTo>
                    <a:lnTo>
                      <a:pt x="918" y="106"/>
                    </a:lnTo>
                    <a:lnTo>
                      <a:pt x="873" y="132"/>
                    </a:lnTo>
                    <a:lnTo>
                      <a:pt x="873" y="132"/>
                    </a:lnTo>
                    <a:lnTo>
                      <a:pt x="873" y="141"/>
                    </a:lnTo>
                    <a:lnTo>
                      <a:pt x="873" y="141"/>
                    </a:lnTo>
                    <a:lnTo>
                      <a:pt x="856" y="141"/>
                    </a:lnTo>
                    <a:lnTo>
                      <a:pt x="856" y="141"/>
                    </a:lnTo>
                    <a:lnTo>
                      <a:pt x="847" y="141"/>
                    </a:lnTo>
                    <a:lnTo>
                      <a:pt x="847" y="141"/>
                    </a:lnTo>
                    <a:lnTo>
                      <a:pt x="829" y="132"/>
                    </a:lnTo>
                    <a:lnTo>
                      <a:pt x="829" y="132"/>
                    </a:lnTo>
                    <a:lnTo>
                      <a:pt x="812" y="132"/>
                    </a:lnTo>
                    <a:lnTo>
                      <a:pt x="812" y="132"/>
                    </a:lnTo>
                    <a:lnTo>
                      <a:pt x="794" y="123"/>
                    </a:lnTo>
                    <a:lnTo>
                      <a:pt x="768" y="123"/>
                    </a:lnTo>
                    <a:lnTo>
                      <a:pt x="768" y="123"/>
                    </a:lnTo>
                    <a:lnTo>
                      <a:pt x="750" y="132"/>
                    </a:lnTo>
                    <a:lnTo>
                      <a:pt x="750" y="132"/>
                    </a:lnTo>
                    <a:lnTo>
                      <a:pt x="732" y="132"/>
                    </a:lnTo>
                    <a:lnTo>
                      <a:pt x="732" y="132"/>
                    </a:lnTo>
                    <a:lnTo>
                      <a:pt x="723" y="132"/>
                    </a:lnTo>
                    <a:lnTo>
                      <a:pt x="697" y="114"/>
                    </a:lnTo>
                    <a:lnTo>
                      <a:pt x="697" y="114"/>
                    </a:lnTo>
                    <a:lnTo>
                      <a:pt x="670" y="97"/>
                    </a:lnTo>
                    <a:lnTo>
                      <a:pt x="653" y="88"/>
                    </a:lnTo>
                    <a:lnTo>
                      <a:pt x="653" y="88"/>
                    </a:lnTo>
                    <a:lnTo>
                      <a:pt x="644" y="88"/>
                    </a:lnTo>
                    <a:lnTo>
                      <a:pt x="635" y="97"/>
                    </a:lnTo>
                    <a:lnTo>
                      <a:pt x="635" y="97"/>
                    </a:lnTo>
                    <a:lnTo>
                      <a:pt x="609" y="141"/>
                    </a:lnTo>
                    <a:lnTo>
                      <a:pt x="609" y="141"/>
                    </a:lnTo>
                    <a:lnTo>
                      <a:pt x="600" y="158"/>
                    </a:lnTo>
                    <a:lnTo>
                      <a:pt x="573" y="211"/>
                    </a:lnTo>
                    <a:lnTo>
                      <a:pt x="573" y="211"/>
                    </a:lnTo>
                    <a:lnTo>
                      <a:pt x="556" y="220"/>
                    </a:lnTo>
                    <a:lnTo>
                      <a:pt x="538" y="229"/>
                    </a:lnTo>
                    <a:lnTo>
                      <a:pt x="494" y="247"/>
                    </a:lnTo>
                    <a:lnTo>
                      <a:pt x="494" y="247"/>
                    </a:lnTo>
                    <a:lnTo>
                      <a:pt x="476" y="247"/>
                    </a:lnTo>
                    <a:lnTo>
                      <a:pt x="468" y="264"/>
                    </a:lnTo>
                    <a:lnTo>
                      <a:pt x="468" y="264"/>
                    </a:lnTo>
                    <a:lnTo>
                      <a:pt x="459" y="273"/>
                    </a:lnTo>
                    <a:lnTo>
                      <a:pt x="459" y="273"/>
                    </a:lnTo>
                    <a:lnTo>
                      <a:pt x="450" y="291"/>
                    </a:lnTo>
                    <a:lnTo>
                      <a:pt x="450" y="291"/>
                    </a:lnTo>
                    <a:lnTo>
                      <a:pt x="441" y="300"/>
                    </a:lnTo>
                    <a:lnTo>
                      <a:pt x="432" y="309"/>
                    </a:lnTo>
                    <a:lnTo>
                      <a:pt x="432" y="309"/>
                    </a:lnTo>
                    <a:lnTo>
                      <a:pt x="423" y="326"/>
                    </a:lnTo>
                    <a:lnTo>
                      <a:pt x="423" y="326"/>
                    </a:lnTo>
                    <a:lnTo>
                      <a:pt x="423" y="335"/>
                    </a:lnTo>
                    <a:lnTo>
                      <a:pt x="415" y="344"/>
                    </a:lnTo>
                    <a:lnTo>
                      <a:pt x="415" y="344"/>
                    </a:lnTo>
                    <a:lnTo>
                      <a:pt x="406" y="362"/>
                    </a:lnTo>
                    <a:lnTo>
                      <a:pt x="397" y="388"/>
                    </a:lnTo>
                    <a:lnTo>
                      <a:pt x="415" y="432"/>
                    </a:lnTo>
                    <a:lnTo>
                      <a:pt x="415" y="450"/>
                    </a:lnTo>
                    <a:lnTo>
                      <a:pt x="415" y="450"/>
                    </a:lnTo>
                    <a:lnTo>
                      <a:pt x="388" y="485"/>
                    </a:lnTo>
                    <a:lnTo>
                      <a:pt x="353" y="520"/>
                    </a:lnTo>
                    <a:lnTo>
                      <a:pt x="353" y="520"/>
                    </a:lnTo>
                    <a:lnTo>
                      <a:pt x="335" y="529"/>
                    </a:lnTo>
                    <a:lnTo>
                      <a:pt x="318" y="547"/>
                    </a:lnTo>
                    <a:lnTo>
                      <a:pt x="318" y="547"/>
                    </a:lnTo>
                    <a:lnTo>
                      <a:pt x="300" y="565"/>
                    </a:lnTo>
                    <a:lnTo>
                      <a:pt x="265" y="573"/>
                    </a:lnTo>
                    <a:lnTo>
                      <a:pt x="265" y="573"/>
                    </a:lnTo>
                    <a:lnTo>
                      <a:pt x="256" y="573"/>
                    </a:lnTo>
                    <a:lnTo>
                      <a:pt x="256" y="591"/>
                    </a:lnTo>
                    <a:lnTo>
                      <a:pt x="256" y="591"/>
                    </a:lnTo>
                    <a:lnTo>
                      <a:pt x="256" y="591"/>
                    </a:lnTo>
                    <a:lnTo>
                      <a:pt x="238" y="591"/>
                    </a:lnTo>
                    <a:lnTo>
                      <a:pt x="238" y="591"/>
                    </a:lnTo>
                    <a:lnTo>
                      <a:pt x="221" y="591"/>
                    </a:lnTo>
                    <a:lnTo>
                      <a:pt x="221" y="591"/>
                    </a:lnTo>
                    <a:lnTo>
                      <a:pt x="203" y="618"/>
                    </a:lnTo>
                    <a:lnTo>
                      <a:pt x="194" y="644"/>
                    </a:lnTo>
                    <a:lnTo>
                      <a:pt x="194" y="644"/>
                    </a:lnTo>
                    <a:lnTo>
                      <a:pt x="176" y="662"/>
                    </a:lnTo>
                    <a:lnTo>
                      <a:pt x="176" y="662"/>
                    </a:lnTo>
                    <a:lnTo>
                      <a:pt x="159" y="679"/>
                    </a:lnTo>
                    <a:lnTo>
                      <a:pt x="159" y="679"/>
                    </a:lnTo>
                    <a:lnTo>
                      <a:pt x="132" y="715"/>
                    </a:lnTo>
                    <a:lnTo>
                      <a:pt x="123" y="732"/>
                    </a:lnTo>
                    <a:lnTo>
                      <a:pt x="115" y="750"/>
                    </a:lnTo>
                    <a:lnTo>
                      <a:pt x="115" y="750"/>
                    </a:lnTo>
                    <a:lnTo>
                      <a:pt x="106" y="785"/>
                    </a:lnTo>
                    <a:lnTo>
                      <a:pt x="71" y="821"/>
                    </a:lnTo>
                    <a:lnTo>
                      <a:pt x="71" y="821"/>
                    </a:lnTo>
                    <a:lnTo>
                      <a:pt x="44" y="865"/>
                    </a:lnTo>
                    <a:lnTo>
                      <a:pt x="18" y="918"/>
                    </a:lnTo>
                    <a:lnTo>
                      <a:pt x="18" y="918"/>
                    </a:lnTo>
                    <a:lnTo>
                      <a:pt x="9" y="944"/>
                    </a:lnTo>
                    <a:lnTo>
                      <a:pt x="0" y="962"/>
                    </a:lnTo>
                    <a:lnTo>
                      <a:pt x="0" y="962"/>
                    </a:lnTo>
                    <a:lnTo>
                      <a:pt x="0" y="971"/>
                    </a:lnTo>
                    <a:lnTo>
                      <a:pt x="0" y="971"/>
                    </a:lnTo>
                    <a:lnTo>
                      <a:pt x="0" y="979"/>
                    </a:lnTo>
                    <a:lnTo>
                      <a:pt x="0" y="979"/>
                    </a:lnTo>
                    <a:lnTo>
                      <a:pt x="9" y="1015"/>
                    </a:lnTo>
                    <a:lnTo>
                      <a:pt x="26" y="1032"/>
                    </a:lnTo>
                    <a:lnTo>
                      <a:pt x="35" y="1032"/>
                    </a:lnTo>
                    <a:lnTo>
                      <a:pt x="35" y="1032"/>
                    </a:lnTo>
                    <a:lnTo>
                      <a:pt x="35" y="1041"/>
                    </a:lnTo>
                    <a:lnTo>
                      <a:pt x="35" y="1059"/>
                    </a:lnTo>
                    <a:lnTo>
                      <a:pt x="35" y="1059"/>
                    </a:lnTo>
                    <a:lnTo>
                      <a:pt x="35" y="1068"/>
                    </a:lnTo>
                    <a:lnTo>
                      <a:pt x="35" y="1068"/>
                    </a:lnTo>
                    <a:lnTo>
                      <a:pt x="35" y="1094"/>
                    </a:lnTo>
                    <a:lnTo>
                      <a:pt x="44" y="1121"/>
                    </a:lnTo>
                    <a:lnTo>
                      <a:pt x="44" y="1121"/>
                    </a:lnTo>
                    <a:lnTo>
                      <a:pt x="44" y="1130"/>
                    </a:lnTo>
                    <a:lnTo>
                      <a:pt x="44" y="1130"/>
                    </a:lnTo>
                    <a:lnTo>
                      <a:pt x="53" y="1147"/>
                    </a:lnTo>
                    <a:lnTo>
                      <a:pt x="53" y="1165"/>
                    </a:lnTo>
                    <a:lnTo>
                      <a:pt x="44" y="1191"/>
                    </a:lnTo>
                    <a:lnTo>
                      <a:pt x="26" y="1218"/>
                    </a:lnTo>
                    <a:lnTo>
                      <a:pt x="26" y="1218"/>
                    </a:lnTo>
                    <a:lnTo>
                      <a:pt x="18" y="1235"/>
                    </a:lnTo>
                    <a:lnTo>
                      <a:pt x="18" y="1244"/>
                    </a:lnTo>
                    <a:lnTo>
                      <a:pt x="18" y="1244"/>
                    </a:lnTo>
                    <a:lnTo>
                      <a:pt x="26" y="1262"/>
                    </a:lnTo>
                    <a:lnTo>
                      <a:pt x="26" y="1262"/>
                    </a:lnTo>
                    <a:lnTo>
                      <a:pt x="26" y="1262"/>
                    </a:lnTo>
                    <a:lnTo>
                      <a:pt x="26" y="1262"/>
                    </a:lnTo>
                    <a:lnTo>
                      <a:pt x="26" y="1271"/>
                    </a:lnTo>
                    <a:lnTo>
                      <a:pt x="26" y="1271"/>
                    </a:lnTo>
                    <a:lnTo>
                      <a:pt x="18" y="1280"/>
                    </a:lnTo>
                    <a:lnTo>
                      <a:pt x="18" y="1280"/>
                    </a:lnTo>
                    <a:lnTo>
                      <a:pt x="9" y="1297"/>
                    </a:lnTo>
                    <a:lnTo>
                      <a:pt x="9" y="1297"/>
                    </a:lnTo>
                    <a:lnTo>
                      <a:pt x="0" y="1315"/>
                    </a:lnTo>
                    <a:lnTo>
                      <a:pt x="0" y="1315"/>
                    </a:lnTo>
                    <a:lnTo>
                      <a:pt x="0" y="1333"/>
                    </a:lnTo>
                    <a:lnTo>
                      <a:pt x="0" y="1350"/>
                    </a:lnTo>
                    <a:lnTo>
                      <a:pt x="0" y="1350"/>
                    </a:lnTo>
                    <a:lnTo>
                      <a:pt x="9" y="1377"/>
                    </a:lnTo>
                    <a:lnTo>
                      <a:pt x="26" y="1403"/>
                    </a:lnTo>
                    <a:lnTo>
                      <a:pt x="26" y="1403"/>
                    </a:lnTo>
                    <a:lnTo>
                      <a:pt x="26" y="1403"/>
                    </a:lnTo>
                    <a:lnTo>
                      <a:pt x="26" y="1403"/>
                    </a:lnTo>
                    <a:lnTo>
                      <a:pt x="26" y="1412"/>
                    </a:lnTo>
                    <a:lnTo>
                      <a:pt x="26" y="1412"/>
                    </a:lnTo>
                    <a:lnTo>
                      <a:pt x="26" y="1412"/>
                    </a:lnTo>
                    <a:lnTo>
                      <a:pt x="26" y="1412"/>
                    </a:lnTo>
                    <a:lnTo>
                      <a:pt x="26" y="1430"/>
                    </a:lnTo>
                    <a:lnTo>
                      <a:pt x="26" y="1430"/>
                    </a:lnTo>
                    <a:lnTo>
                      <a:pt x="26" y="1438"/>
                    </a:lnTo>
                    <a:lnTo>
                      <a:pt x="26" y="1438"/>
                    </a:lnTo>
                    <a:lnTo>
                      <a:pt x="18" y="1447"/>
                    </a:lnTo>
                    <a:lnTo>
                      <a:pt x="18" y="1465"/>
                    </a:lnTo>
                    <a:lnTo>
                      <a:pt x="18" y="1465"/>
                    </a:lnTo>
                    <a:lnTo>
                      <a:pt x="26" y="1474"/>
                    </a:lnTo>
                    <a:lnTo>
                      <a:pt x="35" y="1483"/>
                    </a:lnTo>
                    <a:lnTo>
                      <a:pt x="53" y="1483"/>
                    </a:lnTo>
                    <a:lnTo>
                      <a:pt x="53" y="1483"/>
                    </a:lnTo>
                    <a:lnTo>
                      <a:pt x="53" y="1483"/>
                    </a:lnTo>
                    <a:lnTo>
                      <a:pt x="53" y="1483"/>
                    </a:lnTo>
                    <a:lnTo>
                      <a:pt x="53" y="1483"/>
                    </a:lnTo>
                    <a:lnTo>
                      <a:pt x="53" y="1483"/>
                    </a:lnTo>
                    <a:lnTo>
                      <a:pt x="53" y="1483"/>
                    </a:lnTo>
                    <a:lnTo>
                      <a:pt x="53" y="1483"/>
                    </a:lnTo>
                    <a:lnTo>
                      <a:pt x="53" y="1491"/>
                    </a:lnTo>
                    <a:lnTo>
                      <a:pt x="62" y="1500"/>
                    </a:lnTo>
                    <a:lnTo>
                      <a:pt x="62" y="1500"/>
                    </a:lnTo>
                    <a:lnTo>
                      <a:pt x="71" y="1509"/>
                    </a:lnTo>
                    <a:lnTo>
                      <a:pt x="88" y="1509"/>
                    </a:lnTo>
                    <a:lnTo>
                      <a:pt x="88" y="1509"/>
                    </a:lnTo>
                    <a:lnTo>
                      <a:pt x="97" y="1518"/>
                    </a:lnTo>
                    <a:lnTo>
                      <a:pt x="97" y="1527"/>
                    </a:lnTo>
                    <a:lnTo>
                      <a:pt x="97" y="1527"/>
                    </a:lnTo>
                    <a:lnTo>
                      <a:pt x="97" y="1544"/>
                    </a:lnTo>
                    <a:lnTo>
                      <a:pt x="106" y="1553"/>
                    </a:lnTo>
                    <a:lnTo>
                      <a:pt x="106" y="1553"/>
                    </a:lnTo>
                    <a:lnTo>
                      <a:pt x="115" y="1553"/>
                    </a:lnTo>
                    <a:lnTo>
                      <a:pt x="115" y="1553"/>
                    </a:lnTo>
                    <a:lnTo>
                      <a:pt x="115" y="1562"/>
                    </a:lnTo>
                    <a:lnTo>
                      <a:pt x="132" y="1580"/>
                    </a:lnTo>
                    <a:lnTo>
                      <a:pt x="132" y="1580"/>
                    </a:lnTo>
                    <a:lnTo>
                      <a:pt x="132" y="1580"/>
                    </a:lnTo>
                    <a:lnTo>
                      <a:pt x="132" y="1580"/>
                    </a:lnTo>
                    <a:lnTo>
                      <a:pt x="141" y="1597"/>
                    </a:lnTo>
                    <a:lnTo>
                      <a:pt x="150" y="1606"/>
                    </a:lnTo>
                    <a:lnTo>
                      <a:pt x="150" y="1606"/>
                    </a:lnTo>
                    <a:lnTo>
                      <a:pt x="185" y="1633"/>
                    </a:lnTo>
                    <a:lnTo>
                      <a:pt x="212" y="1659"/>
                    </a:lnTo>
                    <a:lnTo>
                      <a:pt x="212" y="1659"/>
                    </a:lnTo>
                    <a:lnTo>
                      <a:pt x="212" y="1659"/>
                    </a:lnTo>
                    <a:lnTo>
                      <a:pt x="212" y="1659"/>
                    </a:lnTo>
                    <a:lnTo>
                      <a:pt x="212" y="1668"/>
                    </a:lnTo>
                    <a:lnTo>
                      <a:pt x="212" y="1668"/>
                    </a:lnTo>
                    <a:lnTo>
                      <a:pt x="212" y="1677"/>
                    </a:lnTo>
                    <a:lnTo>
                      <a:pt x="221" y="1686"/>
                    </a:lnTo>
                    <a:lnTo>
                      <a:pt x="221" y="1686"/>
                    </a:lnTo>
                    <a:lnTo>
                      <a:pt x="221" y="1694"/>
                    </a:lnTo>
                    <a:lnTo>
                      <a:pt x="221" y="1694"/>
                    </a:lnTo>
                    <a:lnTo>
                      <a:pt x="238" y="1739"/>
                    </a:lnTo>
                    <a:lnTo>
                      <a:pt x="265" y="1756"/>
                    </a:lnTo>
                    <a:lnTo>
                      <a:pt x="265" y="1756"/>
                    </a:lnTo>
                    <a:lnTo>
                      <a:pt x="273" y="1765"/>
                    </a:lnTo>
                    <a:lnTo>
                      <a:pt x="273" y="1765"/>
                    </a:lnTo>
                    <a:lnTo>
                      <a:pt x="291" y="1783"/>
                    </a:lnTo>
                    <a:lnTo>
                      <a:pt x="291" y="1783"/>
                    </a:lnTo>
                    <a:lnTo>
                      <a:pt x="309" y="1783"/>
                    </a:lnTo>
                    <a:lnTo>
                      <a:pt x="309" y="1783"/>
                    </a:lnTo>
                    <a:lnTo>
                      <a:pt x="309" y="1792"/>
                    </a:lnTo>
                    <a:lnTo>
                      <a:pt x="309" y="1792"/>
                    </a:lnTo>
                    <a:lnTo>
                      <a:pt x="318" y="1800"/>
                    </a:lnTo>
                    <a:lnTo>
                      <a:pt x="318" y="1800"/>
                    </a:lnTo>
                    <a:lnTo>
                      <a:pt x="379" y="1845"/>
                    </a:lnTo>
                    <a:lnTo>
                      <a:pt x="379" y="1845"/>
                    </a:lnTo>
                    <a:lnTo>
                      <a:pt x="450" y="1889"/>
                    </a:lnTo>
                    <a:lnTo>
                      <a:pt x="512" y="1915"/>
                    </a:lnTo>
                    <a:lnTo>
                      <a:pt x="512" y="1915"/>
                    </a:lnTo>
                    <a:lnTo>
                      <a:pt x="529" y="1924"/>
                    </a:lnTo>
                    <a:lnTo>
                      <a:pt x="529" y="1924"/>
                    </a:lnTo>
                    <a:lnTo>
                      <a:pt x="538" y="1924"/>
                    </a:lnTo>
                    <a:lnTo>
                      <a:pt x="538" y="1924"/>
                    </a:lnTo>
                    <a:lnTo>
                      <a:pt x="538" y="1924"/>
                    </a:lnTo>
                    <a:lnTo>
                      <a:pt x="538" y="1924"/>
                    </a:lnTo>
                    <a:lnTo>
                      <a:pt x="556" y="1924"/>
                    </a:lnTo>
                    <a:lnTo>
                      <a:pt x="556" y="1924"/>
                    </a:lnTo>
                    <a:lnTo>
                      <a:pt x="556" y="1924"/>
                    </a:lnTo>
                    <a:lnTo>
                      <a:pt x="556" y="1924"/>
                    </a:lnTo>
                    <a:lnTo>
                      <a:pt x="618" y="1906"/>
                    </a:lnTo>
                    <a:lnTo>
                      <a:pt x="618" y="1906"/>
                    </a:lnTo>
                    <a:lnTo>
                      <a:pt x="662" y="1898"/>
                    </a:lnTo>
                    <a:lnTo>
                      <a:pt x="662" y="1898"/>
                    </a:lnTo>
                    <a:lnTo>
                      <a:pt x="706" y="1889"/>
                    </a:lnTo>
                    <a:lnTo>
                      <a:pt x="706" y="1889"/>
                    </a:lnTo>
                    <a:lnTo>
                      <a:pt x="750" y="1889"/>
                    </a:lnTo>
                    <a:lnTo>
                      <a:pt x="803" y="1889"/>
                    </a:lnTo>
                    <a:lnTo>
                      <a:pt x="803" y="1889"/>
                    </a:lnTo>
                    <a:lnTo>
                      <a:pt x="812" y="1889"/>
                    </a:lnTo>
                    <a:lnTo>
                      <a:pt x="812" y="1889"/>
                    </a:lnTo>
                    <a:lnTo>
                      <a:pt x="820" y="1898"/>
                    </a:lnTo>
                    <a:lnTo>
                      <a:pt x="820" y="1898"/>
                    </a:lnTo>
                    <a:lnTo>
                      <a:pt x="838" y="1906"/>
                    </a:lnTo>
                    <a:lnTo>
                      <a:pt x="838" y="1906"/>
                    </a:lnTo>
                    <a:lnTo>
                      <a:pt x="856" y="1915"/>
                    </a:lnTo>
                    <a:lnTo>
                      <a:pt x="856" y="1915"/>
                    </a:lnTo>
                    <a:lnTo>
                      <a:pt x="909" y="1889"/>
                    </a:lnTo>
                    <a:lnTo>
                      <a:pt x="970" y="1862"/>
                    </a:lnTo>
                    <a:lnTo>
                      <a:pt x="970" y="1862"/>
                    </a:lnTo>
                    <a:lnTo>
                      <a:pt x="988" y="1862"/>
                    </a:lnTo>
                    <a:lnTo>
                      <a:pt x="988" y="1862"/>
                    </a:lnTo>
                    <a:lnTo>
                      <a:pt x="997" y="1853"/>
                    </a:lnTo>
                    <a:lnTo>
                      <a:pt x="997" y="1853"/>
                    </a:lnTo>
                    <a:lnTo>
                      <a:pt x="1032" y="1836"/>
                    </a:lnTo>
                    <a:lnTo>
                      <a:pt x="1032" y="1836"/>
                    </a:lnTo>
                    <a:lnTo>
                      <a:pt x="1032" y="1836"/>
                    </a:lnTo>
                    <a:lnTo>
                      <a:pt x="1032" y="1836"/>
                    </a:lnTo>
                    <a:lnTo>
                      <a:pt x="1032" y="1836"/>
                    </a:lnTo>
                    <a:lnTo>
                      <a:pt x="1041" y="1836"/>
                    </a:lnTo>
                    <a:lnTo>
                      <a:pt x="1041" y="1836"/>
                    </a:lnTo>
                    <a:lnTo>
                      <a:pt x="1050" y="1827"/>
                    </a:lnTo>
                    <a:lnTo>
                      <a:pt x="1050" y="1827"/>
                    </a:lnTo>
                    <a:lnTo>
                      <a:pt x="1059" y="1827"/>
                    </a:lnTo>
                    <a:lnTo>
                      <a:pt x="1059" y="1827"/>
                    </a:lnTo>
                    <a:lnTo>
                      <a:pt x="1076" y="1818"/>
                    </a:lnTo>
                    <a:lnTo>
                      <a:pt x="1076" y="1818"/>
                    </a:lnTo>
                    <a:lnTo>
                      <a:pt x="1085" y="1818"/>
                    </a:lnTo>
                    <a:lnTo>
                      <a:pt x="1112" y="1818"/>
                    </a:lnTo>
                    <a:lnTo>
                      <a:pt x="1112" y="1818"/>
                    </a:lnTo>
                    <a:lnTo>
                      <a:pt x="1129" y="1818"/>
                    </a:lnTo>
                    <a:lnTo>
                      <a:pt x="1138" y="1809"/>
                    </a:lnTo>
                    <a:lnTo>
                      <a:pt x="1138" y="1809"/>
                    </a:lnTo>
                    <a:lnTo>
                      <a:pt x="1138" y="1809"/>
                    </a:lnTo>
                    <a:lnTo>
                      <a:pt x="1138" y="1809"/>
                    </a:lnTo>
                    <a:lnTo>
                      <a:pt x="1138" y="1809"/>
                    </a:lnTo>
                    <a:lnTo>
                      <a:pt x="1138" y="1809"/>
                    </a:lnTo>
                    <a:lnTo>
                      <a:pt x="1147" y="1800"/>
                    </a:lnTo>
                    <a:lnTo>
                      <a:pt x="1147" y="1800"/>
                    </a:lnTo>
                    <a:lnTo>
                      <a:pt x="1147" y="1809"/>
                    </a:lnTo>
                    <a:lnTo>
                      <a:pt x="1147" y="1809"/>
                    </a:lnTo>
                    <a:lnTo>
                      <a:pt x="1156" y="1809"/>
                    </a:lnTo>
                    <a:lnTo>
                      <a:pt x="1191" y="1818"/>
                    </a:lnTo>
                    <a:lnTo>
                      <a:pt x="1191" y="1818"/>
                    </a:lnTo>
                    <a:lnTo>
                      <a:pt x="1209" y="1827"/>
                    </a:lnTo>
                    <a:lnTo>
                      <a:pt x="1209" y="1827"/>
                    </a:lnTo>
                    <a:lnTo>
                      <a:pt x="1209" y="1827"/>
                    </a:lnTo>
                    <a:lnTo>
                      <a:pt x="1209" y="1827"/>
                    </a:lnTo>
                    <a:lnTo>
                      <a:pt x="1226" y="1827"/>
                    </a:lnTo>
                    <a:lnTo>
                      <a:pt x="1226" y="1827"/>
                    </a:lnTo>
                    <a:lnTo>
                      <a:pt x="1235" y="1827"/>
                    </a:lnTo>
                    <a:lnTo>
                      <a:pt x="1235" y="1827"/>
                    </a:lnTo>
                    <a:lnTo>
                      <a:pt x="1253" y="1836"/>
                    </a:lnTo>
                    <a:lnTo>
                      <a:pt x="1262" y="1853"/>
                    </a:lnTo>
                    <a:lnTo>
                      <a:pt x="1279" y="1871"/>
                    </a:lnTo>
                    <a:lnTo>
                      <a:pt x="1279" y="1871"/>
                    </a:lnTo>
                    <a:lnTo>
                      <a:pt x="1288" y="1906"/>
                    </a:lnTo>
                    <a:lnTo>
                      <a:pt x="1315" y="1933"/>
                    </a:lnTo>
                    <a:lnTo>
                      <a:pt x="1315" y="1933"/>
                    </a:lnTo>
                    <a:lnTo>
                      <a:pt x="1323" y="1933"/>
                    </a:lnTo>
                    <a:lnTo>
                      <a:pt x="1332" y="1933"/>
                    </a:lnTo>
                    <a:lnTo>
                      <a:pt x="1332" y="1933"/>
                    </a:lnTo>
                    <a:lnTo>
                      <a:pt x="1341" y="1924"/>
                    </a:lnTo>
                    <a:lnTo>
                      <a:pt x="1341" y="1924"/>
                    </a:lnTo>
                    <a:lnTo>
                      <a:pt x="1350" y="1924"/>
                    </a:lnTo>
                    <a:lnTo>
                      <a:pt x="1350" y="1924"/>
                    </a:lnTo>
                    <a:lnTo>
                      <a:pt x="1359" y="1924"/>
                    </a:lnTo>
                    <a:lnTo>
                      <a:pt x="1359" y="1924"/>
                    </a:lnTo>
                    <a:lnTo>
                      <a:pt x="1376" y="1915"/>
                    </a:lnTo>
                    <a:lnTo>
                      <a:pt x="1385" y="1915"/>
                    </a:lnTo>
                    <a:lnTo>
                      <a:pt x="1385" y="1915"/>
                    </a:lnTo>
                    <a:lnTo>
                      <a:pt x="1447" y="1915"/>
                    </a:lnTo>
                    <a:lnTo>
                      <a:pt x="1447" y="1915"/>
                    </a:lnTo>
                    <a:lnTo>
                      <a:pt x="1456" y="1906"/>
                    </a:lnTo>
                    <a:lnTo>
                      <a:pt x="1456" y="1906"/>
                    </a:lnTo>
                    <a:lnTo>
                      <a:pt x="1456" y="1924"/>
                    </a:lnTo>
                    <a:lnTo>
                      <a:pt x="1456" y="1924"/>
                    </a:lnTo>
                    <a:lnTo>
                      <a:pt x="1465" y="1933"/>
                    </a:lnTo>
                    <a:lnTo>
                      <a:pt x="1465" y="1933"/>
                    </a:lnTo>
                    <a:lnTo>
                      <a:pt x="1482" y="1950"/>
                    </a:lnTo>
                    <a:lnTo>
                      <a:pt x="1482" y="1950"/>
                    </a:lnTo>
                    <a:lnTo>
                      <a:pt x="1482" y="1959"/>
                    </a:lnTo>
                    <a:lnTo>
                      <a:pt x="1500" y="1959"/>
                    </a:lnTo>
                    <a:lnTo>
                      <a:pt x="1509" y="1959"/>
                    </a:lnTo>
                    <a:lnTo>
                      <a:pt x="1509" y="1959"/>
                    </a:lnTo>
                    <a:lnTo>
                      <a:pt x="1518" y="1959"/>
                    </a:lnTo>
                    <a:lnTo>
                      <a:pt x="1518" y="1959"/>
                    </a:lnTo>
                    <a:lnTo>
                      <a:pt x="1518" y="1959"/>
                    </a:lnTo>
                    <a:lnTo>
                      <a:pt x="1518" y="1959"/>
                    </a:lnTo>
                    <a:lnTo>
                      <a:pt x="1518" y="1959"/>
                    </a:lnTo>
                    <a:lnTo>
                      <a:pt x="1518" y="1959"/>
                    </a:lnTo>
                    <a:lnTo>
                      <a:pt x="1535" y="1977"/>
                    </a:lnTo>
                    <a:lnTo>
                      <a:pt x="1535" y="1995"/>
                    </a:lnTo>
                    <a:lnTo>
                      <a:pt x="1535" y="1995"/>
                    </a:lnTo>
                    <a:lnTo>
                      <a:pt x="1535" y="2003"/>
                    </a:lnTo>
                    <a:lnTo>
                      <a:pt x="1535" y="2003"/>
                    </a:lnTo>
                    <a:lnTo>
                      <a:pt x="1526" y="2012"/>
                    </a:lnTo>
                    <a:lnTo>
                      <a:pt x="1526" y="2012"/>
                    </a:lnTo>
                    <a:lnTo>
                      <a:pt x="1526" y="2030"/>
                    </a:lnTo>
                    <a:lnTo>
                      <a:pt x="1526" y="2030"/>
                    </a:lnTo>
                    <a:lnTo>
                      <a:pt x="1526" y="2048"/>
                    </a:lnTo>
                    <a:lnTo>
                      <a:pt x="1526" y="2048"/>
                    </a:lnTo>
                    <a:lnTo>
                      <a:pt x="1535" y="2056"/>
                    </a:lnTo>
                    <a:lnTo>
                      <a:pt x="1535" y="2056"/>
                    </a:lnTo>
                    <a:lnTo>
                      <a:pt x="1526" y="2065"/>
                    </a:lnTo>
                    <a:lnTo>
                      <a:pt x="1526" y="2074"/>
                    </a:lnTo>
                    <a:lnTo>
                      <a:pt x="1526" y="2074"/>
                    </a:lnTo>
                    <a:lnTo>
                      <a:pt x="1526" y="2083"/>
                    </a:lnTo>
                    <a:lnTo>
                      <a:pt x="1526" y="2083"/>
                    </a:lnTo>
                    <a:lnTo>
                      <a:pt x="1509" y="2083"/>
                    </a:lnTo>
                    <a:lnTo>
                      <a:pt x="1509" y="2092"/>
                    </a:lnTo>
                    <a:lnTo>
                      <a:pt x="1509" y="2092"/>
                    </a:lnTo>
                    <a:lnTo>
                      <a:pt x="1500" y="2101"/>
                    </a:lnTo>
                    <a:lnTo>
                      <a:pt x="1500" y="2109"/>
                    </a:lnTo>
                    <a:lnTo>
                      <a:pt x="1500" y="2109"/>
                    </a:lnTo>
                    <a:lnTo>
                      <a:pt x="1518" y="2118"/>
                    </a:lnTo>
                    <a:lnTo>
                      <a:pt x="1518" y="2118"/>
                    </a:lnTo>
                    <a:lnTo>
                      <a:pt x="1518" y="2118"/>
                    </a:lnTo>
                    <a:lnTo>
                      <a:pt x="1518" y="2118"/>
                    </a:lnTo>
                    <a:lnTo>
                      <a:pt x="1509" y="2127"/>
                    </a:lnTo>
                    <a:lnTo>
                      <a:pt x="1500" y="2136"/>
                    </a:lnTo>
                    <a:lnTo>
                      <a:pt x="1500" y="2145"/>
                    </a:lnTo>
                    <a:lnTo>
                      <a:pt x="1500" y="2145"/>
                    </a:lnTo>
                    <a:lnTo>
                      <a:pt x="1509" y="2154"/>
                    </a:lnTo>
                    <a:lnTo>
                      <a:pt x="1518" y="2162"/>
                    </a:lnTo>
                    <a:lnTo>
                      <a:pt x="1518" y="2162"/>
                    </a:lnTo>
                    <a:lnTo>
                      <a:pt x="1518" y="2162"/>
                    </a:lnTo>
                    <a:lnTo>
                      <a:pt x="1518" y="2162"/>
                    </a:lnTo>
                    <a:lnTo>
                      <a:pt x="1518" y="2171"/>
                    </a:lnTo>
                    <a:lnTo>
                      <a:pt x="1518" y="2171"/>
                    </a:lnTo>
                    <a:lnTo>
                      <a:pt x="1500" y="2171"/>
                    </a:lnTo>
                    <a:lnTo>
                      <a:pt x="1500" y="2180"/>
                    </a:lnTo>
                    <a:lnTo>
                      <a:pt x="1491" y="2189"/>
                    </a:lnTo>
                    <a:lnTo>
                      <a:pt x="1491" y="2189"/>
                    </a:lnTo>
                    <a:lnTo>
                      <a:pt x="1473" y="2215"/>
                    </a:lnTo>
                    <a:lnTo>
                      <a:pt x="1473" y="2215"/>
                    </a:lnTo>
                    <a:lnTo>
                      <a:pt x="1465" y="2233"/>
                    </a:lnTo>
                    <a:lnTo>
                      <a:pt x="1465" y="2233"/>
                    </a:lnTo>
                    <a:lnTo>
                      <a:pt x="1473" y="2242"/>
                    </a:lnTo>
                    <a:lnTo>
                      <a:pt x="1482" y="2251"/>
                    </a:lnTo>
                    <a:lnTo>
                      <a:pt x="1482" y="2251"/>
                    </a:lnTo>
                    <a:lnTo>
                      <a:pt x="1482" y="2251"/>
                    </a:lnTo>
                    <a:lnTo>
                      <a:pt x="1482" y="2251"/>
                    </a:lnTo>
                    <a:lnTo>
                      <a:pt x="1491" y="2268"/>
                    </a:lnTo>
                    <a:lnTo>
                      <a:pt x="1491" y="2268"/>
                    </a:lnTo>
                    <a:lnTo>
                      <a:pt x="1500" y="2277"/>
                    </a:lnTo>
                    <a:lnTo>
                      <a:pt x="1500" y="2277"/>
                    </a:lnTo>
                    <a:lnTo>
                      <a:pt x="1509" y="2295"/>
                    </a:lnTo>
                    <a:lnTo>
                      <a:pt x="1544" y="2330"/>
                    </a:lnTo>
                    <a:lnTo>
                      <a:pt x="1544" y="2330"/>
                    </a:lnTo>
                    <a:lnTo>
                      <a:pt x="1553" y="2339"/>
                    </a:lnTo>
                    <a:lnTo>
                      <a:pt x="1562" y="2357"/>
                    </a:lnTo>
                    <a:lnTo>
                      <a:pt x="1562" y="2357"/>
                    </a:lnTo>
                    <a:lnTo>
                      <a:pt x="1570" y="2374"/>
                    </a:lnTo>
                    <a:lnTo>
                      <a:pt x="1596" y="2392"/>
                    </a:lnTo>
                    <a:lnTo>
                      <a:pt x="1596" y="2392"/>
                    </a:lnTo>
                    <a:lnTo>
                      <a:pt x="1605" y="2392"/>
                    </a:lnTo>
                    <a:lnTo>
                      <a:pt x="1605" y="2392"/>
                    </a:lnTo>
                    <a:lnTo>
                      <a:pt x="1596" y="2392"/>
                    </a:lnTo>
                    <a:lnTo>
                      <a:pt x="1596" y="2392"/>
                    </a:lnTo>
                    <a:lnTo>
                      <a:pt x="1605" y="2410"/>
                    </a:lnTo>
                    <a:lnTo>
                      <a:pt x="1605" y="2410"/>
                    </a:lnTo>
                    <a:lnTo>
                      <a:pt x="1622" y="2427"/>
                    </a:lnTo>
                    <a:lnTo>
                      <a:pt x="1640" y="2454"/>
                    </a:lnTo>
                    <a:lnTo>
                      <a:pt x="1640" y="2454"/>
                    </a:lnTo>
                    <a:lnTo>
                      <a:pt x="1649" y="2454"/>
                    </a:lnTo>
                    <a:lnTo>
                      <a:pt x="1649" y="2454"/>
                    </a:lnTo>
                    <a:lnTo>
                      <a:pt x="1658" y="2462"/>
                    </a:lnTo>
                    <a:lnTo>
                      <a:pt x="1658" y="2462"/>
                    </a:lnTo>
                    <a:lnTo>
                      <a:pt x="1666" y="2480"/>
                    </a:lnTo>
                    <a:lnTo>
                      <a:pt x="1666" y="2498"/>
                    </a:lnTo>
                    <a:lnTo>
                      <a:pt x="1666" y="2498"/>
                    </a:lnTo>
                    <a:lnTo>
                      <a:pt x="1675" y="2515"/>
                    </a:lnTo>
                    <a:lnTo>
                      <a:pt x="1675" y="2515"/>
                    </a:lnTo>
                    <a:lnTo>
                      <a:pt x="1666" y="2524"/>
                    </a:lnTo>
                    <a:lnTo>
                      <a:pt x="1666" y="2524"/>
                    </a:lnTo>
                    <a:lnTo>
                      <a:pt x="1693" y="2586"/>
                    </a:lnTo>
                    <a:lnTo>
                      <a:pt x="1719" y="2630"/>
                    </a:lnTo>
                    <a:lnTo>
                      <a:pt x="1719" y="2630"/>
                    </a:lnTo>
                    <a:lnTo>
                      <a:pt x="1719" y="2639"/>
                    </a:lnTo>
                    <a:lnTo>
                      <a:pt x="1719" y="2639"/>
                    </a:lnTo>
                    <a:lnTo>
                      <a:pt x="1719" y="2639"/>
                    </a:lnTo>
                    <a:lnTo>
                      <a:pt x="1719" y="2657"/>
                    </a:lnTo>
                    <a:lnTo>
                      <a:pt x="1719" y="2657"/>
                    </a:lnTo>
                    <a:lnTo>
                      <a:pt x="1719" y="2657"/>
                    </a:lnTo>
                    <a:lnTo>
                      <a:pt x="1719" y="2657"/>
                    </a:lnTo>
                    <a:lnTo>
                      <a:pt x="1711" y="2666"/>
                    </a:lnTo>
                    <a:lnTo>
                      <a:pt x="1711" y="2666"/>
                    </a:lnTo>
                    <a:lnTo>
                      <a:pt x="1711" y="2692"/>
                    </a:lnTo>
                    <a:lnTo>
                      <a:pt x="1711" y="2692"/>
                    </a:lnTo>
                    <a:lnTo>
                      <a:pt x="1719" y="2727"/>
                    </a:lnTo>
                    <a:lnTo>
                      <a:pt x="1719" y="2727"/>
                    </a:lnTo>
                    <a:lnTo>
                      <a:pt x="1728" y="2745"/>
                    </a:lnTo>
                    <a:lnTo>
                      <a:pt x="1728" y="2745"/>
                    </a:lnTo>
                    <a:lnTo>
                      <a:pt x="1728" y="2754"/>
                    </a:lnTo>
                    <a:lnTo>
                      <a:pt x="1728" y="2754"/>
                    </a:lnTo>
                    <a:lnTo>
                      <a:pt x="1737" y="2780"/>
                    </a:lnTo>
                    <a:lnTo>
                      <a:pt x="1746" y="2807"/>
                    </a:lnTo>
                    <a:lnTo>
                      <a:pt x="1746" y="2807"/>
                    </a:lnTo>
                    <a:lnTo>
                      <a:pt x="1737" y="2833"/>
                    </a:lnTo>
                    <a:lnTo>
                      <a:pt x="1728" y="2860"/>
                    </a:lnTo>
                    <a:lnTo>
                      <a:pt x="1728" y="2860"/>
                    </a:lnTo>
                    <a:lnTo>
                      <a:pt x="1711" y="2877"/>
                    </a:lnTo>
                    <a:lnTo>
                      <a:pt x="1711" y="2877"/>
                    </a:lnTo>
                    <a:lnTo>
                      <a:pt x="1711" y="2877"/>
                    </a:lnTo>
                    <a:lnTo>
                      <a:pt x="1675" y="2930"/>
                    </a:lnTo>
                    <a:lnTo>
                      <a:pt x="1666" y="2983"/>
                    </a:lnTo>
                    <a:lnTo>
                      <a:pt x="1666" y="2983"/>
                    </a:lnTo>
                    <a:lnTo>
                      <a:pt x="1658" y="3010"/>
                    </a:lnTo>
                    <a:lnTo>
                      <a:pt x="1649" y="3036"/>
                    </a:lnTo>
                    <a:lnTo>
                      <a:pt x="1649" y="3036"/>
                    </a:lnTo>
                    <a:lnTo>
                      <a:pt x="1640" y="3045"/>
                    </a:lnTo>
                    <a:lnTo>
                      <a:pt x="1631" y="3063"/>
                    </a:lnTo>
                    <a:lnTo>
                      <a:pt x="1631" y="3063"/>
                    </a:lnTo>
                    <a:lnTo>
                      <a:pt x="1631" y="3116"/>
                    </a:lnTo>
                    <a:lnTo>
                      <a:pt x="1631" y="3116"/>
                    </a:lnTo>
                    <a:lnTo>
                      <a:pt x="1631" y="3125"/>
                    </a:lnTo>
                    <a:lnTo>
                      <a:pt x="1631" y="3125"/>
                    </a:lnTo>
                    <a:lnTo>
                      <a:pt x="1631" y="3125"/>
                    </a:lnTo>
                    <a:lnTo>
                      <a:pt x="1640" y="3142"/>
                    </a:lnTo>
                    <a:lnTo>
                      <a:pt x="1640" y="3142"/>
                    </a:lnTo>
                    <a:lnTo>
                      <a:pt x="1631" y="3151"/>
                    </a:lnTo>
                    <a:lnTo>
                      <a:pt x="1631" y="3151"/>
                    </a:lnTo>
                    <a:lnTo>
                      <a:pt x="1640" y="3186"/>
                    </a:lnTo>
                    <a:lnTo>
                      <a:pt x="1666" y="3222"/>
                    </a:lnTo>
                    <a:lnTo>
                      <a:pt x="1666" y="3222"/>
                    </a:lnTo>
                    <a:lnTo>
                      <a:pt x="1693" y="3275"/>
                    </a:lnTo>
                    <a:lnTo>
                      <a:pt x="1719" y="3328"/>
                    </a:lnTo>
                    <a:lnTo>
                      <a:pt x="1719" y="3328"/>
                    </a:lnTo>
                    <a:lnTo>
                      <a:pt x="1737" y="3381"/>
                    </a:lnTo>
                    <a:lnTo>
                      <a:pt x="1737" y="3381"/>
                    </a:lnTo>
                    <a:lnTo>
                      <a:pt x="1746" y="3398"/>
                    </a:lnTo>
                    <a:lnTo>
                      <a:pt x="1746" y="3398"/>
                    </a:lnTo>
                    <a:lnTo>
                      <a:pt x="1755" y="3416"/>
                    </a:lnTo>
                    <a:lnTo>
                      <a:pt x="1755" y="3416"/>
                    </a:lnTo>
                    <a:lnTo>
                      <a:pt x="1772" y="3451"/>
                    </a:lnTo>
                    <a:lnTo>
                      <a:pt x="1772" y="3451"/>
                    </a:lnTo>
                    <a:lnTo>
                      <a:pt x="1772" y="3495"/>
                    </a:lnTo>
                    <a:lnTo>
                      <a:pt x="1772" y="3495"/>
                    </a:lnTo>
                    <a:lnTo>
                      <a:pt x="1772" y="3522"/>
                    </a:lnTo>
                    <a:lnTo>
                      <a:pt x="1781" y="3539"/>
                    </a:lnTo>
                    <a:lnTo>
                      <a:pt x="1781" y="3539"/>
                    </a:lnTo>
                    <a:lnTo>
                      <a:pt x="1790" y="3575"/>
                    </a:lnTo>
                    <a:lnTo>
                      <a:pt x="1799" y="3619"/>
                    </a:lnTo>
                    <a:lnTo>
                      <a:pt x="1799" y="3645"/>
                    </a:lnTo>
                    <a:lnTo>
                      <a:pt x="1799" y="3654"/>
                    </a:lnTo>
                    <a:lnTo>
                      <a:pt x="1799" y="3654"/>
                    </a:lnTo>
                    <a:lnTo>
                      <a:pt x="1808" y="3716"/>
                    </a:lnTo>
                    <a:lnTo>
                      <a:pt x="1816" y="3743"/>
                    </a:lnTo>
                    <a:lnTo>
                      <a:pt x="1834" y="3760"/>
                    </a:lnTo>
                    <a:lnTo>
                      <a:pt x="1834" y="3760"/>
                    </a:lnTo>
                    <a:lnTo>
                      <a:pt x="1852" y="3778"/>
                    </a:lnTo>
                    <a:lnTo>
                      <a:pt x="1852" y="3778"/>
                    </a:lnTo>
                    <a:lnTo>
                      <a:pt x="1869" y="3804"/>
                    </a:lnTo>
                    <a:lnTo>
                      <a:pt x="1869" y="3804"/>
                    </a:lnTo>
                    <a:lnTo>
                      <a:pt x="1878" y="3804"/>
                    </a:lnTo>
                    <a:lnTo>
                      <a:pt x="1878" y="3804"/>
                    </a:lnTo>
                    <a:lnTo>
                      <a:pt x="1878" y="3822"/>
                    </a:lnTo>
                    <a:lnTo>
                      <a:pt x="1878" y="3822"/>
                    </a:lnTo>
                    <a:lnTo>
                      <a:pt x="1905" y="3857"/>
                    </a:lnTo>
                    <a:lnTo>
                      <a:pt x="1914" y="3893"/>
                    </a:lnTo>
                    <a:lnTo>
                      <a:pt x="1914" y="3893"/>
                    </a:lnTo>
                    <a:lnTo>
                      <a:pt x="1931" y="3928"/>
                    </a:lnTo>
                    <a:lnTo>
                      <a:pt x="1949" y="3963"/>
                    </a:lnTo>
                    <a:lnTo>
                      <a:pt x="1949" y="3963"/>
                    </a:lnTo>
                    <a:lnTo>
                      <a:pt x="1966" y="3990"/>
                    </a:lnTo>
                    <a:lnTo>
                      <a:pt x="1966" y="3990"/>
                    </a:lnTo>
                    <a:lnTo>
                      <a:pt x="1966" y="3999"/>
                    </a:lnTo>
                    <a:lnTo>
                      <a:pt x="1966" y="3999"/>
                    </a:lnTo>
                    <a:lnTo>
                      <a:pt x="1966" y="3999"/>
                    </a:lnTo>
                    <a:lnTo>
                      <a:pt x="1966" y="4007"/>
                    </a:lnTo>
                    <a:lnTo>
                      <a:pt x="1966" y="4007"/>
                    </a:lnTo>
                    <a:lnTo>
                      <a:pt x="1975" y="4025"/>
                    </a:lnTo>
                    <a:lnTo>
                      <a:pt x="1975" y="4034"/>
                    </a:lnTo>
                    <a:lnTo>
                      <a:pt x="1975" y="4034"/>
                    </a:lnTo>
                    <a:lnTo>
                      <a:pt x="1975" y="4043"/>
                    </a:lnTo>
                    <a:lnTo>
                      <a:pt x="1966" y="4043"/>
                    </a:lnTo>
                    <a:lnTo>
                      <a:pt x="1966" y="4043"/>
                    </a:lnTo>
                    <a:lnTo>
                      <a:pt x="1958" y="4043"/>
                    </a:lnTo>
                    <a:lnTo>
                      <a:pt x="1949" y="4060"/>
                    </a:lnTo>
                    <a:lnTo>
                      <a:pt x="1949" y="4060"/>
                    </a:lnTo>
                    <a:lnTo>
                      <a:pt x="1958" y="4069"/>
                    </a:lnTo>
                    <a:lnTo>
                      <a:pt x="1975" y="4096"/>
                    </a:lnTo>
                    <a:lnTo>
                      <a:pt x="1975" y="4096"/>
                    </a:lnTo>
                    <a:lnTo>
                      <a:pt x="1975" y="4113"/>
                    </a:lnTo>
                    <a:lnTo>
                      <a:pt x="1975" y="4122"/>
                    </a:lnTo>
                    <a:lnTo>
                      <a:pt x="1975" y="4131"/>
                    </a:lnTo>
                    <a:lnTo>
                      <a:pt x="1975" y="4131"/>
                    </a:lnTo>
                    <a:lnTo>
                      <a:pt x="1984" y="4140"/>
                    </a:lnTo>
                    <a:lnTo>
                      <a:pt x="1984" y="4140"/>
                    </a:lnTo>
                    <a:lnTo>
                      <a:pt x="2002" y="4149"/>
                    </a:lnTo>
                    <a:lnTo>
                      <a:pt x="2002" y="4149"/>
                    </a:lnTo>
                    <a:lnTo>
                      <a:pt x="2002" y="4157"/>
                    </a:lnTo>
                    <a:lnTo>
                      <a:pt x="2019" y="4166"/>
                    </a:lnTo>
                    <a:lnTo>
                      <a:pt x="2019" y="4166"/>
                    </a:lnTo>
                    <a:lnTo>
                      <a:pt x="2028" y="4166"/>
                    </a:lnTo>
                    <a:lnTo>
                      <a:pt x="2037" y="4175"/>
                    </a:lnTo>
                    <a:lnTo>
                      <a:pt x="2037" y="4175"/>
                    </a:lnTo>
                    <a:lnTo>
                      <a:pt x="2037" y="4175"/>
                    </a:lnTo>
                    <a:lnTo>
                      <a:pt x="2046" y="4184"/>
                    </a:lnTo>
                    <a:lnTo>
                      <a:pt x="2064" y="4193"/>
                    </a:lnTo>
                    <a:lnTo>
                      <a:pt x="2064" y="4193"/>
                    </a:lnTo>
                    <a:lnTo>
                      <a:pt x="2072" y="4193"/>
                    </a:lnTo>
                    <a:lnTo>
                      <a:pt x="2090" y="4175"/>
                    </a:lnTo>
                    <a:lnTo>
                      <a:pt x="2090" y="4175"/>
                    </a:lnTo>
                    <a:lnTo>
                      <a:pt x="2108" y="4166"/>
                    </a:lnTo>
                    <a:lnTo>
                      <a:pt x="2152" y="4166"/>
                    </a:lnTo>
                    <a:lnTo>
                      <a:pt x="2152" y="4166"/>
                    </a:lnTo>
                    <a:lnTo>
                      <a:pt x="2169" y="4166"/>
                    </a:lnTo>
                    <a:lnTo>
                      <a:pt x="2187" y="4157"/>
                    </a:lnTo>
                    <a:lnTo>
                      <a:pt x="2187" y="4157"/>
                    </a:lnTo>
                    <a:lnTo>
                      <a:pt x="2187" y="4149"/>
                    </a:lnTo>
                    <a:lnTo>
                      <a:pt x="2187" y="4149"/>
                    </a:lnTo>
                    <a:lnTo>
                      <a:pt x="2205" y="4140"/>
                    </a:lnTo>
                    <a:lnTo>
                      <a:pt x="2205" y="4140"/>
                    </a:lnTo>
                    <a:lnTo>
                      <a:pt x="2249" y="4140"/>
                    </a:lnTo>
                    <a:lnTo>
                      <a:pt x="2284" y="4140"/>
                    </a:lnTo>
                    <a:lnTo>
                      <a:pt x="2284" y="4140"/>
                    </a:lnTo>
                    <a:lnTo>
                      <a:pt x="2319" y="4149"/>
                    </a:lnTo>
                    <a:lnTo>
                      <a:pt x="2328" y="4140"/>
                    </a:lnTo>
                    <a:lnTo>
                      <a:pt x="2346" y="4140"/>
                    </a:lnTo>
                    <a:lnTo>
                      <a:pt x="2346" y="4140"/>
                    </a:lnTo>
                    <a:lnTo>
                      <a:pt x="2355" y="4140"/>
                    </a:lnTo>
                    <a:lnTo>
                      <a:pt x="2355" y="4140"/>
                    </a:lnTo>
                    <a:lnTo>
                      <a:pt x="2364" y="4140"/>
                    </a:lnTo>
                    <a:lnTo>
                      <a:pt x="2372" y="4140"/>
                    </a:lnTo>
                    <a:lnTo>
                      <a:pt x="2372" y="4140"/>
                    </a:lnTo>
                    <a:lnTo>
                      <a:pt x="2381" y="4131"/>
                    </a:lnTo>
                    <a:lnTo>
                      <a:pt x="2390" y="4122"/>
                    </a:lnTo>
                    <a:lnTo>
                      <a:pt x="2390" y="4122"/>
                    </a:lnTo>
                    <a:lnTo>
                      <a:pt x="2399" y="4113"/>
                    </a:lnTo>
                    <a:lnTo>
                      <a:pt x="2408" y="4113"/>
                    </a:lnTo>
                    <a:lnTo>
                      <a:pt x="2425" y="4113"/>
                    </a:lnTo>
                    <a:lnTo>
                      <a:pt x="2425" y="4113"/>
                    </a:lnTo>
                    <a:lnTo>
                      <a:pt x="2452" y="4104"/>
                    </a:lnTo>
                    <a:lnTo>
                      <a:pt x="2478" y="4096"/>
                    </a:lnTo>
                    <a:lnTo>
                      <a:pt x="2549" y="4043"/>
                    </a:lnTo>
                    <a:lnTo>
                      <a:pt x="2549" y="4043"/>
                    </a:lnTo>
                    <a:lnTo>
                      <a:pt x="2619" y="3963"/>
                    </a:lnTo>
                    <a:lnTo>
                      <a:pt x="2681" y="3884"/>
                    </a:lnTo>
                    <a:lnTo>
                      <a:pt x="2681" y="3884"/>
                    </a:lnTo>
                    <a:lnTo>
                      <a:pt x="2716" y="3840"/>
                    </a:lnTo>
                    <a:lnTo>
                      <a:pt x="2743" y="3813"/>
                    </a:lnTo>
                    <a:lnTo>
                      <a:pt x="2761" y="3795"/>
                    </a:lnTo>
                    <a:lnTo>
                      <a:pt x="2761" y="3795"/>
                    </a:lnTo>
                    <a:lnTo>
                      <a:pt x="2778" y="3760"/>
                    </a:lnTo>
                    <a:lnTo>
                      <a:pt x="2787" y="3707"/>
                    </a:lnTo>
                    <a:lnTo>
                      <a:pt x="2787" y="3707"/>
                    </a:lnTo>
                    <a:lnTo>
                      <a:pt x="2787" y="3698"/>
                    </a:lnTo>
                    <a:lnTo>
                      <a:pt x="2787" y="3698"/>
                    </a:lnTo>
                    <a:lnTo>
                      <a:pt x="2787" y="3698"/>
                    </a:lnTo>
                    <a:lnTo>
                      <a:pt x="2787" y="3698"/>
                    </a:lnTo>
                    <a:lnTo>
                      <a:pt x="2787" y="3690"/>
                    </a:lnTo>
                    <a:lnTo>
                      <a:pt x="2796" y="3681"/>
                    </a:lnTo>
                    <a:lnTo>
                      <a:pt x="2796" y="3663"/>
                    </a:lnTo>
                    <a:lnTo>
                      <a:pt x="2796" y="3663"/>
                    </a:lnTo>
                    <a:lnTo>
                      <a:pt x="2787" y="3645"/>
                    </a:lnTo>
                    <a:lnTo>
                      <a:pt x="2778" y="3645"/>
                    </a:lnTo>
                    <a:lnTo>
                      <a:pt x="2778" y="3645"/>
                    </a:lnTo>
                    <a:lnTo>
                      <a:pt x="2769" y="3645"/>
                    </a:lnTo>
                    <a:lnTo>
                      <a:pt x="2769" y="3645"/>
                    </a:lnTo>
                    <a:lnTo>
                      <a:pt x="2769" y="3637"/>
                    </a:lnTo>
                    <a:lnTo>
                      <a:pt x="2769" y="3637"/>
                    </a:lnTo>
                    <a:lnTo>
                      <a:pt x="2778" y="3628"/>
                    </a:lnTo>
                    <a:lnTo>
                      <a:pt x="2796" y="3610"/>
                    </a:lnTo>
                    <a:lnTo>
                      <a:pt x="2858" y="3584"/>
                    </a:lnTo>
                    <a:lnTo>
                      <a:pt x="2858" y="3584"/>
                    </a:lnTo>
                    <a:lnTo>
                      <a:pt x="2911" y="3566"/>
                    </a:lnTo>
                    <a:lnTo>
                      <a:pt x="2919" y="3548"/>
                    </a:lnTo>
                    <a:lnTo>
                      <a:pt x="2928" y="3539"/>
                    </a:lnTo>
                    <a:lnTo>
                      <a:pt x="2928" y="3539"/>
                    </a:lnTo>
                    <a:lnTo>
                      <a:pt x="2928" y="3522"/>
                    </a:lnTo>
                    <a:lnTo>
                      <a:pt x="2937" y="3504"/>
                    </a:lnTo>
                    <a:lnTo>
                      <a:pt x="2937" y="3504"/>
                    </a:lnTo>
                    <a:lnTo>
                      <a:pt x="2937" y="3460"/>
                    </a:lnTo>
                    <a:lnTo>
                      <a:pt x="2937" y="3460"/>
                    </a:lnTo>
                    <a:lnTo>
                      <a:pt x="2937" y="3451"/>
                    </a:lnTo>
                    <a:lnTo>
                      <a:pt x="2937" y="3451"/>
                    </a:lnTo>
                    <a:lnTo>
                      <a:pt x="2937" y="3425"/>
                    </a:lnTo>
                    <a:lnTo>
                      <a:pt x="2937" y="3425"/>
                    </a:lnTo>
                    <a:lnTo>
                      <a:pt x="2928" y="3407"/>
                    </a:lnTo>
                    <a:lnTo>
                      <a:pt x="2928" y="3407"/>
                    </a:lnTo>
                    <a:lnTo>
                      <a:pt x="2928" y="3389"/>
                    </a:lnTo>
                    <a:lnTo>
                      <a:pt x="2928" y="3389"/>
                    </a:lnTo>
                    <a:lnTo>
                      <a:pt x="2928" y="3381"/>
                    </a:lnTo>
                    <a:lnTo>
                      <a:pt x="2928" y="3381"/>
                    </a:lnTo>
                    <a:lnTo>
                      <a:pt x="2919" y="3354"/>
                    </a:lnTo>
                    <a:lnTo>
                      <a:pt x="2911" y="3336"/>
                    </a:lnTo>
                    <a:lnTo>
                      <a:pt x="2911" y="3336"/>
                    </a:lnTo>
                    <a:lnTo>
                      <a:pt x="2902" y="3319"/>
                    </a:lnTo>
                    <a:lnTo>
                      <a:pt x="2902" y="3319"/>
                    </a:lnTo>
                    <a:lnTo>
                      <a:pt x="2893" y="3310"/>
                    </a:lnTo>
                    <a:lnTo>
                      <a:pt x="2893" y="3310"/>
                    </a:lnTo>
                    <a:lnTo>
                      <a:pt x="2893" y="3310"/>
                    </a:lnTo>
                    <a:lnTo>
                      <a:pt x="2893" y="3283"/>
                    </a:lnTo>
                    <a:lnTo>
                      <a:pt x="2893" y="3283"/>
                    </a:lnTo>
                    <a:lnTo>
                      <a:pt x="2902" y="3283"/>
                    </a:lnTo>
                    <a:lnTo>
                      <a:pt x="2902" y="3283"/>
                    </a:lnTo>
                    <a:lnTo>
                      <a:pt x="2919" y="3275"/>
                    </a:lnTo>
                    <a:lnTo>
                      <a:pt x="2928" y="3257"/>
                    </a:lnTo>
                    <a:lnTo>
                      <a:pt x="2928" y="3257"/>
                    </a:lnTo>
                    <a:lnTo>
                      <a:pt x="2928" y="3248"/>
                    </a:lnTo>
                    <a:lnTo>
                      <a:pt x="2928" y="3248"/>
                    </a:lnTo>
                    <a:lnTo>
                      <a:pt x="2955" y="3239"/>
                    </a:lnTo>
                    <a:lnTo>
                      <a:pt x="2955" y="3239"/>
                    </a:lnTo>
                    <a:lnTo>
                      <a:pt x="2972" y="3222"/>
                    </a:lnTo>
                    <a:lnTo>
                      <a:pt x="2972" y="3222"/>
                    </a:lnTo>
                    <a:lnTo>
                      <a:pt x="2990" y="3213"/>
                    </a:lnTo>
                    <a:lnTo>
                      <a:pt x="2999" y="3195"/>
                    </a:lnTo>
                    <a:lnTo>
                      <a:pt x="2999" y="3195"/>
                    </a:lnTo>
                    <a:lnTo>
                      <a:pt x="3034" y="3160"/>
                    </a:lnTo>
                    <a:lnTo>
                      <a:pt x="3034" y="3160"/>
                    </a:lnTo>
                    <a:lnTo>
                      <a:pt x="3069" y="3142"/>
                    </a:lnTo>
                    <a:lnTo>
                      <a:pt x="3069" y="3142"/>
                    </a:lnTo>
                    <a:lnTo>
                      <a:pt x="3096" y="3133"/>
                    </a:lnTo>
                    <a:lnTo>
                      <a:pt x="3096" y="3133"/>
                    </a:lnTo>
                    <a:lnTo>
                      <a:pt x="3113" y="3125"/>
                    </a:lnTo>
                    <a:lnTo>
                      <a:pt x="3113" y="3125"/>
                    </a:lnTo>
                    <a:lnTo>
                      <a:pt x="3149" y="3116"/>
                    </a:lnTo>
                    <a:lnTo>
                      <a:pt x="3149" y="3116"/>
                    </a:lnTo>
                    <a:lnTo>
                      <a:pt x="3175" y="3089"/>
                    </a:lnTo>
                    <a:lnTo>
                      <a:pt x="3211" y="3054"/>
                    </a:lnTo>
                    <a:lnTo>
                      <a:pt x="3228" y="3019"/>
                    </a:lnTo>
                    <a:lnTo>
                      <a:pt x="3237" y="2992"/>
                    </a:lnTo>
                    <a:lnTo>
                      <a:pt x="3237" y="2992"/>
                    </a:lnTo>
                    <a:lnTo>
                      <a:pt x="3237" y="2983"/>
                    </a:lnTo>
                    <a:lnTo>
                      <a:pt x="3237" y="2983"/>
                    </a:lnTo>
                    <a:lnTo>
                      <a:pt x="3228" y="2948"/>
                    </a:lnTo>
                    <a:lnTo>
                      <a:pt x="3228" y="2886"/>
                    </a:lnTo>
                    <a:lnTo>
                      <a:pt x="3228" y="2886"/>
                    </a:lnTo>
                    <a:lnTo>
                      <a:pt x="3228" y="2842"/>
                    </a:lnTo>
                    <a:lnTo>
                      <a:pt x="3228" y="2842"/>
                    </a:lnTo>
                    <a:lnTo>
                      <a:pt x="3228" y="2807"/>
                    </a:lnTo>
                    <a:lnTo>
                      <a:pt x="3228" y="2807"/>
                    </a:lnTo>
                    <a:lnTo>
                      <a:pt x="3219" y="2789"/>
                    </a:lnTo>
                    <a:lnTo>
                      <a:pt x="3219" y="2763"/>
                    </a:lnTo>
                    <a:lnTo>
                      <a:pt x="3219" y="2763"/>
                    </a:lnTo>
                    <a:lnTo>
                      <a:pt x="3219" y="2763"/>
                    </a:lnTo>
                    <a:lnTo>
                      <a:pt x="3219" y="2763"/>
                    </a:lnTo>
                    <a:lnTo>
                      <a:pt x="3219" y="2754"/>
                    </a:lnTo>
                    <a:lnTo>
                      <a:pt x="3219" y="2745"/>
                    </a:lnTo>
                    <a:lnTo>
                      <a:pt x="3219" y="2745"/>
                    </a:lnTo>
                    <a:lnTo>
                      <a:pt x="3211" y="2736"/>
                    </a:lnTo>
                    <a:lnTo>
                      <a:pt x="3202" y="2727"/>
                    </a:lnTo>
                    <a:lnTo>
                      <a:pt x="3202" y="2727"/>
                    </a:lnTo>
                    <a:lnTo>
                      <a:pt x="3193" y="2718"/>
                    </a:lnTo>
                    <a:lnTo>
                      <a:pt x="3193" y="2718"/>
                    </a:lnTo>
                    <a:lnTo>
                      <a:pt x="3184" y="2718"/>
                    </a:lnTo>
                    <a:lnTo>
                      <a:pt x="3175" y="2701"/>
                    </a:lnTo>
                    <a:lnTo>
                      <a:pt x="3175" y="2701"/>
                    </a:lnTo>
                    <a:lnTo>
                      <a:pt x="3175" y="2683"/>
                    </a:lnTo>
                    <a:lnTo>
                      <a:pt x="3166" y="2666"/>
                    </a:lnTo>
                    <a:lnTo>
                      <a:pt x="3166" y="2666"/>
                    </a:lnTo>
                    <a:lnTo>
                      <a:pt x="3166" y="2666"/>
                    </a:lnTo>
                    <a:lnTo>
                      <a:pt x="3158" y="2648"/>
                    </a:lnTo>
                    <a:lnTo>
                      <a:pt x="3158" y="2613"/>
                    </a:lnTo>
                    <a:lnTo>
                      <a:pt x="3158" y="2613"/>
                    </a:lnTo>
                    <a:lnTo>
                      <a:pt x="3149" y="2595"/>
                    </a:lnTo>
                    <a:lnTo>
                      <a:pt x="3149" y="2595"/>
                    </a:lnTo>
                    <a:lnTo>
                      <a:pt x="3149" y="2595"/>
                    </a:lnTo>
                    <a:lnTo>
                      <a:pt x="3149" y="2595"/>
                    </a:lnTo>
                    <a:lnTo>
                      <a:pt x="3158" y="2568"/>
                    </a:lnTo>
                    <a:lnTo>
                      <a:pt x="3166" y="2568"/>
                    </a:lnTo>
                    <a:lnTo>
                      <a:pt x="3166" y="2568"/>
                    </a:lnTo>
                    <a:lnTo>
                      <a:pt x="3166" y="2551"/>
                    </a:lnTo>
                    <a:lnTo>
                      <a:pt x="3166" y="2551"/>
                    </a:lnTo>
                    <a:lnTo>
                      <a:pt x="3158" y="2533"/>
                    </a:lnTo>
                    <a:lnTo>
                      <a:pt x="3149" y="2533"/>
                    </a:lnTo>
                    <a:lnTo>
                      <a:pt x="3149" y="2533"/>
                    </a:lnTo>
                    <a:lnTo>
                      <a:pt x="3140" y="2524"/>
                    </a:lnTo>
                    <a:lnTo>
                      <a:pt x="3131" y="2515"/>
                    </a:lnTo>
                    <a:lnTo>
                      <a:pt x="3131" y="2515"/>
                    </a:lnTo>
                    <a:lnTo>
                      <a:pt x="3140" y="2489"/>
                    </a:lnTo>
                    <a:lnTo>
                      <a:pt x="3158" y="2445"/>
                    </a:lnTo>
                    <a:lnTo>
                      <a:pt x="3158" y="2445"/>
                    </a:lnTo>
                    <a:lnTo>
                      <a:pt x="3158" y="2436"/>
                    </a:lnTo>
                    <a:lnTo>
                      <a:pt x="3158" y="2436"/>
                    </a:lnTo>
                    <a:lnTo>
                      <a:pt x="3166" y="2427"/>
                    </a:lnTo>
                    <a:lnTo>
                      <a:pt x="3166" y="2427"/>
                    </a:lnTo>
                    <a:lnTo>
                      <a:pt x="3211" y="2321"/>
                    </a:lnTo>
                    <a:lnTo>
                      <a:pt x="3211" y="2321"/>
                    </a:lnTo>
                    <a:lnTo>
                      <a:pt x="3228" y="2304"/>
                    </a:lnTo>
                    <a:lnTo>
                      <a:pt x="3228" y="2304"/>
                    </a:lnTo>
                    <a:lnTo>
                      <a:pt x="3228" y="2304"/>
                    </a:lnTo>
                    <a:lnTo>
                      <a:pt x="3228" y="2304"/>
                    </a:lnTo>
                    <a:lnTo>
                      <a:pt x="3237" y="2304"/>
                    </a:lnTo>
                    <a:lnTo>
                      <a:pt x="3237" y="2304"/>
                    </a:lnTo>
                    <a:lnTo>
                      <a:pt x="3255" y="2295"/>
                    </a:lnTo>
                    <a:lnTo>
                      <a:pt x="3263" y="2295"/>
                    </a:lnTo>
                    <a:lnTo>
                      <a:pt x="3263" y="2295"/>
                    </a:lnTo>
                    <a:lnTo>
                      <a:pt x="3272" y="2286"/>
                    </a:lnTo>
                    <a:lnTo>
                      <a:pt x="3281" y="2277"/>
                    </a:lnTo>
                    <a:lnTo>
                      <a:pt x="3281" y="2277"/>
                    </a:lnTo>
                    <a:lnTo>
                      <a:pt x="3290" y="2259"/>
                    </a:lnTo>
                    <a:lnTo>
                      <a:pt x="3290" y="2259"/>
                    </a:lnTo>
                    <a:lnTo>
                      <a:pt x="3290" y="2259"/>
                    </a:lnTo>
                    <a:lnTo>
                      <a:pt x="3299" y="2251"/>
                    </a:lnTo>
                    <a:lnTo>
                      <a:pt x="3299" y="2251"/>
                    </a:lnTo>
                    <a:lnTo>
                      <a:pt x="3369" y="2180"/>
                    </a:lnTo>
                    <a:lnTo>
                      <a:pt x="3413" y="2136"/>
                    </a:lnTo>
                    <a:lnTo>
                      <a:pt x="3413" y="2136"/>
                    </a:lnTo>
                    <a:lnTo>
                      <a:pt x="3466" y="2092"/>
                    </a:lnTo>
                    <a:lnTo>
                      <a:pt x="3502" y="2065"/>
                    </a:lnTo>
                    <a:lnTo>
                      <a:pt x="3502" y="2065"/>
                    </a:lnTo>
                    <a:lnTo>
                      <a:pt x="3537" y="2048"/>
                    </a:lnTo>
                    <a:lnTo>
                      <a:pt x="3572" y="2012"/>
                    </a:lnTo>
                    <a:lnTo>
                      <a:pt x="3652" y="1933"/>
                    </a:lnTo>
                    <a:lnTo>
                      <a:pt x="3652" y="1933"/>
                    </a:lnTo>
                    <a:lnTo>
                      <a:pt x="3687" y="1880"/>
                    </a:lnTo>
                    <a:lnTo>
                      <a:pt x="3705" y="1853"/>
                    </a:lnTo>
                    <a:lnTo>
                      <a:pt x="3713" y="1827"/>
                    </a:lnTo>
                    <a:lnTo>
                      <a:pt x="3713" y="1827"/>
                    </a:lnTo>
                    <a:lnTo>
                      <a:pt x="3731" y="1800"/>
                    </a:lnTo>
                    <a:lnTo>
                      <a:pt x="3766" y="1747"/>
                    </a:lnTo>
                    <a:lnTo>
                      <a:pt x="3766" y="1747"/>
                    </a:lnTo>
                    <a:lnTo>
                      <a:pt x="3802" y="1686"/>
                    </a:lnTo>
                    <a:lnTo>
                      <a:pt x="3819" y="1633"/>
                    </a:lnTo>
                    <a:lnTo>
                      <a:pt x="3819" y="1633"/>
                    </a:lnTo>
                    <a:lnTo>
                      <a:pt x="3828" y="1597"/>
                    </a:lnTo>
                    <a:lnTo>
                      <a:pt x="3828" y="1597"/>
                    </a:lnTo>
                    <a:lnTo>
                      <a:pt x="3846" y="1536"/>
                    </a:lnTo>
                    <a:lnTo>
                      <a:pt x="3846" y="1536"/>
                    </a:lnTo>
                    <a:lnTo>
                      <a:pt x="3846" y="1536"/>
                    </a:lnTo>
                    <a:lnTo>
                      <a:pt x="3846" y="1536"/>
                    </a:lnTo>
                    <a:lnTo>
                      <a:pt x="3837" y="1518"/>
                    </a:lnTo>
                    <a:close/>
                    <a:moveTo>
                      <a:pt x="2866" y="2771"/>
                    </a:moveTo>
                    <a:lnTo>
                      <a:pt x="2866" y="2771"/>
                    </a:lnTo>
                    <a:lnTo>
                      <a:pt x="2866" y="2771"/>
                    </a:lnTo>
                    <a:lnTo>
                      <a:pt x="2866" y="2771"/>
                    </a:lnTo>
                    <a:lnTo>
                      <a:pt x="2866" y="2763"/>
                    </a:lnTo>
                    <a:lnTo>
                      <a:pt x="2866" y="2763"/>
                    </a:lnTo>
                    <a:lnTo>
                      <a:pt x="2858" y="2745"/>
                    </a:lnTo>
                    <a:lnTo>
                      <a:pt x="2858" y="2745"/>
                    </a:lnTo>
                    <a:lnTo>
                      <a:pt x="2858" y="2745"/>
                    </a:lnTo>
                    <a:lnTo>
                      <a:pt x="2858" y="2745"/>
                    </a:lnTo>
                    <a:lnTo>
                      <a:pt x="2858" y="2736"/>
                    </a:lnTo>
                    <a:lnTo>
                      <a:pt x="2858" y="2736"/>
                    </a:lnTo>
                    <a:lnTo>
                      <a:pt x="2858" y="2727"/>
                    </a:lnTo>
                    <a:lnTo>
                      <a:pt x="2858" y="2727"/>
                    </a:lnTo>
                    <a:lnTo>
                      <a:pt x="2849" y="2718"/>
                    </a:lnTo>
                    <a:lnTo>
                      <a:pt x="2849" y="2718"/>
                    </a:lnTo>
                    <a:lnTo>
                      <a:pt x="2849" y="2710"/>
                    </a:lnTo>
                    <a:lnTo>
                      <a:pt x="2849" y="2710"/>
                    </a:lnTo>
                    <a:lnTo>
                      <a:pt x="2858" y="2710"/>
                    </a:lnTo>
                    <a:lnTo>
                      <a:pt x="2858" y="2710"/>
                    </a:lnTo>
                    <a:lnTo>
                      <a:pt x="2858" y="2710"/>
                    </a:lnTo>
                    <a:lnTo>
                      <a:pt x="2858" y="2710"/>
                    </a:lnTo>
                    <a:lnTo>
                      <a:pt x="2875" y="2754"/>
                    </a:lnTo>
                    <a:lnTo>
                      <a:pt x="2884" y="2798"/>
                    </a:lnTo>
                    <a:lnTo>
                      <a:pt x="2884" y="2807"/>
                    </a:lnTo>
                    <a:lnTo>
                      <a:pt x="2884" y="2807"/>
                    </a:lnTo>
                    <a:lnTo>
                      <a:pt x="2893" y="2816"/>
                    </a:lnTo>
                    <a:lnTo>
                      <a:pt x="2893" y="2816"/>
                    </a:lnTo>
                    <a:lnTo>
                      <a:pt x="2884" y="2824"/>
                    </a:lnTo>
                    <a:lnTo>
                      <a:pt x="2884" y="2824"/>
                    </a:lnTo>
                    <a:lnTo>
                      <a:pt x="2884" y="2824"/>
                    </a:lnTo>
                    <a:lnTo>
                      <a:pt x="2884" y="2824"/>
                    </a:lnTo>
                    <a:lnTo>
                      <a:pt x="2884" y="2860"/>
                    </a:lnTo>
                    <a:lnTo>
                      <a:pt x="2902" y="2904"/>
                    </a:lnTo>
                    <a:lnTo>
                      <a:pt x="2902" y="2904"/>
                    </a:lnTo>
                    <a:lnTo>
                      <a:pt x="2911" y="2939"/>
                    </a:lnTo>
                    <a:lnTo>
                      <a:pt x="2911" y="2939"/>
                    </a:lnTo>
                    <a:lnTo>
                      <a:pt x="2911" y="2957"/>
                    </a:lnTo>
                    <a:lnTo>
                      <a:pt x="2911" y="2957"/>
                    </a:lnTo>
                    <a:lnTo>
                      <a:pt x="2911" y="2957"/>
                    </a:lnTo>
                    <a:lnTo>
                      <a:pt x="2911" y="2957"/>
                    </a:lnTo>
                    <a:lnTo>
                      <a:pt x="2911" y="2957"/>
                    </a:lnTo>
                    <a:lnTo>
                      <a:pt x="2902" y="2948"/>
                    </a:lnTo>
                    <a:lnTo>
                      <a:pt x="2884" y="2930"/>
                    </a:lnTo>
                    <a:lnTo>
                      <a:pt x="2875" y="2904"/>
                    </a:lnTo>
                    <a:lnTo>
                      <a:pt x="2866" y="2869"/>
                    </a:lnTo>
                    <a:lnTo>
                      <a:pt x="2866" y="2869"/>
                    </a:lnTo>
                    <a:lnTo>
                      <a:pt x="2866" y="2851"/>
                    </a:lnTo>
                    <a:lnTo>
                      <a:pt x="2866" y="2833"/>
                    </a:lnTo>
                    <a:lnTo>
                      <a:pt x="2866" y="2833"/>
                    </a:lnTo>
                    <a:lnTo>
                      <a:pt x="2875" y="2807"/>
                    </a:lnTo>
                    <a:lnTo>
                      <a:pt x="2875" y="2789"/>
                    </a:lnTo>
                    <a:lnTo>
                      <a:pt x="2866" y="2771"/>
                    </a:lnTo>
                    <a:close/>
                    <a:moveTo>
                      <a:pt x="2875" y="2189"/>
                    </a:moveTo>
                    <a:lnTo>
                      <a:pt x="2875" y="2189"/>
                    </a:lnTo>
                    <a:lnTo>
                      <a:pt x="2866" y="2189"/>
                    </a:lnTo>
                    <a:lnTo>
                      <a:pt x="2866" y="2189"/>
                    </a:lnTo>
                    <a:lnTo>
                      <a:pt x="2866" y="2189"/>
                    </a:lnTo>
                    <a:lnTo>
                      <a:pt x="2849" y="2198"/>
                    </a:lnTo>
                    <a:lnTo>
                      <a:pt x="2840" y="2206"/>
                    </a:lnTo>
                    <a:lnTo>
                      <a:pt x="2840" y="2215"/>
                    </a:lnTo>
                    <a:lnTo>
                      <a:pt x="2840" y="2215"/>
                    </a:lnTo>
                    <a:lnTo>
                      <a:pt x="2840" y="2224"/>
                    </a:lnTo>
                    <a:lnTo>
                      <a:pt x="2840" y="2224"/>
                    </a:lnTo>
                    <a:lnTo>
                      <a:pt x="2840" y="2233"/>
                    </a:lnTo>
                    <a:lnTo>
                      <a:pt x="2840" y="2233"/>
                    </a:lnTo>
                    <a:lnTo>
                      <a:pt x="2831" y="2251"/>
                    </a:lnTo>
                    <a:lnTo>
                      <a:pt x="2822" y="2268"/>
                    </a:lnTo>
                    <a:lnTo>
                      <a:pt x="2822" y="2268"/>
                    </a:lnTo>
                    <a:lnTo>
                      <a:pt x="2813" y="2268"/>
                    </a:lnTo>
                    <a:lnTo>
                      <a:pt x="2805" y="2277"/>
                    </a:lnTo>
                    <a:lnTo>
                      <a:pt x="2805" y="2277"/>
                    </a:lnTo>
                    <a:lnTo>
                      <a:pt x="2813" y="2295"/>
                    </a:lnTo>
                    <a:lnTo>
                      <a:pt x="2813" y="2295"/>
                    </a:lnTo>
                    <a:lnTo>
                      <a:pt x="2813" y="2304"/>
                    </a:lnTo>
                    <a:lnTo>
                      <a:pt x="2813" y="2304"/>
                    </a:lnTo>
                    <a:lnTo>
                      <a:pt x="2796" y="2295"/>
                    </a:lnTo>
                    <a:lnTo>
                      <a:pt x="2796" y="2295"/>
                    </a:lnTo>
                    <a:lnTo>
                      <a:pt x="2761" y="2295"/>
                    </a:lnTo>
                    <a:lnTo>
                      <a:pt x="2734" y="2295"/>
                    </a:lnTo>
                    <a:lnTo>
                      <a:pt x="2734" y="2295"/>
                    </a:lnTo>
                    <a:lnTo>
                      <a:pt x="2725" y="2295"/>
                    </a:lnTo>
                    <a:lnTo>
                      <a:pt x="2725" y="2295"/>
                    </a:lnTo>
                    <a:lnTo>
                      <a:pt x="2725" y="2277"/>
                    </a:lnTo>
                    <a:lnTo>
                      <a:pt x="2725" y="2251"/>
                    </a:lnTo>
                    <a:lnTo>
                      <a:pt x="2725" y="2251"/>
                    </a:lnTo>
                    <a:lnTo>
                      <a:pt x="2734" y="2251"/>
                    </a:lnTo>
                    <a:lnTo>
                      <a:pt x="2743" y="2233"/>
                    </a:lnTo>
                    <a:lnTo>
                      <a:pt x="2743" y="2233"/>
                    </a:lnTo>
                    <a:lnTo>
                      <a:pt x="2743" y="2233"/>
                    </a:lnTo>
                    <a:lnTo>
                      <a:pt x="2734" y="2224"/>
                    </a:lnTo>
                    <a:lnTo>
                      <a:pt x="2734" y="2224"/>
                    </a:lnTo>
                    <a:lnTo>
                      <a:pt x="2743" y="2215"/>
                    </a:lnTo>
                    <a:lnTo>
                      <a:pt x="2743" y="2215"/>
                    </a:lnTo>
                    <a:lnTo>
                      <a:pt x="2752" y="2189"/>
                    </a:lnTo>
                    <a:lnTo>
                      <a:pt x="2778" y="2171"/>
                    </a:lnTo>
                    <a:lnTo>
                      <a:pt x="2778" y="2171"/>
                    </a:lnTo>
                    <a:lnTo>
                      <a:pt x="2805" y="2162"/>
                    </a:lnTo>
                    <a:lnTo>
                      <a:pt x="2840" y="2171"/>
                    </a:lnTo>
                    <a:lnTo>
                      <a:pt x="2849" y="2171"/>
                    </a:lnTo>
                    <a:lnTo>
                      <a:pt x="2849" y="2171"/>
                    </a:lnTo>
                    <a:lnTo>
                      <a:pt x="2849" y="2171"/>
                    </a:lnTo>
                    <a:lnTo>
                      <a:pt x="2849" y="2171"/>
                    </a:lnTo>
                    <a:lnTo>
                      <a:pt x="2849" y="2171"/>
                    </a:lnTo>
                    <a:lnTo>
                      <a:pt x="2849" y="2171"/>
                    </a:lnTo>
                    <a:lnTo>
                      <a:pt x="2875" y="2189"/>
                    </a:lnTo>
                    <a:close/>
                    <a:moveTo>
                      <a:pt x="2655" y="2621"/>
                    </a:moveTo>
                    <a:lnTo>
                      <a:pt x="2655" y="2621"/>
                    </a:lnTo>
                    <a:lnTo>
                      <a:pt x="2655" y="2621"/>
                    </a:lnTo>
                    <a:lnTo>
                      <a:pt x="2655" y="2621"/>
                    </a:lnTo>
                    <a:lnTo>
                      <a:pt x="2646" y="2604"/>
                    </a:lnTo>
                    <a:lnTo>
                      <a:pt x="2646" y="2604"/>
                    </a:lnTo>
                    <a:lnTo>
                      <a:pt x="2646" y="2595"/>
                    </a:lnTo>
                    <a:lnTo>
                      <a:pt x="2646" y="2595"/>
                    </a:lnTo>
                    <a:lnTo>
                      <a:pt x="2637" y="2586"/>
                    </a:lnTo>
                    <a:lnTo>
                      <a:pt x="2637" y="2586"/>
                    </a:lnTo>
                    <a:lnTo>
                      <a:pt x="2628" y="2568"/>
                    </a:lnTo>
                    <a:lnTo>
                      <a:pt x="2611" y="2551"/>
                    </a:lnTo>
                    <a:lnTo>
                      <a:pt x="2611" y="2551"/>
                    </a:lnTo>
                    <a:lnTo>
                      <a:pt x="2593" y="2524"/>
                    </a:lnTo>
                    <a:lnTo>
                      <a:pt x="2584" y="2480"/>
                    </a:lnTo>
                    <a:lnTo>
                      <a:pt x="2584" y="2427"/>
                    </a:lnTo>
                    <a:lnTo>
                      <a:pt x="2584" y="2374"/>
                    </a:lnTo>
                    <a:lnTo>
                      <a:pt x="2584" y="2374"/>
                    </a:lnTo>
                    <a:lnTo>
                      <a:pt x="2584" y="2392"/>
                    </a:lnTo>
                    <a:lnTo>
                      <a:pt x="2584" y="2392"/>
                    </a:lnTo>
                    <a:lnTo>
                      <a:pt x="2593" y="2418"/>
                    </a:lnTo>
                    <a:lnTo>
                      <a:pt x="2593" y="2418"/>
                    </a:lnTo>
                    <a:lnTo>
                      <a:pt x="2593" y="2418"/>
                    </a:lnTo>
                    <a:lnTo>
                      <a:pt x="2593" y="2418"/>
                    </a:lnTo>
                    <a:lnTo>
                      <a:pt x="2593" y="2427"/>
                    </a:lnTo>
                    <a:lnTo>
                      <a:pt x="2593" y="2427"/>
                    </a:lnTo>
                    <a:lnTo>
                      <a:pt x="2602" y="2480"/>
                    </a:lnTo>
                    <a:lnTo>
                      <a:pt x="2611" y="2507"/>
                    </a:lnTo>
                    <a:lnTo>
                      <a:pt x="2628" y="2524"/>
                    </a:lnTo>
                    <a:lnTo>
                      <a:pt x="2628" y="2524"/>
                    </a:lnTo>
                    <a:lnTo>
                      <a:pt x="2646" y="2551"/>
                    </a:lnTo>
                    <a:lnTo>
                      <a:pt x="2646" y="2568"/>
                    </a:lnTo>
                    <a:lnTo>
                      <a:pt x="2646" y="2568"/>
                    </a:lnTo>
                    <a:lnTo>
                      <a:pt x="2655" y="2577"/>
                    </a:lnTo>
                    <a:lnTo>
                      <a:pt x="2655" y="2577"/>
                    </a:lnTo>
                    <a:lnTo>
                      <a:pt x="2655" y="2604"/>
                    </a:lnTo>
                    <a:lnTo>
                      <a:pt x="2655" y="2604"/>
                    </a:lnTo>
                    <a:lnTo>
                      <a:pt x="2664" y="2604"/>
                    </a:lnTo>
                    <a:lnTo>
                      <a:pt x="2664" y="2604"/>
                    </a:lnTo>
                    <a:lnTo>
                      <a:pt x="2664" y="2621"/>
                    </a:lnTo>
                    <a:lnTo>
                      <a:pt x="2664" y="2621"/>
                    </a:lnTo>
                    <a:lnTo>
                      <a:pt x="2672" y="2630"/>
                    </a:lnTo>
                    <a:lnTo>
                      <a:pt x="2672" y="2630"/>
                    </a:lnTo>
                    <a:lnTo>
                      <a:pt x="2672" y="2639"/>
                    </a:lnTo>
                    <a:lnTo>
                      <a:pt x="2672" y="2639"/>
                    </a:lnTo>
                    <a:lnTo>
                      <a:pt x="2672" y="2639"/>
                    </a:lnTo>
                    <a:lnTo>
                      <a:pt x="2664" y="2630"/>
                    </a:lnTo>
                    <a:lnTo>
                      <a:pt x="2664" y="2630"/>
                    </a:lnTo>
                    <a:lnTo>
                      <a:pt x="2655" y="2630"/>
                    </a:lnTo>
                    <a:lnTo>
                      <a:pt x="2655" y="2630"/>
                    </a:lnTo>
                    <a:lnTo>
                      <a:pt x="2655" y="262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5" name="Google Shape;895;g2bd889303ca_0_3619"/>
              <p:cNvSpPr/>
              <p:nvPr/>
            </p:nvSpPr>
            <p:spPr>
              <a:xfrm>
                <a:off x="5291138" y="4549775"/>
                <a:ext cx="149225" cy="282574"/>
              </a:xfrm>
              <a:custGeom>
                <a:rect b="b" l="l" r="r" t="t"/>
                <a:pathLst>
                  <a:path extrusionOk="0" h="787" w="416">
                    <a:moveTo>
                      <a:pt x="406" y="132"/>
                    </a:moveTo>
                    <a:lnTo>
                      <a:pt x="406" y="132"/>
                    </a:lnTo>
                    <a:lnTo>
                      <a:pt x="397" y="97"/>
                    </a:lnTo>
                    <a:lnTo>
                      <a:pt x="397" y="97"/>
                    </a:lnTo>
                    <a:lnTo>
                      <a:pt x="389" y="71"/>
                    </a:lnTo>
                    <a:lnTo>
                      <a:pt x="371" y="35"/>
                    </a:lnTo>
                    <a:lnTo>
                      <a:pt x="371" y="35"/>
                    </a:lnTo>
                    <a:lnTo>
                      <a:pt x="362" y="27"/>
                    </a:lnTo>
                    <a:lnTo>
                      <a:pt x="362" y="27"/>
                    </a:lnTo>
                    <a:lnTo>
                      <a:pt x="362" y="18"/>
                    </a:lnTo>
                    <a:lnTo>
                      <a:pt x="362" y="18"/>
                    </a:lnTo>
                    <a:lnTo>
                      <a:pt x="362" y="9"/>
                    </a:lnTo>
                    <a:lnTo>
                      <a:pt x="353" y="9"/>
                    </a:lnTo>
                    <a:lnTo>
                      <a:pt x="353" y="9"/>
                    </a:lnTo>
                    <a:lnTo>
                      <a:pt x="344" y="0"/>
                    </a:lnTo>
                    <a:lnTo>
                      <a:pt x="336" y="9"/>
                    </a:lnTo>
                    <a:lnTo>
                      <a:pt x="336" y="9"/>
                    </a:lnTo>
                    <a:lnTo>
                      <a:pt x="327" y="18"/>
                    </a:lnTo>
                    <a:lnTo>
                      <a:pt x="327" y="18"/>
                    </a:lnTo>
                    <a:lnTo>
                      <a:pt x="318" y="18"/>
                    </a:lnTo>
                    <a:lnTo>
                      <a:pt x="318" y="27"/>
                    </a:lnTo>
                    <a:lnTo>
                      <a:pt x="318" y="27"/>
                    </a:lnTo>
                    <a:lnTo>
                      <a:pt x="318" y="35"/>
                    </a:lnTo>
                    <a:lnTo>
                      <a:pt x="318" y="35"/>
                    </a:lnTo>
                    <a:lnTo>
                      <a:pt x="309" y="62"/>
                    </a:lnTo>
                    <a:lnTo>
                      <a:pt x="309" y="62"/>
                    </a:lnTo>
                    <a:lnTo>
                      <a:pt x="309" y="71"/>
                    </a:lnTo>
                    <a:lnTo>
                      <a:pt x="309" y="71"/>
                    </a:lnTo>
                    <a:lnTo>
                      <a:pt x="309" y="71"/>
                    </a:lnTo>
                    <a:lnTo>
                      <a:pt x="309" y="71"/>
                    </a:lnTo>
                    <a:lnTo>
                      <a:pt x="309" y="71"/>
                    </a:lnTo>
                    <a:lnTo>
                      <a:pt x="283" y="80"/>
                    </a:lnTo>
                    <a:lnTo>
                      <a:pt x="283" y="80"/>
                    </a:lnTo>
                    <a:lnTo>
                      <a:pt x="274" y="80"/>
                    </a:lnTo>
                    <a:lnTo>
                      <a:pt x="256" y="88"/>
                    </a:lnTo>
                    <a:lnTo>
                      <a:pt x="256" y="88"/>
                    </a:lnTo>
                    <a:lnTo>
                      <a:pt x="256" y="106"/>
                    </a:lnTo>
                    <a:lnTo>
                      <a:pt x="256" y="106"/>
                    </a:lnTo>
                    <a:lnTo>
                      <a:pt x="256" y="106"/>
                    </a:lnTo>
                    <a:lnTo>
                      <a:pt x="256" y="115"/>
                    </a:lnTo>
                    <a:lnTo>
                      <a:pt x="256" y="115"/>
                    </a:lnTo>
                    <a:lnTo>
                      <a:pt x="256" y="115"/>
                    </a:lnTo>
                    <a:lnTo>
                      <a:pt x="256" y="115"/>
                    </a:lnTo>
                    <a:lnTo>
                      <a:pt x="247" y="132"/>
                    </a:lnTo>
                    <a:lnTo>
                      <a:pt x="247" y="141"/>
                    </a:lnTo>
                    <a:lnTo>
                      <a:pt x="247" y="141"/>
                    </a:lnTo>
                    <a:lnTo>
                      <a:pt x="256" y="141"/>
                    </a:lnTo>
                    <a:lnTo>
                      <a:pt x="256" y="141"/>
                    </a:lnTo>
                    <a:lnTo>
                      <a:pt x="247" y="150"/>
                    </a:lnTo>
                    <a:lnTo>
                      <a:pt x="247" y="150"/>
                    </a:lnTo>
                    <a:lnTo>
                      <a:pt x="239" y="159"/>
                    </a:lnTo>
                    <a:lnTo>
                      <a:pt x="221" y="168"/>
                    </a:lnTo>
                    <a:lnTo>
                      <a:pt x="221" y="168"/>
                    </a:lnTo>
                    <a:lnTo>
                      <a:pt x="203" y="177"/>
                    </a:lnTo>
                    <a:lnTo>
                      <a:pt x="194" y="177"/>
                    </a:lnTo>
                    <a:lnTo>
                      <a:pt x="194" y="177"/>
                    </a:lnTo>
                    <a:lnTo>
                      <a:pt x="177" y="185"/>
                    </a:lnTo>
                    <a:lnTo>
                      <a:pt x="177" y="185"/>
                    </a:lnTo>
                    <a:lnTo>
                      <a:pt x="159" y="203"/>
                    </a:lnTo>
                    <a:lnTo>
                      <a:pt x="133" y="212"/>
                    </a:lnTo>
                    <a:lnTo>
                      <a:pt x="133" y="212"/>
                    </a:lnTo>
                    <a:lnTo>
                      <a:pt x="115" y="212"/>
                    </a:lnTo>
                    <a:lnTo>
                      <a:pt x="97" y="212"/>
                    </a:lnTo>
                    <a:lnTo>
                      <a:pt x="89" y="221"/>
                    </a:lnTo>
                    <a:lnTo>
                      <a:pt x="89" y="221"/>
                    </a:lnTo>
                    <a:lnTo>
                      <a:pt x="62" y="221"/>
                    </a:lnTo>
                    <a:lnTo>
                      <a:pt x="62" y="221"/>
                    </a:lnTo>
                    <a:lnTo>
                      <a:pt x="53" y="230"/>
                    </a:lnTo>
                    <a:lnTo>
                      <a:pt x="53" y="230"/>
                    </a:lnTo>
                    <a:lnTo>
                      <a:pt x="44" y="238"/>
                    </a:lnTo>
                    <a:lnTo>
                      <a:pt x="44" y="256"/>
                    </a:lnTo>
                    <a:lnTo>
                      <a:pt x="44" y="256"/>
                    </a:lnTo>
                    <a:lnTo>
                      <a:pt x="44" y="274"/>
                    </a:lnTo>
                    <a:lnTo>
                      <a:pt x="44" y="274"/>
                    </a:lnTo>
                    <a:lnTo>
                      <a:pt x="36" y="300"/>
                    </a:lnTo>
                    <a:lnTo>
                      <a:pt x="36" y="300"/>
                    </a:lnTo>
                    <a:lnTo>
                      <a:pt x="27" y="318"/>
                    </a:lnTo>
                    <a:lnTo>
                      <a:pt x="27" y="336"/>
                    </a:lnTo>
                    <a:lnTo>
                      <a:pt x="36" y="371"/>
                    </a:lnTo>
                    <a:lnTo>
                      <a:pt x="44" y="406"/>
                    </a:lnTo>
                    <a:lnTo>
                      <a:pt x="44" y="406"/>
                    </a:lnTo>
                    <a:lnTo>
                      <a:pt x="53" y="433"/>
                    </a:lnTo>
                    <a:lnTo>
                      <a:pt x="62" y="450"/>
                    </a:lnTo>
                    <a:lnTo>
                      <a:pt x="53" y="477"/>
                    </a:lnTo>
                    <a:lnTo>
                      <a:pt x="36" y="503"/>
                    </a:lnTo>
                    <a:lnTo>
                      <a:pt x="36" y="503"/>
                    </a:lnTo>
                    <a:lnTo>
                      <a:pt x="9" y="547"/>
                    </a:lnTo>
                    <a:lnTo>
                      <a:pt x="0" y="583"/>
                    </a:lnTo>
                    <a:lnTo>
                      <a:pt x="0" y="618"/>
                    </a:lnTo>
                    <a:lnTo>
                      <a:pt x="9" y="645"/>
                    </a:lnTo>
                    <a:lnTo>
                      <a:pt x="9" y="645"/>
                    </a:lnTo>
                    <a:lnTo>
                      <a:pt x="27" y="689"/>
                    </a:lnTo>
                    <a:lnTo>
                      <a:pt x="27" y="689"/>
                    </a:lnTo>
                    <a:lnTo>
                      <a:pt x="36" y="724"/>
                    </a:lnTo>
                    <a:lnTo>
                      <a:pt x="44" y="750"/>
                    </a:lnTo>
                    <a:lnTo>
                      <a:pt x="44" y="750"/>
                    </a:lnTo>
                    <a:lnTo>
                      <a:pt x="89" y="777"/>
                    </a:lnTo>
                    <a:lnTo>
                      <a:pt x="133" y="786"/>
                    </a:lnTo>
                    <a:lnTo>
                      <a:pt x="133" y="786"/>
                    </a:lnTo>
                    <a:lnTo>
                      <a:pt x="142" y="777"/>
                    </a:lnTo>
                    <a:lnTo>
                      <a:pt x="142" y="777"/>
                    </a:lnTo>
                    <a:lnTo>
                      <a:pt x="159" y="777"/>
                    </a:lnTo>
                    <a:lnTo>
                      <a:pt x="159" y="777"/>
                    </a:lnTo>
                    <a:lnTo>
                      <a:pt x="168" y="768"/>
                    </a:lnTo>
                    <a:lnTo>
                      <a:pt x="177" y="768"/>
                    </a:lnTo>
                    <a:lnTo>
                      <a:pt x="177" y="768"/>
                    </a:lnTo>
                    <a:lnTo>
                      <a:pt x="203" y="759"/>
                    </a:lnTo>
                    <a:lnTo>
                      <a:pt x="203" y="759"/>
                    </a:lnTo>
                    <a:lnTo>
                      <a:pt x="212" y="759"/>
                    </a:lnTo>
                    <a:lnTo>
                      <a:pt x="212" y="759"/>
                    </a:lnTo>
                    <a:lnTo>
                      <a:pt x="221" y="750"/>
                    </a:lnTo>
                    <a:lnTo>
                      <a:pt x="221" y="750"/>
                    </a:lnTo>
                    <a:lnTo>
                      <a:pt x="239" y="715"/>
                    </a:lnTo>
                    <a:lnTo>
                      <a:pt x="265" y="636"/>
                    </a:lnTo>
                    <a:lnTo>
                      <a:pt x="274" y="600"/>
                    </a:lnTo>
                    <a:lnTo>
                      <a:pt x="274" y="600"/>
                    </a:lnTo>
                    <a:lnTo>
                      <a:pt x="300" y="521"/>
                    </a:lnTo>
                    <a:lnTo>
                      <a:pt x="300" y="521"/>
                    </a:lnTo>
                    <a:lnTo>
                      <a:pt x="344" y="380"/>
                    </a:lnTo>
                    <a:lnTo>
                      <a:pt x="362" y="309"/>
                    </a:lnTo>
                    <a:lnTo>
                      <a:pt x="362" y="309"/>
                    </a:lnTo>
                    <a:lnTo>
                      <a:pt x="362" y="300"/>
                    </a:lnTo>
                    <a:lnTo>
                      <a:pt x="362" y="300"/>
                    </a:lnTo>
                    <a:lnTo>
                      <a:pt x="362" y="291"/>
                    </a:lnTo>
                    <a:lnTo>
                      <a:pt x="362" y="283"/>
                    </a:lnTo>
                    <a:lnTo>
                      <a:pt x="371" y="274"/>
                    </a:lnTo>
                    <a:lnTo>
                      <a:pt x="371" y="274"/>
                    </a:lnTo>
                    <a:lnTo>
                      <a:pt x="371" y="265"/>
                    </a:lnTo>
                    <a:lnTo>
                      <a:pt x="371" y="238"/>
                    </a:lnTo>
                    <a:lnTo>
                      <a:pt x="371" y="238"/>
                    </a:lnTo>
                    <a:lnTo>
                      <a:pt x="371" y="230"/>
                    </a:lnTo>
                    <a:lnTo>
                      <a:pt x="371" y="212"/>
                    </a:lnTo>
                    <a:lnTo>
                      <a:pt x="371" y="212"/>
                    </a:lnTo>
                    <a:lnTo>
                      <a:pt x="371" y="212"/>
                    </a:lnTo>
                    <a:lnTo>
                      <a:pt x="371" y="212"/>
                    </a:lnTo>
                    <a:lnTo>
                      <a:pt x="371" y="221"/>
                    </a:lnTo>
                    <a:lnTo>
                      <a:pt x="380" y="230"/>
                    </a:lnTo>
                    <a:lnTo>
                      <a:pt x="380" y="230"/>
                    </a:lnTo>
                    <a:lnTo>
                      <a:pt x="397" y="230"/>
                    </a:lnTo>
                    <a:lnTo>
                      <a:pt x="406" y="230"/>
                    </a:lnTo>
                    <a:lnTo>
                      <a:pt x="406" y="230"/>
                    </a:lnTo>
                    <a:lnTo>
                      <a:pt x="415" y="221"/>
                    </a:lnTo>
                    <a:lnTo>
                      <a:pt x="415" y="203"/>
                    </a:lnTo>
                    <a:lnTo>
                      <a:pt x="415" y="203"/>
                    </a:lnTo>
                    <a:lnTo>
                      <a:pt x="415" y="185"/>
                    </a:lnTo>
                    <a:lnTo>
                      <a:pt x="415" y="150"/>
                    </a:lnTo>
                    <a:lnTo>
                      <a:pt x="415" y="150"/>
                    </a:lnTo>
                    <a:lnTo>
                      <a:pt x="406" y="132"/>
                    </a:lnTo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896" name="Google Shape;896;g2bd889303ca_0_3619"/>
            <p:cNvGrpSpPr/>
            <p:nvPr/>
          </p:nvGrpSpPr>
          <p:grpSpPr>
            <a:xfrm>
              <a:off x="2664685" y="2927092"/>
              <a:ext cx="1917779" cy="2220480"/>
              <a:chOff x="2028825" y="3255963"/>
              <a:chExt cx="1649418" cy="1909762"/>
            </a:xfrm>
          </p:grpSpPr>
          <p:sp>
            <p:nvSpPr>
              <p:cNvPr id="897" name="Google Shape;897;g2bd889303ca_0_3619"/>
              <p:cNvSpPr/>
              <p:nvPr/>
            </p:nvSpPr>
            <p:spPr>
              <a:xfrm>
                <a:off x="2874963" y="5067300"/>
                <a:ext cx="22225" cy="15875"/>
              </a:xfrm>
              <a:custGeom>
                <a:rect b="b" l="l" r="r" t="t"/>
                <a:pathLst>
                  <a:path extrusionOk="0" h="45" w="63">
                    <a:moveTo>
                      <a:pt x="26" y="44"/>
                    </a:moveTo>
                    <a:lnTo>
                      <a:pt x="26" y="44"/>
                    </a:lnTo>
                    <a:lnTo>
                      <a:pt x="35" y="44"/>
                    </a:lnTo>
                    <a:lnTo>
                      <a:pt x="53" y="26"/>
                    </a:lnTo>
                    <a:lnTo>
                      <a:pt x="53" y="18"/>
                    </a:lnTo>
                    <a:lnTo>
                      <a:pt x="53" y="18"/>
                    </a:lnTo>
                    <a:lnTo>
                      <a:pt x="62" y="9"/>
                    </a:lnTo>
                    <a:lnTo>
                      <a:pt x="62" y="9"/>
                    </a:lnTo>
                    <a:lnTo>
                      <a:pt x="44" y="0"/>
                    </a:lnTo>
                    <a:lnTo>
                      <a:pt x="26" y="0"/>
                    </a:lnTo>
                    <a:lnTo>
                      <a:pt x="26" y="0"/>
                    </a:lnTo>
                    <a:lnTo>
                      <a:pt x="18" y="0"/>
                    </a:lnTo>
                    <a:lnTo>
                      <a:pt x="9" y="9"/>
                    </a:lnTo>
                    <a:lnTo>
                      <a:pt x="9" y="9"/>
                    </a:lnTo>
                    <a:lnTo>
                      <a:pt x="0" y="26"/>
                    </a:lnTo>
                    <a:lnTo>
                      <a:pt x="9" y="44"/>
                    </a:lnTo>
                    <a:lnTo>
                      <a:pt x="9" y="44"/>
                    </a:lnTo>
                    <a:lnTo>
                      <a:pt x="18" y="44"/>
                    </a:lnTo>
                    <a:lnTo>
                      <a:pt x="26" y="4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8" name="Google Shape;898;g2bd889303ca_0_3619"/>
              <p:cNvSpPr/>
              <p:nvPr/>
            </p:nvSpPr>
            <p:spPr>
              <a:xfrm>
                <a:off x="2867025" y="4879975"/>
                <a:ext cx="15875" cy="15875"/>
              </a:xfrm>
              <a:custGeom>
                <a:rect b="b" l="l" r="r" t="t"/>
                <a:pathLst>
                  <a:path extrusionOk="0" h="45" w="45">
                    <a:moveTo>
                      <a:pt x="9" y="27"/>
                    </a:moveTo>
                    <a:lnTo>
                      <a:pt x="9" y="27"/>
                    </a:lnTo>
                    <a:lnTo>
                      <a:pt x="9" y="27"/>
                    </a:lnTo>
                    <a:lnTo>
                      <a:pt x="9" y="27"/>
                    </a:lnTo>
                    <a:lnTo>
                      <a:pt x="18" y="35"/>
                    </a:lnTo>
                    <a:lnTo>
                      <a:pt x="18" y="35"/>
                    </a:lnTo>
                    <a:lnTo>
                      <a:pt x="27" y="44"/>
                    </a:lnTo>
                    <a:lnTo>
                      <a:pt x="27" y="44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44" y="27"/>
                    </a:lnTo>
                    <a:lnTo>
                      <a:pt x="44" y="27"/>
                    </a:lnTo>
                    <a:lnTo>
                      <a:pt x="36" y="18"/>
                    </a:lnTo>
                    <a:lnTo>
                      <a:pt x="36" y="18"/>
                    </a:lnTo>
                    <a:lnTo>
                      <a:pt x="27" y="0"/>
                    </a:lnTo>
                    <a:lnTo>
                      <a:pt x="9" y="0"/>
                    </a:lnTo>
                    <a:lnTo>
                      <a:pt x="9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18"/>
                    </a:lnTo>
                    <a:lnTo>
                      <a:pt x="9" y="27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9" name="Google Shape;899;g2bd889303ca_0_3619"/>
              <p:cNvSpPr/>
              <p:nvPr/>
            </p:nvSpPr>
            <p:spPr>
              <a:xfrm>
                <a:off x="2882900" y="5080000"/>
                <a:ext cx="19050" cy="19050"/>
              </a:xfrm>
              <a:custGeom>
                <a:rect b="b" l="l" r="r" t="t"/>
                <a:pathLst>
                  <a:path extrusionOk="0" h="54" w="54">
                    <a:moveTo>
                      <a:pt x="27" y="44"/>
                    </a:moveTo>
                    <a:lnTo>
                      <a:pt x="27" y="44"/>
                    </a:lnTo>
                    <a:lnTo>
                      <a:pt x="45" y="36"/>
                    </a:lnTo>
                    <a:lnTo>
                      <a:pt x="45" y="36"/>
                    </a:lnTo>
                    <a:lnTo>
                      <a:pt x="53" y="27"/>
                    </a:lnTo>
                    <a:lnTo>
                      <a:pt x="53" y="18"/>
                    </a:lnTo>
                    <a:lnTo>
                      <a:pt x="53" y="18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45" y="9"/>
                    </a:lnTo>
                    <a:lnTo>
                      <a:pt x="36" y="0"/>
                    </a:lnTo>
                    <a:lnTo>
                      <a:pt x="36" y="0"/>
                    </a:lnTo>
                    <a:lnTo>
                      <a:pt x="18" y="9"/>
                    </a:lnTo>
                    <a:lnTo>
                      <a:pt x="18" y="18"/>
                    </a:lnTo>
                    <a:lnTo>
                      <a:pt x="9" y="36"/>
                    </a:lnTo>
                    <a:lnTo>
                      <a:pt x="9" y="36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9" y="53"/>
                    </a:lnTo>
                    <a:lnTo>
                      <a:pt x="9" y="53"/>
                    </a:lnTo>
                    <a:lnTo>
                      <a:pt x="18" y="53"/>
                    </a:lnTo>
                    <a:lnTo>
                      <a:pt x="18" y="53"/>
                    </a:lnTo>
                    <a:lnTo>
                      <a:pt x="27" y="53"/>
                    </a:lnTo>
                    <a:lnTo>
                      <a:pt x="27" y="4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0" name="Google Shape;900;g2bd889303ca_0_3619"/>
              <p:cNvSpPr/>
              <p:nvPr/>
            </p:nvSpPr>
            <p:spPr>
              <a:xfrm>
                <a:off x="3125788" y="3722688"/>
                <a:ext cx="22225" cy="15875"/>
              </a:xfrm>
              <a:custGeom>
                <a:rect b="b" l="l" r="r" t="t"/>
                <a:pathLst>
                  <a:path extrusionOk="0" h="45" w="63">
                    <a:moveTo>
                      <a:pt x="18" y="44"/>
                    </a:moveTo>
                    <a:lnTo>
                      <a:pt x="18" y="44"/>
                    </a:lnTo>
                    <a:lnTo>
                      <a:pt x="18" y="44"/>
                    </a:lnTo>
                    <a:lnTo>
                      <a:pt x="18" y="44"/>
                    </a:lnTo>
                    <a:lnTo>
                      <a:pt x="18" y="44"/>
                    </a:lnTo>
                    <a:lnTo>
                      <a:pt x="44" y="35"/>
                    </a:lnTo>
                    <a:lnTo>
                      <a:pt x="44" y="35"/>
                    </a:lnTo>
                    <a:lnTo>
                      <a:pt x="44" y="35"/>
                    </a:lnTo>
                    <a:lnTo>
                      <a:pt x="53" y="35"/>
                    </a:lnTo>
                    <a:lnTo>
                      <a:pt x="62" y="26"/>
                    </a:lnTo>
                    <a:lnTo>
                      <a:pt x="62" y="26"/>
                    </a:lnTo>
                    <a:lnTo>
                      <a:pt x="53" y="9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35" y="0"/>
                    </a:lnTo>
                    <a:lnTo>
                      <a:pt x="18" y="0"/>
                    </a:lnTo>
                    <a:lnTo>
                      <a:pt x="18" y="0"/>
                    </a:lnTo>
                    <a:lnTo>
                      <a:pt x="9" y="0"/>
                    </a:lnTo>
                    <a:lnTo>
                      <a:pt x="9" y="9"/>
                    </a:lnTo>
                    <a:lnTo>
                      <a:pt x="9" y="18"/>
                    </a:lnTo>
                    <a:lnTo>
                      <a:pt x="9" y="18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9" y="44"/>
                    </a:lnTo>
                    <a:lnTo>
                      <a:pt x="18" y="44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1" name="Google Shape;901;g2bd889303ca_0_3619"/>
              <p:cNvSpPr/>
              <p:nvPr/>
            </p:nvSpPr>
            <p:spPr>
              <a:xfrm>
                <a:off x="2886075" y="3522663"/>
                <a:ext cx="123825" cy="50800"/>
              </a:xfrm>
              <a:custGeom>
                <a:rect b="b" l="l" r="r" t="t"/>
                <a:pathLst>
                  <a:path extrusionOk="0" h="142" w="345">
                    <a:moveTo>
                      <a:pt x="80" y="88"/>
                    </a:moveTo>
                    <a:lnTo>
                      <a:pt x="18" y="88"/>
                    </a:lnTo>
                    <a:lnTo>
                      <a:pt x="18" y="88"/>
                    </a:lnTo>
                    <a:lnTo>
                      <a:pt x="9" y="97"/>
                    </a:lnTo>
                    <a:lnTo>
                      <a:pt x="0" y="106"/>
                    </a:lnTo>
                    <a:lnTo>
                      <a:pt x="0" y="106"/>
                    </a:lnTo>
                    <a:lnTo>
                      <a:pt x="9" y="115"/>
                    </a:lnTo>
                    <a:lnTo>
                      <a:pt x="18" y="123"/>
                    </a:lnTo>
                    <a:lnTo>
                      <a:pt x="44" y="123"/>
                    </a:lnTo>
                    <a:lnTo>
                      <a:pt x="71" y="123"/>
                    </a:lnTo>
                    <a:lnTo>
                      <a:pt x="71" y="123"/>
                    </a:lnTo>
                    <a:lnTo>
                      <a:pt x="80" y="123"/>
                    </a:lnTo>
                    <a:lnTo>
                      <a:pt x="80" y="123"/>
                    </a:lnTo>
                    <a:lnTo>
                      <a:pt x="97" y="115"/>
                    </a:lnTo>
                    <a:lnTo>
                      <a:pt x="97" y="115"/>
                    </a:lnTo>
                    <a:lnTo>
                      <a:pt x="133" y="123"/>
                    </a:lnTo>
                    <a:lnTo>
                      <a:pt x="141" y="123"/>
                    </a:lnTo>
                    <a:lnTo>
                      <a:pt x="141" y="123"/>
                    </a:lnTo>
                    <a:lnTo>
                      <a:pt x="141" y="123"/>
                    </a:lnTo>
                    <a:lnTo>
                      <a:pt x="141" y="123"/>
                    </a:lnTo>
                    <a:lnTo>
                      <a:pt x="150" y="123"/>
                    </a:lnTo>
                    <a:lnTo>
                      <a:pt x="150" y="123"/>
                    </a:lnTo>
                    <a:lnTo>
                      <a:pt x="159" y="132"/>
                    </a:lnTo>
                    <a:lnTo>
                      <a:pt x="159" y="132"/>
                    </a:lnTo>
                    <a:lnTo>
                      <a:pt x="168" y="141"/>
                    </a:lnTo>
                    <a:lnTo>
                      <a:pt x="168" y="141"/>
                    </a:lnTo>
                    <a:lnTo>
                      <a:pt x="168" y="141"/>
                    </a:lnTo>
                    <a:lnTo>
                      <a:pt x="168" y="141"/>
                    </a:lnTo>
                    <a:lnTo>
                      <a:pt x="177" y="132"/>
                    </a:lnTo>
                    <a:lnTo>
                      <a:pt x="186" y="132"/>
                    </a:lnTo>
                    <a:lnTo>
                      <a:pt x="186" y="132"/>
                    </a:lnTo>
                    <a:lnTo>
                      <a:pt x="194" y="123"/>
                    </a:lnTo>
                    <a:lnTo>
                      <a:pt x="194" y="123"/>
                    </a:lnTo>
                    <a:lnTo>
                      <a:pt x="230" y="115"/>
                    </a:lnTo>
                    <a:lnTo>
                      <a:pt x="230" y="115"/>
                    </a:lnTo>
                    <a:lnTo>
                      <a:pt x="265" y="106"/>
                    </a:lnTo>
                    <a:lnTo>
                      <a:pt x="309" y="106"/>
                    </a:lnTo>
                    <a:lnTo>
                      <a:pt x="309" y="106"/>
                    </a:lnTo>
                    <a:lnTo>
                      <a:pt x="327" y="106"/>
                    </a:lnTo>
                    <a:lnTo>
                      <a:pt x="344" y="97"/>
                    </a:lnTo>
                    <a:lnTo>
                      <a:pt x="344" y="88"/>
                    </a:lnTo>
                    <a:lnTo>
                      <a:pt x="344" y="88"/>
                    </a:lnTo>
                    <a:lnTo>
                      <a:pt x="344" y="70"/>
                    </a:lnTo>
                    <a:lnTo>
                      <a:pt x="327" y="62"/>
                    </a:lnTo>
                    <a:lnTo>
                      <a:pt x="291" y="35"/>
                    </a:lnTo>
                    <a:lnTo>
                      <a:pt x="247" y="26"/>
                    </a:lnTo>
                    <a:lnTo>
                      <a:pt x="212" y="17"/>
                    </a:lnTo>
                    <a:lnTo>
                      <a:pt x="168" y="17"/>
                    </a:lnTo>
                    <a:lnTo>
                      <a:pt x="168" y="17"/>
                    </a:lnTo>
                    <a:lnTo>
                      <a:pt x="159" y="26"/>
                    </a:lnTo>
                    <a:lnTo>
                      <a:pt x="159" y="26"/>
                    </a:lnTo>
                    <a:lnTo>
                      <a:pt x="159" y="17"/>
                    </a:lnTo>
                    <a:lnTo>
                      <a:pt x="159" y="17"/>
                    </a:lnTo>
                    <a:lnTo>
                      <a:pt x="150" y="17"/>
                    </a:lnTo>
                    <a:lnTo>
                      <a:pt x="150" y="17"/>
                    </a:lnTo>
                    <a:lnTo>
                      <a:pt x="141" y="17"/>
                    </a:lnTo>
                    <a:lnTo>
                      <a:pt x="141" y="17"/>
                    </a:lnTo>
                    <a:lnTo>
                      <a:pt x="97" y="0"/>
                    </a:lnTo>
                    <a:lnTo>
                      <a:pt x="71" y="9"/>
                    </a:lnTo>
                    <a:lnTo>
                      <a:pt x="71" y="9"/>
                    </a:lnTo>
                    <a:lnTo>
                      <a:pt x="71" y="17"/>
                    </a:lnTo>
                    <a:lnTo>
                      <a:pt x="71" y="17"/>
                    </a:lnTo>
                    <a:lnTo>
                      <a:pt x="71" y="35"/>
                    </a:lnTo>
                    <a:lnTo>
                      <a:pt x="89" y="53"/>
                    </a:lnTo>
                    <a:lnTo>
                      <a:pt x="89" y="53"/>
                    </a:lnTo>
                    <a:lnTo>
                      <a:pt x="97" y="62"/>
                    </a:lnTo>
                    <a:lnTo>
                      <a:pt x="97" y="62"/>
                    </a:lnTo>
                    <a:lnTo>
                      <a:pt x="106" y="88"/>
                    </a:lnTo>
                    <a:lnTo>
                      <a:pt x="106" y="88"/>
                    </a:lnTo>
                    <a:lnTo>
                      <a:pt x="97" y="88"/>
                    </a:lnTo>
                    <a:lnTo>
                      <a:pt x="80" y="88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2" name="Google Shape;902;g2bd889303ca_0_3619"/>
              <p:cNvSpPr/>
              <p:nvPr/>
            </p:nvSpPr>
            <p:spPr>
              <a:xfrm>
                <a:off x="2720975" y="3459163"/>
                <a:ext cx="168275" cy="69850"/>
              </a:xfrm>
              <a:custGeom>
                <a:rect b="b" l="l" r="r" t="t"/>
                <a:pathLst>
                  <a:path extrusionOk="0" h="194" w="469">
                    <a:moveTo>
                      <a:pt x="18" y="35"/>
                    </a:moveTo>
                    <a:lnTo>
                      <a:pt x="18" y="35"/>
                    </a:lnTo>
                    <a:lnTo>
                      <a:pt x="36" y="43"/>
                    </a:lnTo>
                    <a:lnTo>
                      <a:pt x="45" y="61"/>
                    </a:lnTo>
                    <a:lnTo>
                      <a:pt x="45" y="61"/>
                    </a:lnTo>
                    <a:lnTo>
                      <a:pt x="45" y="70"/>
                    </a:lnTo>
                    <a:lnTo>
                      <a:pt x="45" y="70"/>
                    </a:lnTo>
                    <a:lnTo>
                      <a:pt x="62" y="70"/>
                    </a:lnTo>
                    <a:lnTo>
                      <a:pt x="89" y="79"/>
                    </a:lnTo>
                    <a:lnTo>
                      <a:pt x="142" y="79"/>
                    </a:lnTo>
                    <a:lnTo>
                      <a:pt x="142" y="79"/>
                    </a:lnTo>
                    <a:lnTo>
                      <a:pt x="177" y="96"/>
                    </a:lnTo>
                    <a:lnTo>
                      <a:pt x="203" y="114"/>
                    </a:lnTo>
                    <a:lnTo>
                      <a:pt x="203" y="114"/>
                    </a:lnTo>
                    <a:lnTo>
                      <a:pt x="230" y="132"/>
                    </a:lnTo>
                    <a:lnTo>
                      <a:pt x="265" y="140"/>
                    </a:lnTo>
                    <a:lnTo>
                      <a:pt x="265" y="140"/>
                    </a:lnTo>
                    <a:lnTo>
                      <a:pt x="283" y="158"/>
                    </a:lnTo>
                    <a:lnTo>
                      <a:pt x="283" y="158"/>
                    </a:lnTo>
                    <a:lnTo>
                      <a:pt x="283" y="158"/>
                    </a:lnTo>
                    <a:lnTo>
                      <a:pt x="283" y="158"/>
                    </a:lnTo>
                    <a:lnTo>
                      <a:pt x="283" y="158"/>
                    </a:lnTo>
                    <a:lnTo>
                      <a:pt x="283" y="158"/>
                    </a:lnTo>
                    <a:lnTo>
                      <a:pt x="283" y="167"/>
                    </a:lnTo>
                    <a:lnTo>
                      <a:pt x="283" y="167"/>
                    </a:lnTo>
                    <a:lnTo>
                      <a:pt x="283" y="167"/>
                    </a:lnTo>
                    <a:lnTo>
                      <a:pt x="274" y="176"/>
                    </a:lnTo>
                    <a:lnTo>
                      <a:pt x="274" y="176"/>
                    </a:lnTo>
                    <a:lnTo>
                      <a:pt x="292" y="185"/>
                    </a:lnTo>
                    <a:lnTo>
                      <a:pt x="292" y="185"/>
                    </a:lnTo>
                    <a:lnTo>
                      <a:pt x="292" y="185"/>
                    </a:lnTo>
                    <a:lnTo>
                      <a:pt x="318" y="193"/>
                    </a:lnTo>
                    <a:lnTo>
                      <a:pt x="362" y="193"/>
                    </a:lnTo>
                    <a:lnTo>
                      <a:pt x="362" y="193"/>
                    </a:lnTo>
                    <a:lnTo>
                      <a:pt x="442" y="193"/>
                    </a:lnTo>
                    <a:lnTo>
                      <a:pt x="442" y="193"/>
                    </a:lnTo>
                    <a:lnTo>
                      <a:pt x="459" y="185"/>
                    </a:lnTo>
                    <a:lnTo>
                      <a:pt x="459" y="185"/>
                    </a:lnTo>
                    <a:lnTo>
                      <a:pt x="468" y="185"/>
                    </a:lnTo>
                    <a:lnTo>
                      <a:pt x="468" y="185"/>
                    </a:lnTo>
                    <a:lnTo>
                      <a:pt x="468" y="167"/>
                    </a:lnTo>
                    <a:lnTo>
                      <a:pt x="468" y="167"/>
                    </a:lnTo>
                    <a:lnTo>
                      <a:pt x="424" y="132"/>
                    </a:lnTo>
                    <a:lnTo>
                      <a:pt x="398" y="123"/>
                    </a:lnTo>
                    <a:lnTo>
                      <a:pt x="362" y="114"/>
                    </a:lnTo>
                    <a:lnTo>
                      <a:pt x="362" y="114"/>
                    </a:lnTo>
                    <a:lnTo>
                      <a:pt x="345" y="105"/>
                    </a:lnTo>
                    <a:lnTo>
                      <a:pt x="283" y="79"/>
                    </a:lnTo>
                    <a:lnTo>
                      <a:pt x="283" y="79"/>
                    </a:lnTo>
                    <a:lnTo>
                      <a:pt x="248" y="61"/>
                    </a:lnTo>
                    <a:lnTo>
                      <a:pt x="248" y="61"/>
                    </a:lnTo>
                    <a:lnTo>
                      <a:pt x="168" y="35"/>
                    </a:lnTo>
                    <a:lnTo>
                      <a:pt x="98" y="9"/>
                    </a:lnTo>
                    <a:lnTo>
                      <a:pt x="98" y="9"/>
                    </a:lnTo>
                    <a:lnTo>
                      <a:pt x="53" y="0"/>
                    </a:lnTo>
                    <a:lnTo>
                      <a:pt x="18" y="9"/>
                    </a:lnTo>
                    <a:lnTo>
                      <a:pt x="18" y="9"/>
                    </a:lnTo>
                    <a:lnTo>
                      <a:pt x="9" y="9"/>
                    </a:lnTo>
                    <a:lnTo>
                      <a:pt x="0" y="18"/>
                    </a:lnTo>
                    <a:lnTo>
                      <a:pt x="0" y="18"/>
                    </a:lnTo>
                    <a:lnTo>
                      <a:pt x="9" y="27"/>
                    </a:lnTo>
                    <a:lnTo>
                      <a:pt x="18" y="35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3" name="Google Shape;903;g2bd889303ca_0_3619"/>
              <p:cNvSpPr/>
              <p:nvPr/>
            </p:nvSpPr>
            <p:spPr>
              <a:xfrm>
                <a:off x="2684463" y="3462338"/>
                <a:ext cx="38100" cy="28575"/>
              </a:xfrm>
              <a:custGeom>
                <a:rect b="b" l="l" r="r" t="t"/>
                <a:pathLst>
                  <a:path extrusionOk="0" h="79" w="106">
                    <a:moveTo>
                      <a:pt x="17" y="78"/>
                    </a:moveTo>
                    <a:lnTo>
                      <a:pt x="17" y="78"/>
                    </a:lnTo>
                    <a:lnTo>
                      <a:pt x="35" y="70"/>
                    </a:lnTo>
                    <a:lnTo>
                      <a:pt x="88" y="34"/>
                    </a:lnTo>
                    <a:lnTo>
                      <a:pt x="97" y="34"/>
                    </a:lnTo>
                    <a:lnTo>
                      <a:pt x="97" y="34"/>
                    </a:lnTo>
                    <a:lnTo>
                      <a:pt x="97" y="26"/>
                    </a:lnTo>
                    <a:lnTo>
                      <a:pt x="105" y="26"/>
                    </a:lnTo>
                    <a:lnTo>
                      <a:pt x="105" y="26"/>
                    </a:lnTo>
                    <a:lnTo>
                      <a:pt x="105" y="18"/>
                    </a:lnTo>
                    <a:lnTo>
                      <a:pt x="105" y="9"/>
                    </a:lnTo>
                    <a:lnTo>
                      <a:pt x="105" y="9"/>
                    </a:lnTo>
                    <a:lnTo>
                      <a:pt x="97" y="0"/>
                    </a:lnTo>
                    <a:lnTo>
                      <a:pt x="88" y="0"/>
                    </a:lnTo>
                    <a:lnTo>
                      <a:pt x="88" y="0"/>
                    </a:lnTo>
                    <a:lnTo>
                      <a:pt x="35" y="34"/>
                    </a:lnTo>
                    <a:lnTo>
                      <a:pt x="0" y="61"/>
                    </a:lnTo>
                    <a:lnTo>
                      <a:pt x="0" y="61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17" y="78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4" name="Google Shape;904;g2bd889303ca_0_3619"/>
              <p:cNvSpPr/>
              <p:nvPr/>
            </p:nvSpPr>
            <p:spPr>
              <a:xfrm>
                <a:off x="2811463" y="3557588"/>
                <a:ext cx="38100" cy="15875"/>
              </a:xfrm>
              <a:custGeom>
                <a:rect b="b" l="l" r="r" t="t"/>
                <a:pathLst>
                  <a:path extrusionOk="0" h="45" w="106">
                    <a:moveTo>
                      <a:pt x="8" y="0"/>
                    </a:moveTo>
                    <a:lnTo>
                      <a:pt x="8" y="0"/>
                    </a:lnTo>
                    <a:lnTo>
                      <a:pt x="8" y="0"/>
                    </a:lnTo>
                    <a:lnTo>
                      <a:pt x="0" y="9"/>
                    </a:lnTo>
                    <a:lnTo>
                      <a:pt x="0" y="9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35" y="35"/>
                    </a:lnTo>
                    <a:lnTo>
                      <a:pt x="79" y="44"/>
                    </a:lnTo>
                    <a:lnTo>
                      <a:pt x="79" y="44"/>
                    </a:lnTo>
                    <a:lnTo>
                      <a:pt x="97" y="44"/>
                    </a:lnTo>
                    <a:lnTo>
                      <a:pt x="105" y="35"/>
                    </a:lnTo>
                    <a:lnTo>
                      <a:pt x="105" y="35"/>
                    </a:lnTo>
                    <a:lnTo>
                      <a:pt x="105" y="26"/>
                    </a:lnTo>
                    <a:lnTo>
                      <a:pt x="105" y="26"/>
                    </a:lnTo>
                    <a:lnTo>
                      <a:pt x="97" y="18"/>
                    </a:lnTo>
                    <a:lnTo>
                      <a:pt x="97" y="18"/>
                    </a:lnTo>
                    <a:lnTo>
                      <a:pt x="61" y="9"/>
                    </a:lnTo>
                    <a:lnTo>
                      <a:pt x="8" y="0"/>
                    </a:lnTo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5" name="Google Shape;905;g2bd889303ca_0_3619"/>
              <p:cNvSpPr/>
              <p:nvPr/>
            </p:nvSpPr>
            <p:spPr>
              <a:xfrm>
                <a:off x="2028825" y="3255963"/>
                <a:ext cx="1649418" cy="1909762"/>
              </a:xfrm>
              <a:custGeom>
                <a:rect b="b" l="l" r="r" t="t"/>
                <a:pathLst>
                  <a:path extrusionOk="0" h="5306" w="4580">
                    <a:moveTo>
                      <a:pt x="4570" y="2224"/>
                    </a:moveTo>
                    <a:lnTo>
                      <a:pt x="4553" y="2224"/>
                    </a:lnTo>
                    <a:lnTo>
                      <a:pt x="4570" y="2224"/>
                    </a:lnTo>
                    <a:lnTo>
                      <a:pt x="4570" y="2224"/>
                    </a:lnTo>
                    <a:lnTo>
                      <a:pt x="4570" y="2224"/>
                    </a:lnTo>
                    <a:lnTo>
                      <a:pt x="4570" y="2224"/>
                    </a:lnTo>
                    <a:lnTo>
                      <a:pt x="4562" y="2206"/>
                    </a:lnTo>
                    <a:lnTo>
                      <a:pt x="4562" y="2206"/>
                    </a:lnTo>
                    <a:lnTo>
                      <a:pt x="4562" y="2197"/>
                    </a:lnTo>
                    <a:lnTo>
                      <a:pt x="4562" y="2197"/>
                    </a:lnTo>
                    <a:lnTo>
                      <a:pt x="4544" y="2171"/>
                    </a:lnTo>
                    <a:lnTo>
                      <a:pt x="4526" y="2162"/>
                    </a:lnTo>
                    <a:lnTo>
                      <a:pt x="4509" y="2162"/>
                    </a:lnTo>
                    <a:lnTo>
                      <a:pt x="4509" y="2162"/>
                    </a:lnTo>
                    <a:lnTo>
                      <a:pt x="4473" y="2162"/>
                    </a:lnTo>
                    <a:lnTo>
                      <a:pt x="4447" y="2144"/>
                    </a:lnTo>
                    <a:lnTo>
                      <a:pt x="4412" y="2127"/>
                    </a:lnTo>
                    <a:lnTo>
                      <a:pt x="4376" y="2100"/>
                    </a:lnTo>
                    <a:lnTo>
                      <a:pt x="4376" y="2100"/>
                    </a:lnTo>
                    <a:lnTo>
                      <a:pt x="4350" y="2074"/>
                    </a:lnTo>
                    <a:lnTo>
                      <a:pt x="4323" y="2056"/>
                    </a:lnTo>
                    <a:lnTo>
                      <a:pt x="4288" y="2047"/>
                    </a:lnTo>
                    <a:lnTo>
                      <a:pt x="4253" y="2038"/>
                    </a:lnTo>
                    <a:lnTo>
                      <a:pt x="4253" y="2038"/>
                    </a:lnTo>
                    <a:lnTo>
                      <a:pt x="4209" y="2047"/>
                    </a:lnTo>
                    <a:lnTo>
                      <a:pt x="4209" y="2047"/>
                    </a:lnTo>
                    <a:lnTo>
                      <a:pt x="4200" y="2047"/>
                    </a:lnTo>
                    <a:lnTo>
                      <a:pt x="4200" y="2047"/>
                    </a:lnTo>
                    <a:lnTo>
                      <a:pt x="4191" y="2047"/>
                    </a:lnTo>
                    <a:lnTo>
                      <a:pt x="4191" y="2047"/>
                    </a:lnTo>
                    <a:lnTo>
                      <a:pt x="4165" y="2047"/>
                    </a:lnTo>
                    <a:lnTo>
                      <a:pt x="4129" y="2030"/>
                    </a:lnTo>
                    <a:lnTo>
                      <a:pt x="4129" y="2030"/>
                    </a:lnTo>
                    <a:lnTo>
                      <a:pt x="4103" y="2021"/>
                    </a:lnTo>
                    <a:lnTo>
                      <a:pt x="4103" y="2021"/>
                    </a:lnTo>
                    <a:lnTo>
                      <a:pt x="4085" y="2021"/>
                    </a:lnTo>
                    <a:lnTo>
                      <a:pt x="4067" y="2030"/>
                    </a:lnTo>
                    <a:lnTo>
                      <a:pt x="4050" y="2038"/>
                    </a:lnTo>
                    <a:lnTo>
                      <a:pt x="4050" y="2038"/>
                    </a:lnTo>
                    <a:lnTo>
                      <a:pt x="4023" y="2056"/>
                    </a:lnTo>
                    <a:lnTo>
                      <a:pt x="4023" y="2056"/>
                    </a:lnTo>
                    <a:lnTo>
                      <a:pt x="4023" y="2056"/>
                    </a:lnTo>
                    <a:lnTo>
                      <a:pt x="4023" y="2056"/>
                    </a:lnTo>
                    <a:lnTo>
                      <a:pt x="4032" y="2047"/>
                    </a:lnTo>
                    <a:lnTo>
                      <a:pt x="4032" y="2038"/>
                    </a:lnTo>
                    <a:lnTo>
                      <a:pt x="4032" y="2038"/>
                    </a:lnTo>
                    <a:lnTo>
                      <a:pt x="4041" y="2021"/>
                    </a:lnTo>
                    <a:lnTo>
                      <a:pt x="4041" y="2003"/>
                    </a:lnTo>
                    <a:lnTo>
                      <a:pt x="4041" y="2003"/>
                    </a:lnTo>
                    <a:lnTo>
                      <a:pt x="4041" y="1994"/>
                    </a:lnTo>
                    <a:lnTo>
                      <a:pt x="4023" y="1985"/>
                    </a:lnTo>
                    <a:lnTo>
                      <a:pt x="3988" y="1959"/>
                    </a:lnTo>
                    <a:lnTo>
                      <a:pt x="3909" y="1924"/>
                    </a:lnTo>
                    <a:lnTo>
                      <a:pt x="3891" y="1924"/>
                    </a:lnTo>
                    <a:lnTo>
                      <a:pt x="3891" y="1924"/>
                    </a:lnTo>
                    <a:lnTo>
                      <a:pt x="3856" y="1915"/>
                    </a:lnTo>
                    <a:lnTo>
                      <a:pt x="3856" y="1915"/>
                    </a:lnTo>
                    <a:lnTo>
                      <a:pt x="3847" y="1915"/>
                    </a:lnTo>
                    <a:lnTo>
                      <a:pt x="3829" y="1924"/>
                    </a:lnTo>
                    <a:lnTo>
                      <a:pt x="3820" y="1932"/>
                    </a:lnTo>
                    <a:lnTo>
                      <a:pt x="3820" y="1950"/>
                    </a:lnTo>
                    <a:lnTo>
                      <a:pt x="3820" y="1950"/>
                    </a:lnTo>
                    <a:lnTo>
                      <a:pt x="3820" y="1959"/>
                    </a:lnTo>
                    <a:lnTo>
                      <a:pt x="3803" y="1959"/>
                    </a:lnTo>
                    <a:lnTo>
                      <a:pt x="3803" y="1959"/>
                    </a:lnTo>
                    <a:lnTo>
                      <a:pt x="3794" y="1968"/>
                    </a:lnTo>
                    <a:lnTo>
                      <a:pt x="3785" y="1985"/>
                    </a:lnTo>
                    <a:lnTo>
                      <a:pt x="3785" y="1985"/>
                    </a:lnTo>
                    <a:lnTo>
                      <a:pt x="3767" y="1994"/>
                    </a:lnTo>
                    <a:lnTo>
                      <a:pt x="3759" y="1994"/>
                    </a:lnTo>
                    <a:lnTo>
                      <a:pt x="3759" y="1994"/>
                    </a:lnTo>
                    <a:lnTo>
                      <a:pt x="3750" y="1994"/>
                    </a:lnTo>
                    <a:lnTo>
                      <a:pt x="3750" y="1994"/>
                    </a:lnTo>
                    <a:lnTo>
                      <a:pt x="3759" y="1985"/>
                    </a:lnTo>
                    <a:lnTo>
                      <a:pt x="3759" y="1985"/>
                    </a:lnTo>
                    <a:lnTo>
                      <a:pt x="3785" y="1959"/>
                    </a:lnTo>
                    <a:lnTo>
                      <a:pt x="3812" y="1924"/>
                    </a:lnTo>
                    <a:lnTo>
                      <a:pt x="3812" y="1924"/>
                    </a:lnTo>
                    <a:lnTo>
                      <a:pt x="3812" y="1915"/>
                    </a:lnTo>
                    <a:lnTo>
                      <a:pt x="3812" y="1915"/>
                    </a:lnTo>
                    <a:lnTo>
                      <a:pt x="3803" y="1906"/>
                    </a:lnTo>
                    <a:lnTo>
                      <a:pt x="3776" y="1888"/>
                    </a:lnTo>
                    <a:lnTo>
                      <a:pt x="3723" y="1880"/>
                    </a:lnTo>
                    <a:lnTo>
                      <a:pt x="3723" y="1880"/>
                    </a:lnTo>
                    <a:lnTo>
                      <a:pt x="3697" y="1888"/>
                    </a:lnTo>
                    <a:lnTo>
                      <a:pt x="3697" y="1888"/>
                    </a:lnTo>
                    <a:lnTo>
                      <a:pt x="3697" y="1888"/>
                    </a:lnTo>
                    <a:lnTo>
                      <a:pt x="3697" y="1888"/>
                    </a:lnTo>
                    <a:lnTo>
                      <a:pt x="3688" y="1888"/>
                    </a:lnTo>
                    <a:lnTo>
                      <a:pt x="3688" y="1888"/>
                    </a:lnTo>
                    <a:lnTo>
                      <a:pt x="3679" y="1897"/>
                    </a:lnTo>
                    <a:lnTo>
                      <a:pt x="3670" y="1915"/>
                    </a:lnTo>
                    <a:lnTo>
                      <a:pt x="3670" y="1915"/>
                    </a:lnTo>
                    <a:lnTo>
                      <a:pt x="3670" y="1915"/>
                    </a:lnTo>
                    <a:lnTo>
                      <a:pt x="3670" y="1924"/>
                    </a:lnTo>
                    <a:lnTo>
                      <a:pt x="3670" y="1924"/>
                    </a:lnTo>
                    <a:lnTo>
                      <a:pt x="3662" y="1932"/>
                    </a:lnTo>
                    <a:lnTo>
                      <a:pt x="3653" y="1932"/>
                    </a:lnTo>
                    <a:lnTo>
                      <a:pt x="3653" y="1932"/>
                    </a:lnTo>
                    <a:lnTo>
                      <a:pt x="3653" y="1915"/>
                    </a:lnTo>
                    <a:lnTo>
                      <a:pt x="3653" y="1915"/>
                    </a:lnTo>
                    <a:lnTo>
                      <a:pt x="3662" y="1897"/>
                    </a:lnTo>
                    <a:lnTo>
                      <a:pt x="3670" y="1897"/>
                    </a:lnTo>
                    <a:lnTo>
                      <a:pt x="3670" y="1897"/>
                    </a:lnTo>
                    <a:lnTo>
                      <a:pt x="3679" y="1888"/>
                    </a:lnTo>
                    <a:lnTo>
                      <a:pt x="3697" y="1880"/>
                    </a:lnTo>
                    <a:lnTo>
                      <a:pt x="3732" y="1827"/>
                    </a:lnTo>
                    <a:lnTo>
                      <a:pt x="3732" y="1827"/>
                    </a:lnTo>
                    <a:lnTo>
                      <a:pt x="3732" y="1809"/>
                    </a:lnTo>
                    <a:lnTo>
                      <a:pt x="3732" y="1800"/>
                    </a:lnTo>
                    <a:lnTo>
                      <a:pt x="3706" y="1774"/>
                    </a:lnTo>
                    <a:lnTo>
                      <a:pt x="3706" y="1774"/>
                    </a:lnTo>
                    <a:lnTo>
                      <a:pt x="3688" y="1765"/>
                    </a:lnTo>
                    <a:lnTo>
                      <a:pt x="3688" y="1765"/>
                    </a:lnTo>
                    <a:lnTo>
                      <a:pt x="3688" y="1756"/>
                    </a:lnTo>
                    <a:lnTo>
                      <a:pt x="3688" y="1756"/>
                    </a:lnTo>
                    <a:lnTo>
                      <a:pt x="3670" y="1738"/>
                    </a:lnTo>
                    <a:lnTo>
                      <a:pt x="3662" y="1712"/>
                    </a:lnTo>
                    <a:lnTo>
                      <a:pt x="3662" y="1712"/>
                    </a:lnTo>
                    <a:lnTo>
                      <a:pt x="3662" y="1712"/>
                    </a:lnTo>
                    <a:lnTo>
                      <a:pt x="3662" y="1685"/>
                    </a:lnTo>
                    <a:lnTo>
                      <a:pt x="3653" y="1668"/>
                    </a:lnTo>
                    <a:lnTo>
                      <a:pt x="3653" y="1668"/>
                    </a:lnTo>
                    <a:lnTo>
                      <a:pt x="3644" y="1659"/>
                    </a:lnTo>
                    <a:lnTo>
                      <a:pt x="3644" y="1659"/>
                    </a:lnTo>
                    <a:lnTo>
                      <a:pt x="3635" y="1659"/>
                    </a:lnTo>
                    <a:lnTo>
                      <a:pt x="3635" y="1659"/>
                    </a:lnTo>
                    <a:lnTo>
                      <a:pt x="3635" y="1659"/>
                    </a:lnTo>
                    <a:lnTo>
                      <a:pt x="3635" y="1659"/>
                    </a:lnTo>
                    <a:lnTo>
                      <a:pt x="3635" y="1659"/>
                    </a:lnTo>
                    <a:lnTo>
                      <a:pt x="3635" y="1659"/>
                    </a:lnTo>
                    <a:lnTo>
                      <a:pt x="3635" y="1676"/>
                    </a:lnTo>
                    <a:lnTo>
                      <a:pt x="3635" y="1676"/>
                    </a:lnTo>
                    <a:lnTo>
                      <a:pt x="3626" y="1685"/>
                    </a:lnTo>
                    <a:lnTo>
                      <a:pt x="3626" y="1685"/>
                    </a:lnTo>
                    <a:lnTo>
                      <a:pt x="3609" y="1694"/>
                    </a:lnTo>
                    <a:lnTo>
                      <a:pt x="3609" y="1694"/>
                    </a:lnTo>
                    <a:lnTo>
                      <a:pt x="3609" y="1703"/>
                    </a:lnTo>
                    <a:lnTo>
                      <a:pt x="3600" y="1703"/>
                    </a:lnTo>
                    <a:lnTo>
                      <a:pt x="3600" y="1703"/>
                    </a:lnTo>
                    <a:lnTo>
                      <a:pt x="3600" y="1712"/>
                    </a:lnTo>
                    <a:lnTo>
                      <a:pt x="3591" y="1721"/>
                    </a:lnTo>
                    <a:lnTo>
                      <a:pt x="3591" y="1721"/>
                    </a:lnTo>
                    <a:lnTo>
                      <a:pt x="3591" y="1721"/>
                    </a:lnTo>
                    <a:lnTo>
                      <a:pt x="3591" y="1721"/>
                    </a:lnTo>
                    <a:lnTo>
                      <a:pt x="3582" y="1729"/>
                    </a:lnTo>
                    <a:lnTo>
                      <a:pt x="3582" y="1729"/>
                    </a:lnTo>
                    <a:lnTo>
                      <a:pt x="3582" y="1729"/>
                    </a:lnTo>
                    <a:lnTo>
                      <a:pt x="3582" y="1729"/>
                    </a:lnTo>
                    <a:lnTo>
                      <a:pt x="3582" y="1738"/>
                    </a:lnTo>
                    <a:lnTo>
                      <a:pt x="3582" y="1738"/>
                    </a:lnTo>
                    <a:lnTo>
                      <a:pt x="3573" y="1747"/>
                    </a:lnTo>
                    <a:lnTo>
                      <a:pt x="3573" y="1747"/>
                    </a:lnTo>
                    <a:lnTo>
                      <a:pt x="3565" y="1765"/>
                    </a:lnTo>
                    <a:lnTo>
                      <a:pt x="3547" y="1774"/>
                    </a:lnTo>
                    <a:lnTo>
                      <a:pt x="3538" y="1774"/>
                    </a:lnTo>
                    <a:lnTo>
                      <a:pt x="3538" y="1774"/>
                    </a:lnTo>
                    <a:lnTo>
                      <a:pt x="3512" y="1774"/>
                    </a:lnTo>
                    <a:lnTo>
                      <a:pt x="3512" y="1774"/>
                    </a:lnTo>
                    <a:lnTo>
                      <a:pt x="3503" y="1782"/>
                    </a:lnTo>
                    <a:lnTo>
                      <a:pt x="3494" y="1782"/>
                    </a:lnTo>
                    <a:lnTo>
                      <a:pt x="3494" y="1782"/>
                    </a:lnTo>
                    <a:lnTo>
                      <a:pt x="3476" y="1774"/>
                    </a:lnTo>
                    <a:lnTo>
                      <a:pt x="3476" y="1774"/>
                    </a:lnTo>
                    <a:lnTo>
                      <a:pt x="3476" y="1774"/>
                    </a:lnTo>
                    <a:lnTo>
                      <a:pt x="3459" y="1765"/>
                    </a:lnTo>
                    <a:lnTo>
                      <a:pt x="3459" y="1765"/>
                    </a:lnTo>
                    <a:lnTo>
                      <a:pt x="3468" y="1747"/>
                    </a:lnTo>
                    <a:lnTo>
                      <a:pt x="3468" y="1747"/>
                    </a:lnTo>
                    <a:lnTo>
                      <a:pt x="3468" y="1747"/>
                    </a:lnTo>
                    <a:lnTo>
                      <a:pt x="3468" y="1747"/>
                    </a:lnTo>
                    <a:lnTo>
                      <a:pt x="3468" y="1747"/>
                    </a:lnTo>
                    <a:lnTo>
                      <a:pt x="3468" y="1747"/>
                    </a:lnTo>
                    <a:lnTo>
                      <a:pt x="3476" y="1738"/>
                    </a:lnTo>
                    <a:lnTo>
                      <a:pt x="3476" y="1738"/>
                    </a:lnTo>
                    <a:lnTo>
                      <a:pt x="3476" y="1703"/>
                    </a:lnTo>
                    <a:lnTo>
                      <a:pt x="3468" y="1668"/>
                    </a:lnTo>
                    <a:lnTo>
                      <a:pt x="3468" y="1668"/>
                    </a:lnTo>
                    <a:lnTo>
                      <a:pt x="3468" y="1650"/>
                    </a:lnTo>
                    <a:lnTo>
                      <a:pt x="3468" y="1624"/>
                    </a:lnTo>
                    <a:lnTo>
                      <a:pt x="3476" y="1597"/>
                    </a:lnTo>
                    <a:lnTo>
                      <a:pt x="3476" y="1597"/>
                    </a:lnTo>
                    <a:lnTo>
                      <a:pt x="3485" y="1597"/>
                    </a:lnTo>
                    <a:lnTo>
                      <a:pt x="3485" y="1597"/>
                    </a:lnTo>
                    <a:lnTo>
                      <a:pt x="3485" y="1588"/>
                    </a:lnTo>
                    <a:lnTo>
                      <a:pt x="3485" y="1588"/>
                    </a:lnTo>
                    <a:lnTo>
                      <a:pt x="3485" y="1588"/>
                    </a:lnTo>
                    <a:lnTo>
                      <a:pt x="3494" y="1571"/>
                    </a:lnTo>
                    <a:lnTo>
                      <a:pt x="3494" y="1571"/>
                    </a:lnTo>
                    <a:lnTo>
                      <a:pt x="3494" y="1571"/>
                    </a:lnTo>
                    <a:lnTo>
                      <a:pt x="3494" y="1571"/>
                    </a:lnTo>
                    <a:lnTo>
                      <a:pt x="3485" y="1571"/>
                    </a:lnTo>
                    <a:lnTo>
                      <a:pt x="3485" y="1571"/>
                    </a:lnTo>
                    <a:lnTo>
                      <a:pt x="3459" y="1562"/>
                    </a:lnTo>
                    <a:lnTo>
                      <a:pt x="3432" y="1562"/>
                    </a:lnTo>
                    <a:lnTo>
                      <a:pt x="3432" y="1562"/>
                    </a:lnTo>
                    <a:lnTo>
                      <a:pt x="3406" y="1562"/>
                    </a:lnTo>
                    <a:lnTo>
                      <a:pt x="3406" y="1562"/>
                    </a:lnTo>
                    <a:lnTo>
                      <a:pt x="3388" y="1562"/>
                    </a:lnTo>
                    <a:lnTo>
                      <a:pt x="3388" y="1562"/>
                    </a:lnTo>
                    <a:lnTo>
                      <a:pt x="3370" y="1562"/>
                    </a:lnTo>
                    <a:lnTo>
                      <a:pt x="3370" y="1562"/>
                    </a:lnTo>
                    <a:lnTo>
                      <a:pt x="3362" y="1553"/>
                    </a:lnTo>
                    <a:lnTo>
                      <a:pt x="3353" y="1544"/>
                    </a:lnTo>
                    <a:lnTo>
                      <a:pt x="3353" y="1544"/>
                    </a:lnTo>
                    <a:lnTo>
                      <a:pt x="3326" y="1553"/>
                    </a:lnTo>
                    <a:lnTo>
                      <a:pt x="3326" y="1553"/>
                    </a:lnTo>
                    <a:lnTo>
                      <a:pt x="3326" y="1553"/>
                    </a:lnTo>
                    <a:lnTo>
                      <a:pt x="3318" y="1562"/>
                    </a:lnTo>
                    <a:lnTo>
                      <a:pt x="3318" y="1562"/>
                    </a:lnTo>
                    <a:lnTo>
                      <a:pt x="3309" y="1562"/>
                    </a:lnTo>
                    <a:lnTo>
                      <a:pt x="3309" y="1562"/>
                    </a:lnTo>
                    <a:lnTo>
                      <a:pt x="3291" y="1535"/>
                    </a:lnTo>
                    <a:lnTo>
                      <a:pt x="3291" y="1535"/>
                    </a:lnTo>
                    <a:lnTo>
                      <a:pt x="3291" y="1535"/>
                    </a:lnTo>
                    <a:lnTo>
                      <a:pt x="3291" y="1535"/>
                    </a:lnTo>
                    <a:lnTo>
                      <a:pt x="3291" y="1526"/>
                    </a:lnTo>
                    <a:lnTo>
                      <a:pt x="3291" y="1526"/>
                    </a:lnTo>
                    <a:lnTo>
                      <a:pt x="3273" y="1518"/>
                    </a:lnTo>
                    <a:lnTo>
                      <a:pt x="3265" y="1509"/>
                    </a:lnTo>
                    <a:lnTo>
                      <a:pt x="3265" y="1509"/>
                    </a:lnTo>
                    <a:lnTo>
                      <a:pt x="3247" y="1500"/>
                    </a:lnTo>
                    <a:lnTo>
                      <a:pt x="3247" y="1500"/>
                    </a:lnTo>
                    <a:lnTo>
                      <a:pt x="3238" y="1491"/>
                    </a:lnTo>
                    <a:lnTo>
                      <a:pt x="3238" y="1491"/>
                    </a:lnTo>
                    <a:lnTo>
                      <a:pt x="3238" y="1482"/>
                    </a:lnTo>
                    <a:lnTo>
                      <a:pt x="3238" y="1482"/>
                    </a:lnTo>
                    <a:lnTo>
                      <a:pt x="3238" y="1473"/>
                    </a:lnTo>
                    <a:lnTo>
                      <a:pt x="3229" y="1465"/>
                    </a:lnTo>
                    <a:lnTo>
                      <a:pt x="3212" y="1456"/>
                    </a:lnTo>
                    <a:lnTo>
                      <a:pt x="3212" y="1456"/>
                    </a:lnTo>
                    <a:lnTo>
                      <a:pt x="3212" y="1456"/>
                    </a:lnTo>
                    <a:lnTo>
                      <a:pt x="3194" y="1447"/>
                    </a:lnTo>
                    <a:lnTo>
                      <a:pt x="3185" y="1438"/>
                    </a:lnTo>
                    <a:lnTo>
                      <a:pt x="3185" y="1438"/>
                    </a:lnTo>
                    <a:lnTo>
                      <a:pt x="3176" y="1429"/>
                    </a:lnTo>
                    <a:lnTo>
                      <a:pt x="3176" y="1429"/>
                    </a:lnTo>
                    <a:lnTo>
                      <a:pt x="3168" y="1429"/>
                    </a:lnTo>
                    <a:lnTo>
                      <a:pt x="3168" y="1429"/>
                    </a:lnTo>
                    <a:lnTo>
                      <a:pt x="3159" y="1429"/>
                    </a:lnTo>
                    <a:lnTo>
                      <a:pt x="3159" y="1429"/>
                    </a:lnTo>
                    <a:lnTo>
                      <a:pt x="3150" y="1420"/>
                    </a:lnTo>
                    <a:lnTo>
                      <a:pt x="3150" y="1420"/>
                    </a:lnTo>
                    <a:lnTo>
                      <a:pt x="3123" y="1412"/>
                    </a:lnTo>
                    <a:lnTo>
                      <a:pt x="3097" y="1412"/>
                    </a:lnTo>
                    <a:lnTo>
                      <a:pt x="3097" y="1412"/>
                    </a:lnTo>
                    <a:lnTo>
                      <a:pt x="3079" y="1412"/>
                    </a:lnTo>
                    <a:lnTo>
                      <a:pt x="3079" y="1412"/>
                    </a:lnTo>
                    <a:lnTo>
                      <a:pt x="3079" y="1412"/>
                    </a:lnTo>
                    <a:lnTo>
                      <a:pt x="3079" y="1412"/>
                    </a:lnTo>
                    <a:lnTo>
                      <a:pt x="3079" y="1403"/>
                    </a:lnTo>
                    <a:lnTo>
                      <a:pt x="3079" y="1403"/>
                    </a:lnTo>
                    <a:lnTo>
                      <a:pt x="3097" y="1394"/>
                    </a:lnTo>
                    <a:lnTo>
                      <a:pt x="3097" y="1368"/>
                    </a:lnTo>
                    <a:lnTo>
                      <a:pt x="3097" y="1368"/>
                    </a:lnTo>
                    <a:lnTo>
                      <a:pt x="3097" y="1359"/>
                    </a:lnTo>
                    <a:lnTo>
                      <a:pt x="3088" y="1359"/>
                    </a:lnTo>
                    <a:lnTo>
                      <a:pt x="3026" y="1341"/>
                    </a:lnTo>
                    <a:lnTo>
                      <a:pt x="3026" y="1341"/>
                    </a:lnTo>
                    <a:lnTo>
                      <a:pt x="3026" y="1341"/>
                    </a:lnTo>
                    <a:lnTo>
                      <a:pt x="3026" y="1341"/>
                    </a:lnTo>
                    <a:lnTo>
                      <a:pt x="3018" y="1341"/>
                    </a:lnTo>
                    <a:lnTo>
                      <a:pt x="3018" y="1341"/>
                    </a:lnTo>
                    <a:lnTo>
                      <a:pt x="3000" y="1332"/>
                    </a:lnTo>
                    <a:lnTo>
                      <a:pt x="3000" y="1332"/>
                    </a:lnTo>
                    <a:lnTo>
                      <a:pt x="3000" y="1332"/>
                    </a:lnTo>
                    <a:lnTo>
                      <a:pt x="3009" y="1323"/>
                    </a:lnTo>
                    <a:lnTo>
                      <a:pt x="3009" y="1323"/>
                    </a:lnTo>
                    <a:lnTo>
                      <a:pt x="3018" y="1315"/>
                    </a:lnTo>
                    <a:lnTo>
                      <a:pt x="3018" y="1306"/>
                    </a:lnTo>
                    <a:lnTo>
                      <a:pt x="3018" y="1306"/>
                    </a:lnTo>
                    <a:lnTo>
                      <a:pt x="3009" y="1297"/>
                    </a:lnTo>
                    <a:lnTo>
                      <a:pt x="3000" y="1297"/>
                    </a:lnTo>
                    <a:lnTo>
                      <a:pt x="2973" y="1297"/>
                    </a:lnTo>
                    <a:lnTo>
                      <a:pt x="2973" y="1297"/>
                    </a:lnTo>
                    <a:lnTo>
                      <a:pt x="2912" y="1315"/>
                    </a:lnTo>
                    <a:lnTo>
                      <a:pt x="2868" y="1332"/>
                    </a:lnTo>
                    <a:lnTo>
                      <a:pt x="2850" y="1332"/>
                    </a:lnTo>
                    <a:lnTo>
                      <a:pt x="2850" y="1332"/>
                    </a:lnTo>
                    <a:lnTo>
                      <a:pt x="2832" y="1332"/>
                    </a:lnTo>
                    <a:lnTo>
                      <a:pt x="2815" y="1323"/>
                    </a:lnTo>
                    <a:lnTo>
                      <a:pt x="2815" y="1323"/>
                    </a:lnTo>
                    <a:lnTo>
                      <a:pt x="2779" y="1306"/>
                    </a:lnTo>
                    <a:lnTo>
                      <a:pt x="2762" y="1306"/>
                    </a:lnTo>
                    <a:lnTo>
                      <a:pt x="2762" y="1306"/>
                    </a:lnTo>
                    <a:lnTo>
                      <a:pt x="2718" y="1315"/>
                    </a:lnTo>
                    <a:lnTo>
                      <a:pt x="2718" y="1315"/>
                    </a:lnTo>
                    <a:lnTo>
                      <a:pt x="2691" y="1306"/>
                    </a:lnTo>
                    <a:lnTo>
                      <a:pt x="2691" y="1306"/>
                    </a:lnTo>
                    <a:lnTo>
                      <a:pt x="2691" y="1306"/>
                    </a:lnTo>
                    <a:lnTo>
                      <a:pt x="2691" y="1306"/>
                    </a:lnTo>
                    <a:lnTo>
                      <a:pt x="2691" y="1297"/>
                    </a:lnTo>
                    <a:lnTo>
                      <a:pt x="2691" y="1297"/>
                    </a:lnTo>
                    <a:lnTo>
                      <a:pt x="2691" y="1279"/>
                    </a:lnTo>
                    <a:lnTo>
                      <a:pt x="2682" y="1262"/>
                    </a:lnTo>
                    <a:lnTo>
                      <a:pt x="2682" y="1262"/>
                    </a:lnTo>
                    <a:lnTo>
                      <a:pt x="2665" y="1253"/>
                    </a:lnTo>
                    <a:lnTo>
                      <a:pt x="2638" y="1253"/>
                    </a:lnTo>
                    <a:lnTo>
                      <a:pt x="2638" y="1253"/>
                    </a:lnTo>
                    <a:lnTo>
                      <a:pt x="2620" y="1244"/>
                    </a:lnTo>
                    <a:lnTo>
                      <a:pt x="2612" y="1235"/>
                    </a:lnTo>
                    <a:lnTo>
                      <a:pt x="2612" y="1235"/>
                    </a:lnTo>
                    <a:lnTo>
                      <a:pt x="2612" y="1235"/>
                    </a:lnTo>
                    <a:lnTo>
                      <a:pt x="2612" y="1235"/>
                    </a:lnTo>
                    <a:lnTo>
                      <a:pt x="2612" y="1226"/>
                    </a:lnTo>
                    <a:lnTo>
                      <a:pt x="2612" y="1226"/>
                    </a:lnTo>
                    <a:lnTo>
                      <a:pt x="2603" y="1226"/>
                    </a:lnTo>
                    <a:lnTo>
                      <a:pt x="2594" y="1217"/>
                    </a:lnTo>
                    <a:lnTo>
                      <a:pt x="2594" y="1217"/>
                    </a:lnTo>
                    <a:lnTo>
                      <a:pt x="2585" y="1226"/>
                    </a:lnTo>
                    <a:lnTo>
                      <a:pt x="2576" y="1235"/>
                    </a:lnTo>
                    <a:lnTo>
                      <a:pt x="2576" y="1235"/>
                    </a:lnTo>
                    <a:lnTo>
                      <a:pt x="2576" y="1235"/>
                    </a:lnTo>
                    <a:lnTo>
                      <a:pt x="2585" y="1244"/>
                    </a:lnTo>
                    <a:lnTo>
                      <a:pt x="2585" y="1244"/>
                    </a:lnTo>
                    <a:lnTo>
                      <a:pt x="2576" y="1253"/>
                    </a:lnTo>
                    <a:lnTo>
                      <a:pt x="2576" y="1253"/>
                    </a:lnTo>
                    <a:lnTo>
                      <a:pt x="2576" y="1253"/>
                    </a:lnTo>
                    <a:lnTo>
                      <a:pt x="2576" y="1253"/>
                    </a:lnTo>
                    <a:lnTo>
                      <a:pt x="2568" y="1262"/>
                    </a:lnTo>
                    <a:lnTo>
                      <a:pt x="2568" y="1262"/>
                    </a:lnTo>
                    <a:lnTo>
                      <a:pt x="2559" y="1262"/>
                    </a:lnTo>
                    <a:lnTo>
                      <a:pt x="2550" y="1262"/>
                    </a:lnTo>
                    <a:lnTo>
                      <a:pt x="2550" y="1262"/>
                    </a:lnTo>
                    <a:lnTo>
                      <a:pt x="2515" y="1279"/>
                    </a:lnTo>
                    <a:lnTo>
                      <a:pt x="2506" y="1288"/>
                    </a:lnTo>
                    <a:lnTo>
                      <a:pt x="2497" y="1297"/>
                    </a:lnTo>
                    <a:lnTo>
                      <a:pt x="2497" y="1297"/>
                    </a:lnTo>
                    <a:lnTo>
                      <a:pt x="2497" y="1315"/>
                    </a:lnTo>
                    <a:lnTo>
                      <a:pt x="2506" y="1332"/>
                    </a:lnTo>
                    <a:lnTo>
                      <a:pt x="2506" y="1341"/>
                    </a:lnTo>
                    <a:lnTo>
                      <a:pt x="2506" y="1341"/>
                    </a:lnTo>
                    <a:lnTo>
                      <a:pt x="2506" y="1341"/>
                    </a:lnTo>
                    <a:lnTo>
                      <a:pt x="2506" y="1341"/>
                    </a:lnTo>
                    <a:lnTo>
                      <a:pt x="2523" y="1359"/>
                    </a:lnTo>
                    <a:lnTo>
                      <a:pt x="2515" y="1376"/>
                    </a:lnTo>
                    <a:lnTo>
                      <a:pt x="2515" y="1376"/>
                    </a:lnTo>
                    <a:lnTo>
                      <a:pt x="2515" y="1385"/>
                    </a:lnTo>
                    <a:lnTo>
                      <a:pt x="2506" y="1385"/>
                    </a:lnTo>
                    <a:lnTo>
                      <a:pt x="2506" y="1385"/>
                    </a:lnTo>
                    <a:lnTo>
                      <a:pt x="2479" y="1376"/>
                    </a:lnTo>
                    <a:lnTo>
                      <a:pt x="2471" y="1359"/>
                    </a:lnTo>
                    <a:lnTo>
                      <a:pt x="2471" y="1359"/>
                    </a:lnTo>
                    <a:lnTo>
                      <a:pt x="2462" y="1341"/>
                    </a:lnTo>
                    <a:lnTo>
                      <a:pt x="2479" y="1315"/>
                    </a:lnTo>
                    <a:lnTo>
                      <a:pt x="2479" y="1315"/>
                    </a:lnTo>
                    <a:lnTo>
                      <a:pt x="2479" y="1315"/>
                    </a:lnTo>
                    <a:lnTo>
                      <a:pt x="2479" y="1315"/>
                    </a:lnTo>
                    <a:lnTo>
                      <a:pt x="2488" y="1306"/>
                    </a:lnTo>
                    <a:lnTo>
                      <a:pt x="2488" y="1306"/>
                    </a:lnTo>
                    <a:lnTo>
                      <a:pt x="2497" y="1297"/>
                    </a:lnTo>
                    <a:lnTo>
                      <a:pt x="2497" y="1297"/>
                    </a:lnTo>
                    <a:lnTo>
                      <a:pt x="2488" y="1288"/>
                    </a:lnTo>
                    <a:lnTo>
                      <a:pt x="2488" y="1288"/>
                    </a:lnTo>
                    <a:lnTo>
                      <a:pt x="2479" y="1270"/>
                    </a:lnTo>
                    <a:lnTo>
                      <a:pt x="2479" y="1270"/>
                    </a:lnTo>
                    <a:lnTo>
                      <a:pt x="2479" y="1262"/>
                    </a:lnTo>
                    <a:lnTo>
                      <a:pt x="2471" y="1262"/>
                    </a:lnTo>
                    <a:lnTo>
                      <a:pt x="2471" y="1262"/>
                    </a:lnTo>
                    <a:lnTo>
                      <a:pt x="2479" y="1253"/>
                    </a:lnTo>
                    <a:lnTo>
                      <a:pt x="2479" y="1253"/>
                    </a:lnTo>
                    <a:lnTo>
                      <a:pt x="2488" y="1244"/>
                    </a:lnTo>
                    <a:lnTo>
                      <a:pt x="2488" y="1244"/>
                    </a:lnTo>
                    <a:lnTo>
                      <a:pt x="2497" y="1244"/>
                    </a:lnTo>
                    <a:lnTo>
                      <a:pt x="2497" y="1244"/>
                    </a:lnTo>
                    <a:lnTo>
                      <a:pt x="2515" y="1235"/>
                    </a:lnTo>
                    <a:lnTo>
                      <a:pt x="2515" y="1235"/>
                    </a:lnTo>
                    <a:lnTo>
                      <a:pt x="2523" y="1226"/>
                    </a:lnTo>
                    <a:lnTo>
                      <a:pt x="2523" y="1226"/>
                    </a:lnTo>
                    <a:lnTo>
                      <a:pt x="2523" y="1217"/>
                    </a:lnTo>
                    <a:lnTo>
                      <a:pt x="2506" y="1209"/>
                    </a:lnTo>
                    <a:lnTo>
                      <a:pt x="2506" y="1209"/>
                    </a:lnTo>
                    <a:lnTo>
                      <a:pt x="2497" y="1200"/>
                    </a:lnTo>
                    <a:lnTo>
                      <a:pt x="2497" y="1200"/>
                    </a:lnTo>
                    <a:lnTo>
                      <a:pt x="2479" y="1209"/>
                    </a:lnTo>
                    <a:lnTo>
                      <a:pt x="2471" y="1217"/>
                    </a:lnTo>
                    <a:lnTo>
                      <a:pt x="2471" y="1217"/>
                    </a:lnTo>
                    <a:lnTo>
                      <a:pt x="2471" y="1217"/>
                    </a:lnTo>
                    <a:lnTo>
                      <a:pt x="2471" y="1217"/>
                    </a:lnTo>
                    <a:lnTo>
                      <a:pt x="2444" y="1235"/>
                    </a:lnTo>
                    <a:lnTo>
                      <a:pt x="2444" y="1235"/>
                    </a:lnTo>
                    <a:lnTo>
                      <a:pt x="2418" y="1235"/>
                    </a:lnTo>
                    <a:lnTo>
                      <a:pt x="2409" y="1253"/>
                    </a:lnTo>
                    <a:lnTo>
                      <a:pt x="2409" y="1253"/>
                    </a:lnTo>
                    <a:lnTo>
                      <a:pt x="2400" y="1262"/>
                    </a:lnTo>
                    <a:lnTo>
                      <a:pt x="2400" y="1262"/>
                    </a:lnTo>
                    <a:lnTo>
                      <a:pt x="2391" y="1262"/>
                    </a:lnTo>
                    <a:lnTo>
                      <a:pt x="2391" y="1262"/>
                    </a:lnTo>
                    <a:lnTo>
                      <a:pt x="2373" y="1270"/>
                    </a:lnTo>
                    <a:lnTo>
                      <a:pt x="2356" y="1270"/>
                    </a:lnTo>
                    <a:lnTo>
                      <a:pt x="2356" y="1270"/>
                    </a:lnTo>
                    <a:lnTo>
                      <a:pt x="2347" y="1279"/>
                    </a:lnTo>
                    <a:lnTo>
                      <a:pt x="2347" y="1279"/>
                    </a:lnTo>
                    <a:lnTo>
                      <a:pt x="2338" y="1279"/>
                    </a:lnTo>
                    <a:lnTo>
                      <a:pt x="2338" y="1279"/>
                    </a:lnTo>
                    <a:lnTo>
                      <a:pt x="2338" y="1279"/>
                    </a:lnTo>
                    <a:lnTo>
                      <a:pt x="2338" y="1279"/>
                    </a:lnTo>
                    <a:lnTo>
                      <a:pt x="2329" y="1279"/>
                    </a:lnTo>
                    <a:lnTo>
                      <a:pt x="2329" y="1279"/>
                    </a:lnTo>
                    <a:lnTo>
                      <a:pt x="2312" y="1270"/>
                    </a:lnTo>
                    <a:lnTo>
                      <a:pt x="2312" y="1270"/>
                    </a:lnTo>
                    <a:lnTo>
                      <a:pt x="2294" y="1279"/>
                    </a:lnTo>
                    <a:lnTo>
                      <a:pt x="2276" y="1297"/>
                    </a:lnTo>
                    <a:lnTo>
                      <a:pt x="2276" y="1297"/>
                    </a:lnTo>
                    <a:lnTo>
                      <a:pt x="2268" y="1306"/>
                    </a:lnTo>
                    <a:lnTo>
                      <a:pt x="2268" y="1306"/>
                    </a:lnTo>
                    <a:lnTo>
                      <a:pt x="2259" y="1323"/>
                    </a:lnTo>
                    <a:lnTo>
                      <a:pt x="2259" y="1332"/>
                    </a:lnTo>
                    <a:lnTo>
                      <a:pt x="2259" y="1332"/>
                    </a:lnTo>
                    <a:lnTo>
                      <a:pt x="2259" y="1359"/>
                    </a:lnTo>
                    <a:lnTo>
                      <a:pt x="2241" y="1368"/>
                    </a:lnTo>
                    <a:lnTo>
                      <a:pt x="2241" y="1368"/>
                    </a:lnTo>
                    <a:lnTo>
                      <a:pt x="2223" y="1394"/>
                    </a:lnTo>
                    <a:lnTo>
                      <a:pt x="2223" y="1394"/>
                    </a:lnTo>
                    <a:lnTo>
                      <a:pt x="2206" y="1368"/>
                    </a:lnTo>
                    <a:lnTo>
                      <a:pt x="2197" y="1368"/>
                    </a:lnTo>
                    <a:lnTo>
                      <a:pt x="2197" y="1368"/>
                    </a:lnTo>
                    <a:lnTo>
                      <a:pt x="2179" y="1350"/>
                    </a:lnTo>
                    <a:lnTo>
                      <a:pt x="2153" y="1332"/>
                    </a:lnTo>
                    <a:lnTo>
                      <a:pt x="2153" y="1332"/>
                    </a:lnTo>
                    <a:lnTo>
                      <a:pt x="2153" y="1332"/>
                    </a:lnTo>
                    <a:lnTo>
                      <a:pt x="2135" y="1332"/>
                    </a:lnTo>
                    <a:lnTo>
                      <a:pt x="2135" y="1332"/>
                    </a:lnTo>
                    <a:lnTo>
                      <a:pt x="2126" y="1332"/>
                    </a:lnTo>
                    <a:lnTo>
                      <a:pt x="2126" y="1332"/>
                    </a:lnTo>
                    <a:lnTo>
                      <a:pt x="2109" y="1323"/>
                    </a:lnTo>
                    <a:lnTo>
                      <a:pt x="2082" y="1332"/>
                    </a:lnTo>
                    <a:lnTo>
                      <a:pt x="2065" y="1341"/>
                    </a:lnTo>
                    <a:lnTo>
                      <a:pt x="2038" y="1359"/>
                    </a:lnTo>
                    <a:lnTo>
                      <a:pt x="2038" y="1359"/>
                    </a:lnTo>
                    <a:lnTo>
                      <a:pt x="2021" y="1368"/>
                    </a:lnTo>
                    <a:lnTo>
                      <a:pt x="2003" y="1376"/>
                    </a:lnTo>
                    <a:lnTo>
                      <a:pt x="2003" y="1376"/>
                    </a:lnTo>
                    <a:lnTo>
                      <a:pt x="1976" y="1368"/>
                    </a:lnTo>
                    <a:lnTo>
                      <a:pt x="1950" y="1359"/>
                    </a:lnTo>
                    <a:lnTo>
                      <a:pt x="1950" y="1359"/>
                    </a:lnTo>
                    <a:lnTo>
                      <a:pt x="1950" y="1350"/>
                    </a:lnTo>
                    <a:lnTo>
                      <a:pt x="1950" y="1350"/>
                    </a:lnTo>
                    <a:lnTo>
                      <a:pt x="1941" y="1350"/>
                    </a:lnTo>
                    <a:lnTo>
                      <a:pt x="1941" y="1350"/>
                    </a:lnTo>
                    <a:lnTo>
                      <a:pt x="1932" y="1341"/>
                    </a:lnTo>
                    <a:lnTo>
                      <a:pt x="1932" y="1341"/>
                    </a:lnTo>
                    <a:lnTo>
                      <a:pt x="1923" y="1341"/>
                    </a:lnTo>
                    <a:lnTo>
                      <a:pt x="1923" y="1332"/>
                    </a:lnTo>
                    <a:lnTo>
                      <a:pt x="1923" y="1332"/>
                    </a:lnTo>
                    <a:lnTo>
                      <a:pt x="1915" y="1323"/>
                    </a:lnTo>
                    <a:lnTo>
                      <a:pt x="1915" y="1323"/>
                    </a:lnTo>
                    <a:lnTo>
                      <a:pt x="1897" y="1297"/>
                    </a:lnTo>
                    <a:lnTo>
                      <a:pt x="1879" y="1270"/>
                    </a:lnTo>
                    <a:lnTo>
                      <a:pt x="1879" y="1270"/>
                    </a:lnTo>
                    <a:lnTo>
                      <a:pt x="1862" y="1262"/>
                    </a:lnTo>
                    <a:lnTo>
                      <a:pt x="1862" y="1262"/>
                    </a:lnTo>
                    <a:lnTo>
                      <a:pt x="1862" y="1262"/>
                    </a:lnTo>
                    <a:lnTo>
                      <a:pt x="1862" y="1262"/>
                    </a:lnTo>
                    <a:lnTo>
                      <a:pt x="1862" y="1262"/>
                    </a:lnTo>
                    <a:lnTo>
                      <a:pt x="1862" y="1253"/>
                    </a:lnTo>
                    <a:lnTo>
                      <a:pt x="1862" y="1253"/>
                    </a:lnTo>
                    <a:lnTo>
                      <a:pt x="1862" y="1235"/>
                    </a:lnTo>
                    <a:lnTo>
                      <a:pt x="1871" y="1209"/>
                    </a:lnTo>
                    <a:lnTo>
                      <a:pt x="1871" y="1209"/>
                    </a:lnTo>
                    <a:lnTo>
                      <a:pt x="1879" y="1200"/>
                    </a:lnTo>
                    <a:lnTo>
                      <a:pt x="1879" y="1200"/>
                    </a:lnTo>
                    <a:lnTo>
                      <a:pt x="1879" y="1191"/>
                    </a:lnTo>
                    <a:lnTo>
                      <a:pt x="1879" y="1191"/>
                    </a:lnTo>
                    <a:lnTo>
                      <a:pt x="1879" y="1182"/>
                    </a:lnTo>
                    <a:lnTo>
                      <a:pt x="1879" y="1147"/>
                    </a:lnTo>
                    <a:lnTo>
                      <a:pt x="1879" y="1147"/>
                    </a:lnTo>
                    <a:lnTo>
                      <a:pt x="1879" y="1120"/>
                    </a:lnTo>
                    <a:lnTo>
                      <a:pt x="1888" y="1103"/>
                    </a:lnTo>
                    <a:lnTo>
                      <a:pt x="1888" y="1103"/>
                    </a:lnTo>
                    <a:lnTo>
                      <a:pt x="1888" y="1094"/>
                    </a:lnTo>
                    <a:lnTo>
                      <a:pt x="1888" y="1094"/>
                    </a:lnTo>
                    <a:lnTo>
                      <a:pt x="1897" y="1085"/>
                    </a:lnTo>
                    <a:lnTo>
                      <a:pt x="1897" y="1067"/>
                    </a:lnTo>
                    <a:lnTo>
                      <a:pt x="1897" y="1050"/>
                    </a:lnTo>
                    <a:lnTo>
                      <a:pt x="1897" y="1050"/>
                    </a:lnTo>
                    <a:lnTo>
                      <a:pt x="1888" y="1041"/>
                    </a:lnTo>
                    <a:lnTo>
                      <a:pt x="1888" y="1041"/>
                    </a:lnTo>
                    <a:lnTo>
                      <a:pt x="1897" y="1032"/>
                    </a:lnTo>
                    <a:lnTo>
                      <a:pt x="1897" y="1032"/>
                    </a:lnTo>
                    <a:lnTo>
                      <a:pt x="1888" y="1023"/>
                    </a:lnTo>
                    <a:lnTo>
                      <a:pt x="1888" y="1023"/>
                    </a:lnTo>
                    <a:lnTo>
                      <a:pt x="1879" y="1014"/>
                    </a:lnTo>
                    <a:lnTo>
                      <a:pt x="1879" y="1014"/>
                    </a:lnTo>
                    <a:lnTo>
                      <a:pt x="1879" y="1006"/>
                    </a:lnTo>
                    <a:lnTo>
                      <a:pt x="1879" y="1006"/>
                    </a:lnTo>
                    <a:lnTo>
                      <a:pt x="1871" y="1006"/>
                    </a:lnTo>
                    <a:lnTo>
                      <a:pt x="1871" y="1006"/>
                    </a:lnTo>
                    <a:lnTo>
                      <a:pt x="1835" y="988"/>
                    </a:lnTo>
                    <a:lnTo>
                      <a:pt x="1835" y="988"/>
                    </a:lnTo>
                    <a:lnTo>
                      <a:pt x="1818" y="979"/>
                    </a:lnTo>
                    <a:lnTo>
                      <a:pt x="1782" y="970"/>
                    </a:lnTo>
                    <a:lnTo>
                      <a:pt x="1782" y="970"/>
                    </a:lnTo>
                    <a:lnTo>
                      <a:pt x="1747" y="979"/>
                    </a:lnTo>
                    <a:lnTo>
                      <a:pt x="1712" y="988"/>
                    </a:lnTo>
                    <a:lnTo>
                      <a:pt x="1712" y="988"/>
                    </a:lnTo>
                    <a:lnTo>
                      <a:pt x="1676" y="988"/>
                    </a:lnTo>
                    <a:lnTo>
                      <a:pt x="1676" y="988"/>
                    </a:lnTo>
                    <a:lnTo>
                      <a:pt x="1659" y="988"/>
                    </a:lnTo>
                    <a:lnTo>
                      <a:pt x="1659" y="988"/>
                    </a:lnTo>
                    <a:lnTo>
                      <a:pt x="1632" y="988"/>
                    </a:lnTo>
                    <a:lnTo>
                      <a:pt x="1606" y="997"/>
                    </a:lnTo>
                    <a:lnTo>
                      <a:pt x="1606" y="997"/>
                    </a:lnTo>
                    <a:lnTo>
                      <a:pt x="1606" y="997"/>
                    </a:lnTo>
                    <a:lnTo>
                      <a:pt x="1606" y="997"/>
                    </a:lnTo>
                    <a:lnTo>
                      <a:pt x="1597" y="988"/>
                    </a:lnTo>
                    <a:lnTo>
                      <a:pt x="1597" y="988"/>
                    </a:lnTo>
                    <a:lnTo>
                      <a:pt x="1597" y="979"/>
                    </a:lnTo>
                    <a:lnTo>
                      <a:pt x="1597" y="979"/>
                    </a:lnTo>
                    <a:lnTo>
                      <a:pt x="1597" y="979"/>
                    </a:lnTo>
                    <a:lnTo>
                      <a:pt x="1597" y="979"/>
                    </a:lnTo>
                    <a:lnTo>
                      <a:pt x="1606" y="953"/>
                    </a:lnTo>
                    <a:lnTo>
                      <a:pt x="1606" y="953"/>
                    </a:lnTo>
                    <a:lnTo>
                      <a:pt x="1615" y="935"/>
                    </a:lnTo>
                    <a:lnTo>
                      <a:pt x="1615" y="908"/>
                    </a:lnTo>
                    <a:lnTo>
                      <a:pt x="1615" y="908"/>
                    </a:lnTo>
                    <a:lnTo>
                      <a:pt x="1615" y="900"/>
                    </a:lnTo>
                    <a:lnTo>
                      <a:pt x="1615" y="900"/>
                    </a:lnTo>
                    <a:lnTo>
                      <a:pt x="1615" y="882"/>
                    </a:lnTo>
                    <a:lnTo>
                      <a:pt x="1623" y="864"/>
                    </a:lnTo>
                    <a:lnTo>
                      <a:pt x="1623" y="864"/>
                    </a:lnTo>
                    <a:lnTo>
                      <a:pt x="1623" y="856"/>
                    </a:lnTo>
                    <a:lnTo>
                      <a:pt x="1623" y="856"/>
                    </a:lnTo>
                    <a:lnTo>
                      <a:pt x="1623" y="856"/>
                    </a:lnTo>
                    <a:lnTo>
                      <a:pt x="1623" y="856"/>
                    </a:lnTo>
                    <a:lnTo>
                      <a:pt x="1641" y="847"/>
                    </a:lnTo>
                    <a:lnTo>
                      <a:pt x="1641" y="847"/>
                    </a:lnTo>
                    <a:lnTo>
                      <a:pt x="1659" y="820"/>
                    </a:lnTo>
                    <a:lnTo>
                      <a:pt x="1659" y="785"/>
                    </a:lnTo>
                    <a:lnTo>
                      <a:pt x="1659" y="785"/>
                    </a:lnTo>
                    <a:lnTo>
                      <a:pt x="1659" y="767"/>
                    </a:lnTo>
                    <a:lnTo>
                      <a:pt x="1659" y="750"/>
                    </a:lnTo>
                    <a:lnTo>
                      <a:pt x="1659" y="750"/>
                    </a:lnTo>
                    <a:lnTo>
                      <a:pt x="1659" y="741"/>
                    </a:lnTo>
                    <a:lnTo>
                      <a:pt x="1668" y="723"/>
                    </a:lnTo>
                    <a:lnTo>
                      <a:pt x="1685" y="714"/>
                    </a:lnTo>
                    <a:lnTo>
                      <a:pt x="1685" y="714"/>
                    </a:lnTo>
                    <a:lnTo>
                      <a:pt x="1694" y="697"/>
                    </a:lnTo>
                    <a:lnTo>
                      <a:pt x="1703" y="679"/>
                    </a:lnTo>
                    <a:lnTo>
                      <a:pt x="1703" y="679"/>
                    </a:lnTo>
                    <a:lnTo>
                      <a:pt x="1694" y="670"/>
                    </a:lnTo>
                    <a:lnTo>
                      <a:pt x="1685" y="661"/>
                    </a:lnTo>
                    <a:lnTo>
                      <a:pt x="1685" y="661"/>
                    </a:lnTo>
                    <a:lnTo>
                      <a:pt x="1685" y="661"/>
                    </a:lnTo>
                    <a:lnTo>
                      <a:pt x="1676" y="661"/>
                    </a:lnTo>
                    <a:lnTo>
                      <a:pt x="1676" y="661"/>
                    </a:lnTo>
                    <a:lnTo>
                      <a:pt x="1650" y="661"/>
                    </a:lnTo>
                    <a:lnTo>
                      <a:pt x="1650" y="661"/>
                    </a:lnTo>
                    <a:lnTo>
                      <a:pt x="1632" y="652"/>
                    </a:lnTo>
                    <a:lnTo>
                      <a:pt x="1606" y="661"/>
                    </a:lnTo>
                    <a:lnTo>
                      <a:pt x="1597" y="661"/>
                    </a:lnTo>
                    <a:lnTo>
                      <a:pt x="1597" y="661"/>
                    </a:lnTo>
                    <a:lnTo>
                      <a:pt x="1562" y="670"/>
                    </a:lnTo>
                    <a:lnTo>
                      <a:pt x="1562" y="670"/>
                    </a:lnTo>
                    <a:lnTo>
                      <a:pt x="1518" y="679"/>
                    </a:lnTo>
                    <a:lnTo>
                      <a:pt x="1500" y="697"/>
                    </a:lnTo>
                    <a:lnTo>
                      <a:pt x="1500" y="697"/>
                    </a:lnTo>
                    <a:lnTo>
                      <a:pt x="1491" y="714"/>
                    </a:lnTo>
                    <a:lnTo>
                      <a:pt x="1491" y="732"/>
                    </a:lnTo>
                    <a:lnTo>
                      <a:pt x="1491" y="732"/>
                    </a:lnTo>
                    <a:lnTo>
                      <a:pt x="1491" y="750"/>
                    </a:lnTo>
                    <a:lnTo>
                      <a:pt x="1482" y="758"/>
                    </a:lnTo>
                    <a:lnTo>
                      <a:pt x="1482" y="758"/>
                    </a:lnTo>
                    <a:lnTo>
                      <a:pt x="1473" y="767"/>
                    </a:lnTo>
                    <a:lnTo>
                      <a:pt x="1473" y="785"/>
                    </a:lnTo>
                    <a:lnTo>
                      <a:pt x="1473" y="785"/>
                    </a:lnTo>
                    <a:lnTo>
                      <a:pt x="1473" y="785"/>
                    </a:lnTo>
                    <a:lnTo>
                      <a:pt x="1473" y="785"/>
                    </a:lnTo>
                    <a:lnTo>
                      <a:pt x="1465" y="803"/>
                    </a:lnTo>
                    <a:lnTo>
                      <a:pt x="1456" y="811"/>
                    </a:lnTo>
                    <a:lnTo>
                      <a:pt x="1456" y="811"/>
                    </a:lnTo>
                    <a:lnTo>
                      <a:pt x="1447" y="811"/>
                    </a:lnTo>
                    <a:lnTo>
                      <a:pt x="1447" y="811"/>
                    </a:lnTo>
                    <a:lnTo>
                      <a:pt x="1447" y="811"/>
                    </a:lnTo>
                    <a:lnTo>
                      <a:pt x="1447" y="811"/>
                    </a:lnTo>
                    <a:lnTo>
                      <a:pt x="1438" y="820"/>
                    </a:lnTo>
                    <a:lnTo>
                      <a:pt x="1438" y="829"/>
                    </a:lnTo>
                    <a:lnTo>
                      <a:pt x="1438" y="829"/>
                    </a:lnTo>
                    <a:lnTo>
                      <a:pt x="1429" y="838"/>
                    </a:lnTo>
                    <a:lnTo>
                      <a:pt x="1429" y="838"/>
                    </a:lnTo>
                    <a:lnTo>
                      <a:pt x="1403" y="829"/>
                    </a:lnTo>
                    <a:lnTo>
                      <a:pt x="1403" y="829"/>
                    </a:lnTo>
                    <a:lnTo>
                      <a:pt x="1385" y="820"/>
                    </a:lnTo>
                    <a:lnTo>
                      <a:pt x="1385" y="820"/>
                    </a:lnTo>
                    <a:lnTo>
                      <a:pt x="1297" y="838"/>
                    </a:lnTo>
                    <a:lnTo>
                      <a:pt x="1297" y="838"/>
                    </a:lnTo>
                    <a:lnTo>
                      <a:pt x="1279" y="847"/>
                    </a:lnTo>
                    <a:lnTo>
                      <a:pt x="1279" y="847"/>
                    </a:lnTo>
                    <a:lnTo>
                      <a:pt x="1262" y="847"/>
                    </a:lnTo>
                    <a:lnTo>
                      <a:pt x="1262" y="847"/>
                    </a:lnTo>
                    <a:lnTo>
                      <a:pt x="1253" y="847"/>
                    </a:lnTo>
                    <a:lnTo>
                      <a:pt x="1253" y="847"/>
                    </a:lnTo>
                    <a:lnTo>
                      <a:pt x="1235" y="838"/>
                    </a:lnTo>
                    <a:lnTo>
                      <a:pt x="1235" y="838"/>
                    </a:lnTo>
                    <a:lnTo>
                      <a:pt x="1218" y="820"/>
                    </a:lnTo>
                    <a:lnTo>
                      <a:pt x="1200" y="820"/>
                    </a:lnTo>
                    <a:lnTo>
                      <a:pt x="1200" y="820"/>
                    </a:lnTo>
                    <a:lnTo>
                      <a:pt x="1182" y="811"/>
                    </a:lnTo>
                    <a:lnTo>
                      <a:pt x="1174" y="803"/>
                    </a:lnTo>
                    <a:lnTo>
                      <a:pt x="1174" y="767"/>
                    </a:lnTo>
                    <a:lnTo>
                      <a:pt x="1174" y="767"/>
                    </a:lnTo>
                    <a:lnTo>
                      <a:pt x="1174" y="758"/>
                    </a:lnTo>
                    <a:lnTo>
                      <a:pt x="1174" y="758"/>
                    </a:lnTo>
                    <a:lnTo>
                      <a:pt x="1138" y="714"/>
                    </a:lnTo>
                    <a:lnTo>
                      <a:pt x="1112" y="697"/>
                    </a:lnTo>
                    <a:lnTo>
                      <a:pt x="1112" y="697"/>
                    </a:lnTo>
                    <a:lnTo>
                      <a:pt x="1094" y="661"/>
                    </a:lnTo>
                    <a:lnTo>
                      <a:pt x="1094" y="617"/>
                    </a:lnTo>
                    <a:lnTo>
                      <a:pt x="1094" y="617"/>
                    </a:lnTo>
                    <a:lnTo>
                      <a:pt x="1085" y="592"/>
                    </a:lnTo>
                    <a:lnTo>
                      <a:pt x="1085" y="583"/>
                    </a:lnTo>
                    <a:lnTo>
                      <a:pt x="1085" y="583"/>
                    </a:lnTo>
                    <a:lnTo>
                      <a:pt x="1094" y="530"/>
                    </a:lnTo>
                    <a:lnTo>
                      <a:pt x="1112" y="442"/>
                    </a:lnTo>
                    <a:lnTo>
                      <a:pt x="1112" y="442"/>
                    </a:lnTo>
                    <a:lnTo>
                      <a:pt x="1112" y="433"/>
                    </a:lnTo>
                    <a:lnTo>
                      <a:pt x="1112" y="424"/>
                    </a:lnTo>
                    <a:lnTo>
                      <a:pt x="1112" y="424"/>
                    </a:lnTo>
                    <a:lnTo>
                      <a:pt x="1112" y="415"/>
                    </a:lnTo>
                    <a:lnTo>
                      <a:pt x="1103" y="406"/>
                    </a:lnTo>
                    <a:lnTo>
                      <a:pt x="1103" y="406"/>
                    </a:lnTo>
                    <a:lnTo>
                      <a:pt x="1094" y="406"/>
                    </a:lnTo>
                    <a:lnTo>
                      <a:pt x="1085" y="406"/>
                    </a:lnTo>
                    <a:lnTo>
                      <a:pt x="1085" y="406"/>
                    </a:lnTo>
                    <a:lnTo>
                      <a:pt x="1041" y="389"/>
                    </a:lnTo>
                    <a:lnTo>
                      <a:pt x="1015" y="380"/>
                    </a:lnTo>
                    <a:lnTo>
                      <a:pt x="1015" y="380"/>
                    </a:lnTo>
                    <a:lnTo>
                      <a:pt x="1015" y="380"/>
                    </a:lnTo>
                    <a:lnTo>
                      <a:pt x="1015" y="380"/>
                    </a:lnTo>
                    <a:lnTo>
                      <a:pt x="1006" y="371"/>
                    </a:lnTo>
                    <a:lnTo>
                      <a:pt x="1006" y="371"/>
                    </a:lnTo>
                    <a:lnTo>
                      <a:pt x="1006" y="371"/>
                    </a:lnTo>
                    <a:lnTo>
                      <a:pt x="997" y="353"/>
                    </a:lnTo>
                    <a:lnTo>
                      <a:pt x="997" y="353"/>
                    </a:lnTo>
                    <a:lnTo>
                      <a:pt x="997" y="344"/>
                    </a:lnTo>
                    <a:lnTo>
                      <a:pt x="997" y="344"/>
                    </a:lnTo>
                    <a:lnTo>
                      <a:pt x="997" y="336"/>
                    </a:lnTo>
                    <a:lnTo>
                      <a:pt x="997" y="336"/>
                    </a:lnTo>
                    <a:lnTo>
                      <a:pt x="988" y="327"/>
                    </a:lnTo>
                    <a:lnTo>
                      <a:pt x="988" y="318"/>
                    </a:lnTo>
                    <a:lnTo>
                      <a:pt x="988" y="318"/>
                    </a:lnTo>
                    <a:lnTo>
                      <a:pt x="979" y="300"/>
                    </a:lnTo>
                    <a:lnTo>
                      <a:pt x="979" y="300"/>
                    </a:lnTo>
                    <a:lnTo>
                      <a:pt x="979" y="300"/>
                    </a:lnTo>
                    <a:lnTo>
                      <a:pt x="979" y="300"/>
                    </a:lnTo>
                    <a:lnTo>
                      <a:pt x="953" y="274"/>
                    </a:lnTo>
                    <a:lnTo>
                      <a:pt x="935" y="256"/>
                    </a:lnTo>
                    <a:lnTo>
                      <a:pt x="926" y="239"/>
                    </a:lnTo>
                    <a:lnTo>
                      <a:pt x="926" y="239"/>
                    </a:lnTo>
                    <a:lnTo>
                      <a:pt x="909" y="203"/>
                    </a:lnTo>
                    <a:lnTo>
                      <a:pt x="882" y="186"/>
                    </a:lnTo>
                    <a:lnTo>
                      <a:pt x="847" y="177"/>
                    </a:lnTo>
                    <a:lnTo>
                      <a:pt x="829" y="177"/>
                    </a:lnTo>
                    <a:lnTo>
                      <a:pt x="829" y="177"/>
                    </a:lnTo>
                    <a:lnTo>
                      <a:pt x="821" y="177"/>
                    </a:lnTo>
                    <a:lnTo>
                      <a:pt x="812" y="186"/>
                    </a:lnTo>
                    <a:lnTo>
                      <a:pt x="812" y="186"/>
                    </a:lnTo>
                    <a:lnTo>
                      <a:pt x="803" y="186"/>
                    </a:lnTo>
                    <a:lnTo>
                      <a:pt x="803" y="186"/>
                    </a:lnTo>
                    <a:lnTo>
                      <a:pt x="794" y="212"/>
                    </a:lnTo>
                    <a:lnTo>
                      <a:pt x="794" y="212"/>
                    </a:lnTo>
                    <a:lnTo>
                      <a:pt x="794" y="212"/>
                    </a:lnTo>
                    <a:lnTo>
                      <a:pt x="794" y="212"/>
                    </a:lnTo>
                    <a:lnTo>
                      <a:pt x="785" y="221"/>
                    </a:lnTo>
                    <a:lnTo>
                      <a:pt x="785" y="221"/>
                    </a:lnTo>
                    <a:lnTo>
                      <a:pt x="785" y="221"/>
                    </a:lnTo>
                    <a:lnTo>
                      <a:pt x="785" y="221"/>
                    </a:lnTo>
                    <a:lnTo>
                      <a:pt x="785" y="221"/>
                    </a:lnTo>
                    <a:lnTo>
                      <a:pt x="776" y="221"/>
                    </a:lnTo>
                    <a:lnTo>
                      <a:pt x="776" y="221"/>
                    </a:lnTo>
                    <a:lnTo>
                      <a:pt x="759" y="212"/>
                    </a:lnTo>
                    <a:lnTo>
                      <a:pt x="759" y="212"/>
                    </a:lnTo>
                    <a:lnTo>
                      <a:pt x="741" y="203"/>
                    </a:lnTo>
                    <a:lnTo>
                      <a:pt x="741" y="203"/>
                    </a:lnTo>
                    <a:lnTo>
                      <a:pt x="724" y="194"/>
                    </a:lnTo>
                    <a:lnTo>
                      <a:pt x="724" y="194"/>
                    </a:lnTo>
                    <a:lnTo>
                      <a:pt x="715" y="194"/>
                    </a:lnTo>
                    <a:lnTo>
                      <a:pt x="715" y="194"/>
                    </a:lnTo>
                    <a:lnTo>
                      <a:pt x="706" y="177"/>
                    </a:lnTo>
                    <a:lnTo>
                      <a:pt x="706" y="159"/>
                    </a:lnTo>
                    <a:lnTo>
                      <a:pt x="706" y="159"/>
                    </a:lnTo>
                    <a:lnTo>
                      <a:pt x="697" y="150"/>
                    </a:lnTo>
                    <a:lnTo>
                      <a:pt x="688" y="133"/>
                    </a:lnTo>
                    <a:lnTo>
                      <a:pt x="662" y="115"/>
                    </a:lnTo>
                    <a:lnTo>
                      <a:pt x="662" y="115"/>
                    </a:lnTo>
                    <a:lnTo>
                      <a:pt x="662" y="115"/>
                    </a:lnTo>
                    <a:lnTo>
                      <a:pt x="662" y="115"/>
                    </a:lnTo>
                    <a:lnTo>
                      <a:pt x="635" y="88"/>
                    </a:lnTo>
                    <a:lnTo>
                      <a:pt x="635" y="88"/>
                    </a:lnTo>
                    <a:lnTo>
                      <a:pt x="600" y="62"/>
                    </a:lnTo>
                    <a:lnTo>
                      <a:pt x="600" y="62"/>
                    </a:lnTo>
                    <a:lnTo>
                      <a:pt x="591" y="62"/>
                    </a:lnTo>
                    <a:lnTo>
                      <a:pt x="521" y="62"/>
                    </a:lnTo>
                    <a:lnTo>
                      <a:pt x="521" y="62"/>
                    </a:lnTo>
                    <a:lnTo>
                      <a:pt x="512" y="62"/>
                    </a:lnTo>
                    <a:lnTo>
                      <a:pt x="494" y="88"/>
                    </a:lnTo>
                    <a:lnTo>
                      <a:pt x="335" y="88"/>
                    </a:lnTo>
                    <a:lnTo>
                      <a:pt x="335" y="88"/>
                    </a:lnTo>
                    <a:lnTo>
                      <a:pt x="194" y="36"/>
                    </a:lnTo>
                    <a:lnTo>
                      <a:pt x="194" y="36"/>
                    </a:lnTo>
                    <a:lnTo>
                      <a:pt x="159" y="27"/>
                    </a:lnTo>
                    <a:lnTo>
                      <a:pt x="141" y="9"/>
                    </a:lnTo>
                    <a:lnTo>
                      <a:pt x="141" y="9"/>
                    </a:lnTo>
                    <a:lnTo>
                      <a:pt x="124" y="0"/>
                    </a:lnTo>
                    <a:lnTo>
                      <a:pt x="9" y="18"/>
                    </a:lnTo>
                    <a:lnTo>
                      <a:pt x="9" y="18"/>
                    </a:lnTo>
                    <a:lnTo>
                      <a:pt x="0" y="27"/>
                    </a:lnTo>
                    <a:lnTo>
                      <a:pt x="0" y="27"/>
                    </a:lnTo>
                    <a:lnTo>
                      <a:pt x="0" y="36"/>
                    </a:lnTo>
                    <a:lnTo>
                      <a:pt x="0" y="36"/>
                    </a:lnTo>
                    <a:lnTo>
                      <a:pt x="18" y="53"/>
                    </a:lnTo>
                    <a:lnTo>
                      <a:pt x="18" y="53"/>
                    </a:lnTo>
                    <a:lnTo>
                      <a:pt x="27" y="71"/>
                    </a:lnTo>
                    <a:lnTo>
                      <a:pt x="27" y="71"/>
                    </a:lnTo>
                    <a:lnTo>
                      <a:pt x="62" y="124"/>
                    </a:lnTo>
                    <a:lnTo>
                      <a:pt x="79" y="177"/>
                    </a:lnTo>
                    <a:lnTo>
                      <a:pt x="79" y="177"/>
                    </a:lnTo>
                    <a:lnTo>
                      <a:pt x="79" y="194"/>
                    </a:lnTo>
                    <a:lnTo>
                      <a:pt x="97" y="203"/>
                    </a:lnTo>
                    <a:lnTo>
                      <a:pt x="124" y="221"/>
                    </a:lnTo>
                    <a:lnTo>
                      <a:pt x="124" y="221"/>
                    </a:lnTo>
                    <a:lnTo>
                      <a:pt x="132" y="221"/>
                    </a:lnTo>
                    <a:lnTo>
                      <a:pt x="132" y="221"/>
                    </a:lnTo>
                    <a:lnTo>
                      <a:pt x="150" y="230"/>
                    </a:lnTo>
                    <a:lnTo>
                      <a:pt x="150" y="230"/>
                    </a:lnTo>
                    <a:lnTo>
                      <a:pt x="168" y="247"/>
                    </a:lnTo>
                    <a:lnTo>
                      <a:pt x="168" y="274"/>
                    </a:lnTo>
                    <a:lnTo>
                      <a:pt x="168" y="300"/>
                    </a:lnTo>
                    <a:lnTo>
                      <a:pt x="168" y="300"/>
                    </a:lnTo>
                    <a:lnTo>
                      <a:pt x="168" y="300"/>
                    </a:lnTo>
                    <a:lnTo>
                      <a:pt x="168" y="300"/>
                    </a:lnTo>
                    <a:lnTo>
                      <a:pt x="168" y="300"/>
                    </a:lnTo>
                    <a:lnTo>
                      <a:pt x="159" y="300"/>
                    </a:lnTo>
                    <a:lnTo>
                      <a:pt x="159" y="300"/>
                    </a:lnTo>
                    <a:lnTo>
                      <a:pt x="141" y="300"/>
                    </a:lnTo>
                    <a:lnTo>
                      <a:pt x="132" y="300"/>
                    </a:lnTo>
                    <a:lnTo>
                      <a:pt x="132" y="300"/>
                    </a:lnTo>
                    <a:lnTo>
                      <a:pt x="132" y="318"/>
                    </a:lnTo>
                    <a:lnTo>
                      <a:pt x="132" y="318"/>
                    </a:lnTo>
                    <a:lnTo>
                      <a:pt x="159" y="344"/>
                    </a:lnTo>
                    <a:lnTo>
                      <a:pt x="194" y="353"/>
                    </a:lnTo>
                    <a:lnTo>
                      <a:pt x="203" y="353"/>
                    </a:lnTo>
                    <a:lnTo>
                      <a:pt x="203" y="353"/>
                    </a:lnTo>
                    <a:lnTo>
                      <a:pt x="221" y="362"/>
                    </a:lnTo>
                    <a:lnTo>
                      <a:pt x="247" y="380"/>
                    </a:lnTo>
                    <a:lnTo>
                      <a:pt x="256" y="389"/>
                    </a:lnTo>
                    <a:lnTo>
                      <a:pt x="256" y="389"/>
                    </a:lnTo>
                    <a:lnTo>
                      <a:pt x="274" y="415"/>
                    </a:lnTo>
                    <a:lnTo>
                      <a:pt x="282" y="442"/>
                    </a:lnTo>
                    <a:lnTo>
                      <a:pt x="282" y="442"/>
                    </a:lnTo>
                    <a:lnTo>
                      <a:pt x="274" y="450"/>
                    </a:lnTo>
                    <a:lnTo>
                      <a:pt x="274" y="450"/>
                    </a:lnTo>
                    <a:lnTo>
                      <a:pt x="265" y="459"/>
                    </a:lnTo>
                    <a:lnTo>
                      <a:pt x="265" y="459"/>
                    </a:lnTo>
                    <a:lnTo>
                      <a:pt x="274" y="477"/>
                    </a:lnTo>
                    <a:lnTo>
                      <a:pt x="274" y="477"/>
                    </a:lnTo>
                    <a:lnTo>
                      <a:pt x="291" y="486"/>
                    </a:lnTo>
                    <a:lnTo>
                      <a:pt x="291" y="486"/>
                    </a:lnTo>
                    <a:lnTo>
                      <a:pt x="318" y="503"/>
                    </a:lnTo>
                    <a:lnTo>
                      <a:pt x="318" y="503"/>
                    </a:lnTo>
                    <a:lnTo>
                      <a:pt x="318" y="512"/>
                    </a:lnTo>
                    <a:lnTo>
                      <a:pt x="335" y="521"/>
                    </a:lnTo>
                    <a:lnTo>
                      <a:pt x="335" y="521"/>
                    </a:lnTo>
                    <a:lnTo>
                      <a:pt x="362" y="539"/>
                    </a:lnTo>
                    <a:lnTo>
                      <a:pt x="379" y="556"/>
                    </a:lnTo>
                    <a:lnTo>
                      <a:pt x="397" y="583"/>
                    </a:lnTo>
                    <a:lnTo>
                      <a:pt x="397" y="583"/>
                    </a:lnTo>
                    <a:lnTo>
                      <a:pt x="397" y="592"/>
                    </a:lnTo>
                    <a:lnTo>
                      <a:pt x="397" y="592"/>
                    </a:lnTo>
                    <a:lnTo>
                      <a:pt x="415" y="592"/>
                    </a:lnTo>
                    <a:lnTo>
                      <a:pt x="415" y="592"/>
                    </a:lnTo>
                    <a:lnTo>
                      <a:pt x="432" y="574"/>
                    </a:lnTo>
                    <a:lnTo>
                      <a:pt x="432" y="574"/>
                    </a:lnTo>
                    <a:lnTo>
                      <a:pt x="432" y="556"/>
                    </a:lnTo>
                    <a:lnTo>
                      <a:pt x="432" y="548"/>
                    </a:lnTo>
                    <a:lnTo>
                      <a:pt x="432" y="548"/>
                    </a:lnTo>
                    <a:lnTo>
                      <a:pt x="424" y="539"/>
                    </a:lnTo>
                    <a:lnTo>
                      <a:pt x="424" y="539"/>
                    </a:lnTo>
                    <a:lnTo>
                      <a:pt x="424" y="539"/>
                    </a:lnTo>
                    <a:lnTo>
                      <a:pt x="424" y="521"/>
                    </a:lnTo>
                    <a:lnTo>
                      <a:pt x="424" y="521"/>
                    </a:lnTo>
                    <a:lnTo>
                      <a:pt x="415" y="512"/>
                    </a:lnTo>
                    <a:lnTo>
                      <a:pt x="406" y="503"/>
                    </a:lnTo>
                    <a:lnTo>
                      <a:pt x="379" y="503"/>
                    </a:lnTo>
                    <a:lnTo>
                      <a:pt x="379" y="503"/>
                    </a:lnTo>
                    <a:lnTo>
                      <a:pt x="379" y="503"/>
                    </a:lnTo>
                    <a:lnTo>
                      <a:pt x="379" y="503"/>
                    </a:lnTo>
                    <a:lnTo>
                      <a:pt x="362" y="503"/>
                    </a:lnTo>
                    <a:lnTo>
                      <a:pt x="362" y="503"/>
                    </a:lnTo>
                    <a:lnTo>
                      <a:pt x="362" y="486"/>
                    </a:lnTo>
                    <a:lnTo>
                      <a:pt x="362" y="486"/>
                    </a:lnTo>
                    <a:lnTo>
                      <a:pt x="362" y="468"/>
                    </a:lnTo>
                    <a:lnTo>
                      <a:pt x="353" y="450"/>
                    </a:lnTo>
                    <a:lnTo>
                      <a:pt x="353" y="450"/>
                    </a:lnTo>
                    <a:lnTo>
                      <a:pt x="335" y="415"/>
                    </a:lnTo>
                    <a:lnTo>
                      <a:pt x="318" y="380"/>
                    </a:lnTo>
                    <a:lnTo>
                      <a:pt x="318" y="380"/>
                    </a:lnTo>
                    <a:lnTo>
                      <a:pt x="318" y="380"/>
                    </a:lnTo>
                    <a:lnTo>
                      <a:pt x="309" y="353"/>
                    </a:lnTo>
                    <a:lnTo>
                      <a:pt x="282" y="327"/>
                    </a:lnTo>
                    <a:lnTo>
                      <a:pt x="282" y="327"/>
                    </a:lnTo>
                    <a:lnTo>
                      <a:pt x="274" y="318"/>
                    </a:lnTo>
                    <a:lnTo>
                      <a:pt x="256" y="300"/>
                    </a:lnTo>
                    <a:lnTo>
                      <a:pt x="256" y="300"/>
                    </a:lnTo>
                    <a:lnTo>
                      <a:pt x="256" y="292"/>
                    </a:lnTo>
                    <a:lnTo>
                      <a:pt x="256" y="292"/>
                    </a:lnTo>
                    <a:lnTo>
                      <a:pt x="221" y="239"/>
                    </a:lnTo>
                    <a:lnTo>
                      <a:pt x="212" y="230"/>
                    </a:lnTo>
                    <a:lnTo>
                      <a:pt x="212" y="230"/>
                    </a:lnTo>
                    <a:lnTo>
                      <a:pt x="221" y="230"/>
                    </a:lnTo>
                    <a:lnTo>
                      <a:pt x="221" y="230"/>
                    </a:lnTo>
                    <a:lnTo>
                      <a:pt x="221" y="221"/>
                    </a:lnTo>
                    <a:lnTo>
                      <a:pt x="221" y="212"/>
                    </a:lnTo>
                    <a:lnTo>
                      <a:pt x="221" y="212"/>
                    </a:lnTo>
                    <a:lnTo>
                      <a:pt x="221" y="203"/>
                    </a:lnTo>
                    <a:lnTo>
                      <a:pt x="221" y="203"/>
                    </a:lnTo>
                    <a:lnTo>
                      <a:pt x="212" y="203"/>
                    </a:lnTo>
                    <a:lnTo>
                      <a:pt x="194" y="194"/>
                    </a:lnTo>
                    <a:lnTo>
                      <a:pt x="194" y="194"/>
                    </a:lnTo>
                    <a:lnTo>
                      <a:pt x="185" y="194"/>
                    </a:lnTo>
                    <a:lnTo>
                      <a:pt x="185" y="194"/>
                    </a:lnTo>
                    <a:lnTo>
                      <a:pt x="176" y="186"/>
                    </a:lnTo>
                    <a:lnTo>
                      <a:pt x="176" y="186"/>
                    </a:lnTo>
                    <a:lnTo>
                      <a:pt x="150" y="168"/>
                    </a:lnTo>
                    <a:lnTo>
                      <a:pt x="150" y="150"/>
                    </a:lnTo>
                    <a:lnTo>
                      <a:pt x="150" y="150"/>
                    </a:lnTo>
                    <a:lnTo>
                      <a:pt x="141" y="115"/>
                    </a:lnTo>
                    <a:lnTo>
                      <a:pt x="124" y="71"/>
                    </a:lnTo>
                    <a:lnTo>
                      <a:pt x="124" y="62"/>
                    </a:lnTo>
                    <a:lnTo>
                      <a:pt x="124" y="62"/>
                    </a:lnTo>
                    <a:lnTo>
                      <a:pt x="141" y="62"/>
                    </a:lnTo>
                    <a:lnTo>
                      <a:pt x="141" y="62"/>
                    </a:lnTo>
                    <a:lnTo>
                      <a:pt x="141" y="71"/>
                    </a:lnTo>
                    <a:lnTo>
                      <a:pt x="150" y="71"/>
                    </a:lnTo>
                    <a:lnTo>
                      <a:pt x="150" y="71"/>
                    </a:lnTo>
                    <a:lnTo>
                      <a:pt x="159" y="80"/>
                    </a:lnTo>
                    <a:lnTo>
                      <a:pt x="168" y="71"/>
                    </a:lnTo>
                    <a:lnTo>
                      <a:pt x="168" y="71"/>
                    </a:lnTo>
                    <a:lnTo>
                      <a:pt x="176" y="71"/>
                    </a:lnTo>
                    <a:lnTo>
                      <a:pt x="176" y="71"/>
                    </a:lnTo>
                    <a:lnTo>
                      <a:pt x="194" y="80"/>
                    </a:lnTo>
                    <a:lnTo>
                      <a:pt x="194" y="80"/>
                    </a:lnTo>
                    <a:lnTo>
                      <a:pt x="203" y="97"/>
                    </a:lnTo>
                    <a:lnTo>
                      <a:pt x="203" y="97"/>
                    </a:lnTo>
                    <a:lnTo>
                      <a:pt x="221" y="88"/>
                    </a:lnTo>
                    <a:lnTo>
                      <a:pt x="221" y="88"/>
                    </a:lnTo>
                    <a:lnTo>
                      <a:pt x="229" y="88"/>
                    </a:lnTo>
                    <a:lnTo>
                      <a:pt x="229" y="88"/>
                    </a:lnTo>
                    <a:lnTo>
                      <a:pt x="229" y="97"/>
                    </a:lnTo>
                    <a:lnTo>
                      <a:pt x="229" y="97"/>
                    </a:lnTo>
                    <a:lnTo>
                      <a:pt x="221" y="106"/>
                    </a:lnTo>
                    <a:lnTo>
                      <a:pt x="221" y="106"/>
                    </a:lnTo>
                    <a:lnTo>
                      <a:pt x="221" y="124"/>
                    </a:lnTo>
                    <a:lnTo>
                      <a:pt x="238" y="159"/>
                    </a:lnTo>
                    <a:lnTo>
                      <a:pt x="238" y="177"/>
                    </a:lnTo>
                    <a:lnTo>
                      <a:pt x="238" y="177"/>
                    </a:lnTo>
                    <a:lnTo>
                      <a:pt x="256" y="194"/>
                    </a:lnTo>
                    <a:lnTo>
                      <a:pt x="256" y="194"/>
                    </a:lnTo>
                    <a:lnTo>
                      <a:pt x="247" y="203"/>
                    </a:lnTo>
                    <a:lnTo>
                      <a:pt x="247" y="230"/>
                    </a:lnTo>
                    <a:lnTo>
                      <a:pt x="247" y="230"/>
                    </a:lnTo>
                    <a:lnTo>
                      <a:pt x="256" y="239"/>
                    </a:lnTo>
                    <a:lnTo>
                      <a:pt x="256" y="247"/>
                    </a:lnTo>
                    <a:lnTo>
                      <a:pt x="265" y="247"/>
                    </a:lnTo>
                    <a:lnTo>
                      <a:pt x="274" y="239"/>
                    </a:lnTo>
                    <a:lnTo>
                      <a:pt x="274" y="239"/>
                    </a:lnTo>
                    <a:lnTo>
                      <a:pt x="282" y="239"/>
                    </a:lnTo>
                    <a:lnTo>
                      <a:pt x="282" y="239"/>
                    </a:lnTo>
                    <a:lnTo>
                      <a:pt x="309" y="274"/>
                    </a:lnTo>
                    <a:lnTo>
                      <a:pt x="309" y="274"/>
                    </a:lnTo>
                    <a:lnTo>
                      <a:pt x="326" y="283"/>
                    </a:lnTo>
                    <a:lnTo>
                      <a:pt x="344" y="292"/>
                    </a:lnTo>
                    <a:lnTo>
                      <a:pt x="344" y="292"/>
                    </a:lnTo>
                    <a:lnTo>
                      <a:pt x="362" y="300"/>
                    </a:lnTo>
                    <a:lnTo>
                      <a:pt x="362" y="300"/>
                    </a:lnTo>
                    <a:lnTo>
                      <a:pt x="362" y="327"/>
                    </a:lnTo>
                    <a:lnTo>
                      <a:pt x="371" y="336"/>
                    </a:lnTo>
                    <a:lnTo>
                      <a:pt x="388" y="336"/>
                    </a:lnTo>
                    <a:lnTo>
                      <a:pt x="388" y="336"/>
                    </a:lnTo>
                    <a:lnTo>
                      <a:pt x="415" y="353"/>
                    </a:lnTo>
                    <a:lnTo>
                      <a:pt x="424" y="362"/>
                    </a:lnTo>
                    <a:lnTo>
                      <a:pt x="424" y="362"/>
                    </a:lnTo>
                    <a:lnTo>
                      <a:pt x="432" y="371"/>
                    </a:lnTo>
                    <a:lnTo>
                      <a:pt x="432" y="371"/>
                    </a:lnTo>
                    <a:lnTo>
                      <a:pt x="441" y="371"/>
                    </a:lnTo>
                    <a:lnTo>
                      <a:pt x="441" y="371"/>
                    </a:lnTo>
                    <a:lnTo>
                      <a:pt x="432" y="389"/>
                    </a:lnTo>
                    <a:lnTo>
                      <a:pt x="432" y="397"/>
                    </a:lnTo>
                    <a:lnTo>
                      <a:pt x="432" y="397"/>
                    </a:lnTo>
                    <a:lnTo>
                      <a:pt x="432" y="397"/>
                    </a:lnTo>
                    <a:lnTo>
                      <a:pt x="432" y="415"/>
                    </a:lnTo>
                    <a:lnTo>
                      <a:pt x="432" y="415"/>
                    </a:lnTo>
                    <a:lnTo>
                      <a:pt x="441" y="424"/>
                    </a:lnTo>
                    <a:lnTo>
                      <a:pt x="468" y="442"/>
                    </a:lnTo>
                    <a:lnTo>
                      <a:pt x="468" y="442"/>
                    </a:lnTo>
                    <a:lnTo>
                      <a:pt x="494" y="459"/>
                    </a:lnTo>
                    <a:lnTo>
                      <a:pt x="494" y="459"/>
                    </a:lnTo>
                    <a:lnTo>
                      <a:pt x="494" y="459"/>
                    </a:lnTo>
                    <a:lnTo>
                      <a:pt x="494" y="459"/>
                    </a:lnTo>
                    <a:lnTo>
                      <a:pt x="512" y="486"/>
                    </a:lnTo>
                    <a:lnTo>
                      <a:pt x="512" y="486"/>
                    </a:lnTo>
                    <a:lnTo>
                      <a:pt x="635" y="608"/>
                    </a:lnTo>
                    <a:lnTo>
                      <a:pt x="635" y="608"/>
                    </a:lnTo>
                    <a:lnTo>
                      <a:pt x="662" y="661"/>
                    </a:lnTo>
                    <a:lnTo>
                      <a:pt x="662" y="661"/>
                    </a:lnTo>
                    <a:lnTo>
                      <a:pt x="662" y="661"/>
                    </a:lnTo>
                    <a:lnTo>
                      <a:pt x="662" y="670"/>
                    </a:lnTo>
                    <a:lnTo>
                      <a:pt x="662" y="670"/>
                    </a:lnTo>
                    <a:lnTo>
                      <a:pt x="662" y="679"/>
                    </a:lnTo>
                    <a:lnTo>
                      <a:pt x="662" y="679"/>
                    </a:lnTo>
                    <a:lnTo>
                      <a:pt x="662" y="688"/>
                    </a:lnTo>
                    <a:lnTo>
                      <a:pt x="662" y="688"/>
                    </a:lnTo>
                    <a:lnTo>
                      <a:pt x="653" y="697"/>
                    </a:lnTo>
                    <a:lnTo>
                      <a:pt x="662" y="714"/>
                    </a:lnTo>
                    <a:lnTo>
                      <a:pt x="662" y="714"/>
                    </a:lnTo>
                    <a:lnTo>
                      <a:pt x="662" y="714"/>
                    </a:lnTo>
                    <a:lnTo>
                      <a:pt x="662" y="714"/>
                    </a:lnTo>
                    <a:lnTo>
                      <a:pt x="662" y="714"/>
                    </a:lnTo>
                    <a:lnTo>
                      <a:pt x="662" y="714"/>
                    </a:lnTo>
                    <a:lnTo>
                      <a:pt x="662" y="714"/>
                    </a:lnTo>
                    <a:lnTo>
                      <a:pt x="662" y="714"/>
                    </a:lnTo>
                    <a:lnTo>
                      <a:pt x="653" y="714"/>
                    </a:lnTo>
                    <a:lnTo>
                      <a:pt x="644" y="732"/>
                    </a:lnTo>
                    <a:lnTo>
                      <a:pt x="644" y="732"/>
                    </a:lnTo>
                    <a:lnTo>
                      <a:pt x="662" y="767"/>
                    </a:lnTo>
                    <a:lnTo>
                      <a:pt x="671" y="785"/>
                    </a:lnTo>
                    <a:lnTo>
                      <a:pt x="697" y="803"/>
                    </a:lnTo>
                    <a:lnTo>
                      <a:pt x="697" y="803"/>
                    </a:lnTo>
                    <a:lnTo>
                      <a:pt x="706" y="803"/>
                    </a:lnTo>
                    <a:lnTo>
                      <a:pt x="724" y="811"/>
                    </a:lnTo>
                    <a:lnTo>
                      <a:pt x="750" y="838"/>
                    </a:lnTo>
                    <a:lnTo>
                      <a:pt x="750" y="838"/>
                    </a:lnTo>
                    <a:lnTo>
                      <a:pt x="768" y="847"/>
                    </a:lnTo>
                    <a:lnTo>
                      <a:pt x="768" y="847"/>
                    </a:lnTo>
                    <a:lnTo>
                      <a:pt x="768" y="847"/>
                    </a:lnTo>
                    <a:lnTo>
                      <a:pt x="768" y="847"/>
                    </a:lnTo>
                    <a:lnTo>
                      <a:pt x="794" y="864"/>
                    </a:lnTo>
                    <a:lnTo>
                      <a:pt x="821" y="864"/>
                    </a:lnTo>
                    <a:lnTo>
                      <a:pt x="821" y="864"/>
                    </a:lnTo>
                    <a:lnTo>
                      <a:pt x="838" y="873"/>
                    </a:lnTo>
                    <a:lnTo>
                      <a:pt x="838" y="873"/>
                    </a:lnTo>
                    <a:lnTo>
                      <a:pt x="856" y="873"/>
                    </a:lnTo>
                    <a:lnTo>
                      <a:pt x="856" y="873"/>
                    </a:lnTo>
                    <a:lnTo>
                      <a:pt x="900" y="900"/>
                    </a:lnTo>
                    <a:lnTo>
                      <a:pt x="900" y="900"/>
                    </a:lnTo>
                    <a:lnTo>
                      <a:pt x="918" y="908"/>
                    </a:lnTo>
                    <a:lnTo>
                      <a:pt x="918" y="908"/>
                    </a:lnTo>
                    <a:lnTo>
                      <a:pt x="944" y="917"/>
                    </a:lnTo>
                    <a:lnTo>
                      <a:pt x="971" y="926"/>
                    </a:lnTo>
                    <a:lnTo>
                      <a:pt x="971" y="926"/>
                    </a:lnTo>
                    <a:lnTo>
                      <a:pt x="1041" y="953"/>
                    </a:lnTo>
                    <a:lnTo>
                      <a:pt x="1094" y="988"/>
                    </a:lnTo>
                    <a:lnTo>
                      <a:pt x="1094" y="988"/>
                    </a:lnTo>
                    <a:lnTo>
                      <a:pt x="1121" y="997"/>
                    </a:lnTo>
                    <a:lnTo>
                      <a:pt x="1147" y="997"/>
                    </a:lnTo>
                    <a:lnTo>
                      <a:pt x="1209" y="979"/>
                    </a:lnTo>
                    <a:lnTo>
                      <a:pt x="1209" y="979"/>
                    </a:lnTo>
                    <a:lnTo>
                      <a:pt x="1244" y="970"/>
                    </a:lnTo>
                    <a:lnTo>
                      <a:pt x="1244" y="970"/>
                    </a:lnTo>
                    <a:lnTo>
                      <a:pt x="1271" y="979"/>
                    </a:lnTo>
                    <a:lnTo>
                      <a:pt x="1288" y="979"/>
                    </a:lnTo>
                    <a:lnTo>
                      <a:pt x="1288" y="979"/>
                    </a:lnTo>
                    <a:lnTo>
                      <a:pt x="1297" y="988"/>
                    </a:lnTo>
                    <a:lnTo>
                      <a:pt x="1297" y="988"/>
                    </a:lnTo>
                    <a:lnTo>
                      <a:pt x="1315" y="988"/>
                    </a:lnTo>
                    <a:lnTo>
                      <a:pt x="1315" y="988"/>
                    </a:lnTo>
                    <a:lnTo>
                      <a:pt x="1332" y="1006"/>
                    </a:lnTo>
                    <a:lnTo>
                      <a:pt x="1350" y="1023"/>
                    </a:lnTo>
                    <a:lnTo>
                      <a:pt x="1350" y="1023"/>
                    </a:lnTo>
                    <a:lnTo>
                      <a:pt x="1350" y="1041"/>
                    </a:lnTo>
                    <a:lnTo>
                      <a:pt x="1359" y="1050"/>
                    </a:lnTo>
                    <a:lnTo>
                      <a:pt x="1368" y="1059"/>
                    </a:lnTo>
                    <a:lnTo>
                      <a:pt x="1368" y="1059"/>
                    </a:lnTo>
                    <a:lnTo>
                      <a:pt x="1376" y="1067"/>
                    </a:lnTo>
                    <a:lnTo>
                      <a:pt x="1376" y="1067"/>
                    </a:lnTo>
                    <a:lnTo>
                      <a:pt x="1394" y="1076"/>
                    </a:lnTo>
                    <a:lnTo>
                      <a:pt x="1394" y="1076"/>
                    </a:lnTo>
                    <a:lnTo>
                      <a:pt x="1421" y="1103"/>
                    </a:lnTo>
                    <a:lnTo>
                      <a:pt x="1421" y="1103"/>
                    </a:lnTo>
                    <a:lnTo>
                      <a:pt x="1438" y="1112"/>
                    </a:lnTo>
                    <a:lnTo>
                      <a:pt x="1465" y="1112"/>
                    </a:lnTo>
                    <a:lnTo>
                      <a:pt x="1482" y="1112"/>
                    </a:lnTo>
                    <a:lnTo>
                      <a:pt x="1482" y="1112"/>
                    </a:lnTo>
                    <a:lnTo>
                      <a:pt x="1500" y="1112"/>
                    </a:lnTo>
                    <a:lnTo>
                      <a:pt x="1500" y="1112"/>
                    </a:lnTo>
                    <a:lnTo>
                      <a:pt x="1509" y="1120"/>
                    </a:lnTo>
                    <a:lnTo>
                      <a:pt x="1509" y="1120"/>
                    </a:lnTo>
                    <a:lnTo>
                      <a:pt x="1518" y="1112"/>
                    </a:lnTo>
                    <a:lnTo>
                      <a:pt x="1518" y="1112"/>
                    </a:lnTo>
                    <a:lnTo>
                      <a:pt x="1518" y="1112"/>
                    </a:lnTo>
                    <a:lnTo>
                      <a:pt x="1518" y="1112"/>
                    </a:lnTo>
                    <a:lnTo>
                      <a:pt x="1526" y="1112"/>
                    </a:lnTo>
                    <a:lnTo>
                      <a:pt x="1526" y="1112"/>
                    </a:lnTo>
                    <a:lnTo>
                      <a:pt x="1579" y="1129"/>
                    </a:lnTo>
                    <a:lnTo>
                      <a:pt x="1615" y="1138"/>
                    </a:lnTo>
                    <a:lnTo>
                      <a:pt x="1615" y="1138"/>
                    </a:lnTo>
                    <a:lnTo>
                      <a:pt x="1632" y="1138"/>
                    </a:lnTo>
                    <a:lnTo>
                      <a:pt x="1632" y="1138"/>
                    </a:lnTo>
                    <a:lnTo>
                      <a:pt x="1641" y="1120"/>
                    </a:lnTo>
                    <a:lnTo>
                      <a:pt x="1641" y="1120"/>
                    </a:lnTo>
                    <a:lnTo>
                      <a:pt x="1650" y="1129"/>
                    </a:lnTo>
                    <a:lnTo>
                      <a:pt x="1650" y="1129"/>
                    </a:lnTo>
                    <a:lnTo>
                      <a:pt x="1659" y="1138"/>
                    </a:lnTo>
                    <a:lnTo>
                      <a:pt x="1659" y="1138"/>
                    </a:lnTo>
                    <a:lnTo>
                      <a:pt x="1659" y="1138"/>
                    </a:lnTo>
                    <a:lnTo>
                      <a:pt x="1659" y="1138"/>
                    </a:lnTo>
                    <a:lnTo>
                      <a:pt x="1659" y="1147"/>
                    </a:lnTo>
                    <a:lnTo>
                      <a:pt x="1659" y="1147"/>
                    </a:lnTo>
                    <a:lnTo>
                      <a:pt x="1659" y="1156"/>
                    </a:lnTo>
                    <a:lnTo>
                      <a:pt x="1659" y="1156"/>
                    </a:lnTo>
                    <a:lnTo>
                      <a:pt x="1659" y="1164"/>
                    </a:lnTo>
                    <a:lnTo>
                      <a:pt x="1668" y="1173"/>
                    </a:lnTo>
                    <a:lnTo>
                      <a:pt x="1668" y="1173"/>
                    </a:lnTo>
                    <a:lnTo>
                      <a:pt x="1685" y="1191"/>
                    </a:lnTo>
                    <a:lnTo>
                      <a:pt x="1685" y="1191"/>
                    </a:lnTo>
                    <a:lnTo>
                      <a:pt x="1703" y="1209"/>
                    </a:lnTo>
                    <a:lnTo>
                      <a:pt x="1703" y="1209"/>
                    </a:lnTo>
                    <a:lnTo>
                      <a:pt x="1738" y="1235"/>
                    </a:lnTo>
                    <a:lnTo>
                      <a:pt x="1756" y="1253"/>
                    </a:lnTo>
                    <a:lnTo>
                      <a:pt x="1756" y="1253"/>
                    </a:lnTo>
                    <a:lnTo>
                      <a:pt x="1756" y="1253"/>
                    </a:lnTo>
                    <a:lnTo>
                      <a:pt x="1756" y="1253"/>
                    </a:lnTo>
                    <a:lnTo>
                      <a:pt x="1756" y="1262"/>
                    </a:lnTo>
                    <a:lnTo>
                      <a:pt x="1756" y="1262"/>
                    </a:lnTo>
                    <a:lnTo>
                      <a:pt x="1747" y="1270"/>
                    </a:lnTo>
                    <a:lnTo>
                      <a:pt x="1747" y="1270"/>
                    </a:lnTo>
                    <a:lnTo>
                      <a:pt x="1747" y="1279"/>
                    </a:lnTo>
                    <a:lnTo>
                      <a:pt x="1738" y="1297"/>
                    </a:lnTo>
                    <a:lnTo>
                      <a:pt x="1738" y="1297"/>
                    </a:lnTo>
                    <a:lnTo>
                      <a:pt x="1747" y="1315"/>
                    </a:lnTo>
                    <a:lnTo>
                      <a:pt x="1765" y="1323"/>
                    </a:lnTo>
                    <a:lnTo>
                      <a:pt x="1765" y="1323"/>
                    </a:lnTo>
                    <a:lnTo>
                      <a:pt x="1765" y="1332"/>
                    </a:lnTo>
                    <a:lnTo>
                      <a:pt x="1782" y="1332"/>
                    </a:lnTo>
                    <a:lnTo>
                      <a:pt x="1782" y="1332"/>
                    </a:lnTo>
                    <a:lnTo>
                      <a:pt x="1791" y="1323"/>
                    </a:lnTo>
                    <a:lnTo>
                      <a:pt x="1791" y="1323"/>
                    </a:lnTo>
                    <a:lnTo>
                      <a:pt x="1800" y="1323"/>
                    </a:lnTo>
                    <a:lnTo>
                      <a:pt x="1800" y="1323"/>
                    </a:lnTo>
                    <a:lnTo>
                      <a:pt x="1809" y="1332"/>
                    </a:lnTo>
                    <a:lnTo>
                      <a:pt x="1809" y="1332"/>
                    </a:lnTo>
                    <a:lnTo>
                      <a:pt x="1809" y="1332"/>
                    </a:lnTo>
                    <a:lnTo>
                      <a:pt x="1809" y="1341"/>
                    </a:lnTo>
                    <a:lnTo>
                      <a:pt x="1818" y="1341"/>
                    </a:lnTo>
                    <a:lnTo>
                      <a:pt x="1818" y="1341"/>
                    </a:lnTo>
                    <a:lnTo>
                      <a:pt x="1835" y="1350"/>
                    </a:lnTo>
                    <a:lnTo>
                      <a:pt x="1853" y="1350"/>
                    </a:lnTo>
                    <a:lnTo>
                      <a:pt x="1853" y="1350"/>
                    </a:lnTo>
                    <a:lnTo>
                      <a:pt x="1853" y="1359"/>
                    </a:lnTo>
                    <a:lnTo>
                      <a:pt x="1853" y="1376"/>
                    </a:lnTo>
                    <a:lnTo>
                      <a:pt x="1853" y="1376"/>
                    </a:lnTo>
                    <a:lnTo>
                      <a:pt x="1862" y="1385"/>
                    </a:lnTo>
                    <a:lnTo>
                      <a:pt x="1871" y="1394"/>
                    </a:lnTo>
                    <a:lnTo>
                      <a:pt x="1871" y="1394"/>
                    </a:lnTo>
                    <a:lnTo>
                      <a:pt x="1879" y="1403"/>
                    </a:lnTo>
                    <a:lnTo>
                      <a:pt x="1897" y="1403"/>
                    </a:lnTo>
                    <a:lnTo>
                      <a:pt x="1897" y="1403"/>
                    </a:lnTo>
                    <a:lnTo>
                      <a:pt x="1906" y="1394"/>
                    </a:lnTo>
                    <a:lnTo>
                      <a:pt x="1906" y="1394"/>
                    </a:lnTo>
                    <a:lnTo>
                      <a:pt x="1915" y="1403"/>
                    </a:lnTo>
                    <a:lnTo>
                      <a:pt x="1915" y="1403"/>
                    </a:lnTo>
                    <a:lnTo>
                      <a:pt x="1950" y="1412"/>
                    </a:lnTo>
                    <a:lnTo>
                      <a:pt x="1976" y="1438"/>
                    </a:lnTo>
                    <a:lnTo>
                      <a:pt x="1976" y="1438"/>
                    </a:lnTo>
                    <a:lnTo>
                      <a:pt x="1994" y="1447"/>
                    </a:lnTo>
                    <a:lnTo>
                      <a:pt x="2003" y="1447"/>
                    </a:lnTo>
                    <a:lnTo>
                      <a:pt x="2003" y="1447"/>
                    </a:lnTo>
                    <a:lnTo>
                      <a:pt x="2003" y="1447"/>
                    </a:lnTo>
                    <a:lnTo>
                      <a:pt x="2021" y="1465"/>
                    </a:lnTo>
                    <a:lnTo>
                      <a:pt x="2021" y="1465"/>
                    </a:lnTo>
                    <a:lnTo>
                      <a:pt x="2029" y="1465"/>
                    </a:lnTo>
                    <a:lnTo>
                      <a:pt x="2038" y="1465"/>
                    </a:lnTo>
                    <a:lnTo>
                      <a:pt x="2038" y="1465"/>
                    </a:lnTo>
                    <a:lnTo>
                      <a:pt x="2056" y="1465"/>
                    </a:lnTo>
                    <a:lnTo>
                      <a:pt x="2065" y="1456"/>
                    </a:lnTo>
                    <a:lnTo>
                      <a:pt x="2065" y="1447"/>
                    </a:lnTo>
                    <a:lnTo>
                      <a:pt x="2065" y="1447"/>
                    </a:lnTo>
                    <a:lnTo>
                      <a:pt x="2065" y="1429"/>
                    </a:lnTo>
                    <a:lnTo>
                      <a:pt x="2056" y="1420"/>
                    </a:lnTo>
                    <a:lnTo>
                      <a:pt x="2056" y="1420"/>
                    </a:lnTo>
                    <a:lnTo>
                      <a:pt x="2056" y="1420"/>
                    </a:lnTo>
                    <a:lnTo>
                      <a:pt x="2056" y="1420"/>
                    </a:lnTo>
                    <a:lnTo>
                      <a:pt x="2056" y="1420"/>
                    </a:lnTo>
                    <a:lnTo>
                      <a:pt x="2056" y="1420"/>
                    </a:lnTo>
                    <a:lnTo>
                      <a:pt x="2056" y="1412"/>
                    </a:lnTo>
                    <a:lnTo>
                      <a:pt x="2056" y="1412"/>
                    </a:lnTo>
                    <a:lnTo>
                      <a:pt x="2056" y="1412"/>
                    </a:lnTo>
                    <a:lnTo>
                      <a:pt x="2056" y="1412"/>
                    </a:lnTo>
                    <a:lnTo>
                      <a:pt x="2065" y="1403"/>
                    </a:lnTo>
                    <a:lnTo>
                      <a:pt x="2065" y="1403"/>
                    </a:lnTo>
                    <a:lnTo>
                      <a:pt x="2082" y="1394"/>
                    </a:lnTo>
                    <a:lnTo>
                      <a:pt x="2082" y="1394"/>
                    </a:lnTo>
                    <a:lnTo>
                      <a:pt x="2082" y="1385"/>
                    </a:lnTo>
                    <a:lnTo>
                      <a:pt x="2082" y="1385"/>
                    </a:lnTo>
                    <a:lnTo>
                      <a:pt x="2091" y="1376"/>
                    </a:lnTo>
                    <a:lnTo>
                      <a:pt x="2091" y="1376"/>
                    </a:lnTo>
                    <a:lnTo>
                      <a:pt x="2118" y="1368"/>
                    </a:lnTo>
                    <a:lnTo>
                      <a:pt x="2144" y="1376"/>
                    </a:lnTo>
                    <a:lnTo>
                      <a:pt x="2144" y="1376"/>
                    </a:lnTo>
                    <a:lnTo>
                      <a:pt x="2153" y="1385"/>
                    </a:lnTo>
                    <a:lnTo>
                      <a:pt x="2162" y="1385"/>
                    </a:lnTo>
                    <a:lnTo>
                      <a:pt x="2162" y="1385"/>
                    </a:lnTo>
                    <a:lnTo>
                      <a:pt x="2153" y="1403"/>
                    </a:lnTo>
                    <a:lnTo>
                      <a:pt x="2153" y="1403"/>
                    </a:lnTo>
                    <a:lnTo>
                      <a:pt x="2153" y="1412"/>
                    </a:lnTo>
                    <a:lnTo>
                      <a:pt x="2153" y="1412"/>
                    </a:lnTo>
                    <a:lnTo>
                      <a:pt x="2153" y="1420"/>
                    </a:lnTo>
                    <a:lnTo>
                      <a:pt x="2171" y="1447"/>
                    </a:lnTo>
                    <a:lnTo>
                      <a:pt x="2171" y="1447"/>
                    </a:lnTo>
                    <a:lnTo>
                      <a:pt x="2171" y="1456"/>
                    </a:lnTo>
                    <a:lnTo>
                      <a:pt x="2171" y="1456"/>
                    </a:lnTo>
                    <a:lnTo>
                      <a:pt x="2162" y="1456"/>
                    </a:lnTo>
                    <a:lnTo>
                      <a:pt x="2162" y="1456"/>
                    </a:lnTo>
                    <a:lnTo>
                      <a:pt x="2162" y="1456"/>
                    </a:lnTo>
                    <a:lnTo>
                      <a:pt x="2153" y="1465"/>
                    </a:lnTo>
                    <a:lnTo>
                      <a:pt x="2153" y="1465"/>
                    </a:lnTo>
                    <a:lnTo>
                      <a:pt x="2144" y="1473"/>
                    </a:lnTo>
                    <a:lnTo>
                      <a:pt x="2135" y="1482"/>
                    </a:lnTo>
                    <a:lnTo>
                      <a:pt x="2135" y="1482"/>
                    </a:lnTo>
                    <a:lnTo>
                      <a:pt x="2135" y="1491"/>
                    </a:lnTo>
                    <a:lnTo>
                      <a:pt x="2135" y="1491"/>
                    </a:lnTo>
                    <a:lnTo>
                      <a:pt x="2135" y="1500"/>
                    </a:lnTo>
                    <a:lnTo>
                      <a:pt x="2144" y="1509"/>
                    </a:lnTo>
                    <a:lnTo>
                      <a:pt x="2144" y="1509"/>
                    </a:lnTo>
                    <a:lnTo>
                      <a:pt x="2162" y="1526"/>
                    </a:lnTo>
                    <a:lnTo>
                      <a:pt x="2162" y="1544"/>
                    </a:lnTo>
                    <a:lnTo>
                      <a:pt x="2162" y="1553"/>
                    </a:lnTo>
                    <a:lnTo>
                      <a:pt x="2162" y="1553"/>
                    </a:lnTo>
                    <a:lnTo>
                      <a:pt x="2162" y="1553"/>
                    </a:lnTo>
                    <a:lnTo>
                      <a:pt x="2162" y="1553"/>
                    </a:lnTo>
                    <a:lnTo>
                      <a:pt x="2162" y="1571"/>
                    </a:lnTo>
                    <a:lnTo>
                      <a:pt x="2162" y="1579"/>
                    </a:lnTo>
                    <a:lnTo>
                      <a:pt x="2162" y="1579"/>
                    </a:lnTo>
                    <a:lnTo>
                      <a:pt x="2153" y="1579"/>
                    </a:lnTo>
                    <a:lnTo>
                      <a:pt x="2153" y="1579"/>
                    </a:lnTo>
                    <a:lnTo>
                      <a:pt x="2153" y="1606"/>
                    </a:lnTo>
                    <a:lnTo>
                      <a:pt x="2153" y="1632"/>
                    </a:lnTo>
                    <a:lnTo>
                      <a:pt x="2162" y="1668"/>
                    </a:lnTo>
                    <a:lnTo>
                      <a:pt x="2162" y="1668"/>
                    </a:lnTo>
                    <a:lnTo>
                      <a:pt x="2171" y="1668"/>
                    </a:lnTo>
                    <a:lnTo>
                      <a:pt x="2171" y="1668"/>
                    </a:lnTo>
                    <a:lnTo>
                      <a:pt x="2171" y="1676"/>
                    </a:lnTo>
                    <a:lnTo>
                      <a:pt x="2171" y="1694"/>
                    </a:lnTo>
                    <a:lnTo>
                      <a:pt x="2171" y="1694"/>
                    </a:lnTo>
                    <a:lnTo>
                      <a:pt x="2162" y="1694"/>
                    </a:lnTo>
                    <a:lnTo>
                      <a:pt x="2162" y="1694"/>
                    </a:lnTo>
                    <a:lnTo>
                      <a:pt x="2162" y="1703"/>
                    </a:lnTo>
                    <a:lnTo>
                      <a:pt x="2162" y="1703"/>
                    </a:lnTo>
                    <a:lnTo>
                      <a:pt x="2162" y="1712"/>
                    </a:lnTo>
                    <a:lnTo>
                      <a:pt x="2162" y="1712"/>
                    </a:lnTo>
                    <a:lnTo>
                      <a:pt x="2153" y="1712"/>
                    </a:lnTo>
                    <a:lnTo>
                      <a:pt x="2153" y="1712"/>
                    </a:lnTo>
                    <a:lnTo>
                      <a:pt x="2135" y="1738"/>
                    </a:lnTo>
                    <a:lnTo>
                      <a:pt x="2109" y="1747"/>
                    </a:lnTo>
                    <a:lnTo>
                      <a:pt x="2109" y="1747"/>
                    </a:lnTo>
                    <a:lnTo>
                      <a:pt x="2100" y="1756"/>
                    </a:lnTo>
                    <a:lnTo>
                      <a:pt x="2091" y="1774"/>
                    </a:lnTo>
                    <a:lnTo>
                      <a:pt x="2091" y="1774"/>
                    </a:lnTo>
                    <a:lnTo>
                      <a:pt x="2091" y="1774"/>
                    </a:lnTo>
                    <a:lnTo>
                      <a:pt x="2091" y="1774"/>
                    </a:lnTo>
                    <a:lnTo>
                      <a:pt x="2082" y="1782"/>
                    </a:lnTo>
                    <a:lnTo>
                      <a:pt x="2082" y="1782"/>
                    </a:lnTo>
                    <a:lnTo>
                      <a:pt x="2082" y="1782"/>
                    </a:lnTo>
                    <a:lnTo>
                      <a:pt x="2082" y="1782"/>
                    </a:lnTo>
                    <a:lnTo>
                      <a:pt x="2073" y="1791"/>
                    </a:lnTo>
                    <a:lnTo>
                      <a:pt x="2073" y="1800"/>
                    </a:lnTo>
                    <a:lnTo>
                      <a:pt x="2073" y="1800"/>
                    </a:lnTo>
                    <a:lnTo>
                      <a:pt x="2073" y="1818"/>
                    </a:lnTo>
                    <a:lnTo>
                      <a:pt x="2073" y="1818"/>
                    </a:lnTo>
                    <a:lnTo>
                      <a:pt x="2073" y="1818"/>
                    </a:lnTo>
                    <a:lnTo>
                      <a:pt x="2065" y="1818"/>
                    </a:lnTo>
                    <a:lnTo>
                      <a:pt x="2065" y="1818"/>
                    </a:lnTo>
                    <a:lnTo>
                      <a:pt x="2038" y="1835"/>
                    </a:lnTo>
                    <a:lnTo>
                      <a:pt x="2038" y="1835"/>
                    </a:lnTo>
                    <a:lnTo>
                      <a:pt x="2021" y="1835"/>
                    </a:lnTo>
                    <a:lnTo>
                      <a:pt x="2021" y="1844"/>
                    </a:lnTo>
                    <a:lnTo>
                      <a:pt x="2012" y="1871"/>
                    </a:lnTo>
                    <a:lnTo>
                      <a:pt x="2012" y="1871"/>
                    </a:lnTo>
                    <a:lnTo>
                      <a:pt x="2012" y="1871"/>
                    </a:lnTo>
                    <a:lnTo>
                      <a:pt x="2012" y="1888"/>
                    </a:lnTo>
                    <a:lnTo>
                      <a:pt x="2012" y="1888"/>
                    </a:lnTo>
                    <a:lnTo>
                      <a:pt x="2003" y="1888"/>
                    </a:lnTo>
                    <a:lnTo>
                      <a:pt x="1985" y="1906"/>
                    </a:lnTo>
                    <a:lnTo>
                      <a:pt x="1985" y="1906"/>
                    </a:lnTo>
                    <a:lnTo>
                      <a:pt x="1985" y="1915"/>
                    </a:lnTo>
                    <a:lnTo>
                      <a:pt x="1985" y="1924"/>
                    </a:lnTo>
                    <a:lnTo>
                      <a:pt x="1985" y="1924"/>
                    </a:lnTo>
                    <a:lnTo>
                      <a:pt x="1976" y="1932"/>
                    </a:lnTo>
                    <a:lnTo>
                      <a:pt x="1976" y="1932"/>
                    </a:lnTo>
                    <a:lnTo>
                      <a:pt x="1959" y="1941"/>
                    </a:lnTo>
                    <a:lnTo>
                      <a:pt x="1959" y="1959"/>
                    </a:lnTo>
                    <a:lnTo>
                      <a:pt x="1959" y="1959"/>
                    </a:lnTo>
                    <a:lnTo>
                      <a:pt x="1959" y="1968"/>
                    </a:lnTo>
                    <a:lnTo>
                      <a:pt x="1959" y="1977"/>
                    </a:lnTo>
                    <a:lnTo>
                      <a:pt x="1959" y="1977"/>
                    </a:lnTo>
                    <a:lnTo>
                      <a:pt x="1968" y="1994"/>
                    </a:lnTo>
                    <a:lnTo>
                      <a:pt x="1968" y="1994"/>
                    </a:lnTo>
                    <a:lnTo>
                      <a:pt x="1959" y="2003"/>
                    </a:lnTo>
                    <a:lnTo>
                      <a:pt x="1959" y="2003"/>
                    </a:lnTo>
                    <a:lnTo>
                      <a:pt x="1959" y="2021"/>
                    </a:lnTo>
                    <a:lnTo>
                      <a:pt x="1959" y="2021"/>
                    </a:lnTo>
                    <a:lnTo>
                      <a:pt x="1976" y="2030"/>
                    </a:lnTo>
                    <a:lnTo>
                      <a:pt x="1976" y="2030"/>
                    </a:lnTo>
                    <a:lnTo>
                      <a:pt x="1985" y="2030"/>
                    </a:lnTo>
                    <a:lnTo>
                      <a:pt x="1985" y="2030"/>
                    </a:lnTo>
                    <a:lnTo>
                      <a:pt x="1985" y="2038"/>
                    </a:lnTo>
                    <a:lnTo>
                      <a:pt x="1994" y="2038"/>
                    </a:lnTo>
                    <a:lnTo>
                      <a:pt x="1994" y="2038"/>
                    </a:lnTo>
                    <a:lnTo>
                      <a:pt x="2003" y="2047"/>
                    </a:lnTo>
                    <a:lnTo>
                      <a:pt x="2012" y="2047"/>
                    </a:lnTo>
                    <a:lnTo>
                      <a:pt x="2012" y="2047"/>
                    </a:lnTo>
                    <a:lnTo>
                      <a:pt x="2012" y="2047"/>
                    </a:lnTo>
                    <a:lnTo>
                      <a:pt x="2012" y="2047"/>
                    </a:lnTo>
                    <a:lnTo>
                      <a:pt x="2021" y="2047"/>
                    </a:lnTo>
                    <a:lnTo>
                      <a:pt x="2021" y="2047"/>
                    </a:lnTo>
                    <a:lnTo>
                      <a:pt x="2012" y="2056"/>
                    </a:lnTo>
                    <a:lnTo>
                      <a:pt x="2012" y="2056"/>
                    </a:lnTo>
                    <a:lnTo>
                      <a:pt x="2003" y="2074"/>
                    </a:lnTo>
                    <a:lnTo>
                      <a:pt x="2003" y="2074"/>
                    </a:lnTo>
                    <a:lnTo>
                      <a:pt x="1994" y="2083"/>
                    </a:lnTo>
                    <a:lnTo>
                      <a:pt x="1994" y="2083"/>
                    </a:lnTo>
                    <a:lnTo>
                      <a:pt x="1985" y="2074"/>
                    </a:lnTo>
                    <a:lnTo>
                      <a:pt x="1985" y="2074"/>
                    </a:lnTo>
                    <a:lnTo>
                      <a:pt x="1959" y="2091"/>
                    </a:lnTo>
                    <a:lnTo>
                      <a:pt x="1950" y="2109"/>
                    </a:lnTo>
                    <a:lnTo>
                      <a:pt x="1941" y="2118"/>
                    </a:lnTo>
                    <a:lnTo>
                      <a:pt x="1941" y="2118"/>
                    </a:lnTo>
                    <a:lnTo>
                      <a:pt x="1941" y="2136"/>
                    </a:lnTo>
                    <a:lnTo>
                      <a:pt x="1941" y="2153"/>
                    </a:lnTo>
                    <a:lnTo>
                      <a:pt x="1959" y="2180"/>
                    </a:lnTo>
                    <a:lnTo>
                      <a:pt x="1959" y="2180"/>
                    </a:lnTo>
                    <a:lnTo>
                      <a:pt x="1959" y="2197"/>
                    </a:lnTo>
                    <a:lnTo>
                      <a:pt x="1959" y="2197"/>
                    </a:lnTo>
                    <a:lnTo>
                      <a:pt x="1959" y="2197"/>
                    </a:lnTo>
                    <a:lnTo>
                      <a:pt x="1959" y="2197"/>
                    </a:lnTo>
                    <a:lnTo>
                      <a:pt x="1959" y="2197"/>
                    </a:lnTo>
                    <a:lnTo>
                      <a:pt x="1959" y="2197"/>
                    </a:lnTo>
                    <a:lnTo>
                      <a:pt x="1941" y="2206"/>
                    </a:lnTo>
                    <a:lnTo>
                      <a:pt x="1941" y="2206"/>
                    </a:lnTo>
                    <a:lnTo>
                      <a:pt x="1950" y="2224"/>
                    </a:lnTo>
                    <a:lnTo>
                      <a:pt x="1950" y="2224"/>
                    </a:lnTo>
                    <a:lnTo>
                      <a:pt x="1985" y="2250"/>
                    </a:lnTo>
                    <a:lnTo>
                      <a:pt x="1985" y="2250"/>
                    </a:lnTo>
                    <a:lnTo>
                      <a:pt x="1994" y="2259"/>
                    </a:lnTo>
                    <a:lnTo>
                      <a:pt x="1994" y="2259"/>
                    </a:lnTo>
                    <a:lnTo>
                      <a:pt x="2003" y="2268"/>
                    </a:lnTo>
                    <a:lnTo>
                      <a:pt x="2003" y="2268"/>
                    </a:lnTo>
                    <a:lnTo>
                      <a:pt x="2021" y="2277"/>
                    </a:lnTo>
                    <a:lnTo>
                      <a:pt x="2038" y="2303"/>
                    </a:lnTo>
                    <a:lnTo>
                      <a:pt x="2038" y="2303"/>
                    </a:lnTo>
                    <a:lnTo>
                      <a:pt x="2038" y="2303"/>
                    </a:lnTo>
                    <a:lnTo>
                      <a:pt x="2038" y="2303"/>
                    </a:lnTo>
                    <a:lnTo>
                      <a:pt x="2047" y="2321"/>
                    </a:lnTo>
                    <a:lnTo>
                      <a:pt x="2047" y="2321"/>
                    </a:lnTo>
                    <a:lnTo>
                      <a:pt x="2065" y="2339"/>
                    </a:lnTo>
                    <a:lnTo>
                      <a:pt x="2065" y="2339"/>
                    </a:lnTo>
                    <a:lnTo>
                      <a:pt x="2073" y="2356"/>
                    </a:lnTo>
                    <a:lnTo>
                      <a:pt x="2082" y="2383"/>
                    </a:lnTo>
                    <a:lnTo>
                      <a:pt x="2082" y="2383"/>
                    </a:lnTo>
                    <a:lnTo>
                      <a:pt x="2082" y="2383"/>
                    </a:lnTo>
                    <a:lnTo>
                      <a:pt x="2082" y="2383"/>
                    </a:lnTo>
                    <a:lnTo>
                      <a:pt x="2100" y="2418"/>
                    </a:lnTo>
                    <a:lnTo>
                      <a:pt x="2100" y="2418"/>
                    </a:lnTo>
                    <a:lnTo>
                      <a:pt x="2144" y="2506"/>
                    </a:lnTo>
                    <a:lnTo>
                      <a:pt x="2188" y="2577"/>
                    </a:lnTo>
                    <a:lnTo>
                      <a:pt x="2188" y="2577"/>
                    </a:lnTo>
                    <a:lnTo>
                      <a:pt x="2215" y="2621"/>
                    </a:lnTo>
                    <a:lnTo>
                      <a:pt x="2223" y="2639"/>
                    </a:lnTo>
                    <a:lnTo>
                      <a:pt x="2223" y="2648"/>
                    </a:lnTo>
                    <a:lnTo>
                      <a:pt x="2223" y="2648"/>
                    </a:lnTo>
                    <a:lnTo>
                      <a:pt x="2215" y="2648"/>
                    </a:lnTo>
                    <a:lnTo>
                      <a:pt x="2215" y="2648"/>
                    </a:lnTo>
                    <a:lnTo>
                      <a:pt x="2223" y="2674"/>
                    </a:lnTo>
                    <a:lnTo>
                      <a:pt x="2241" y="2700"/>
                    </a:lnTo>
                    <a:lnTo>
                      <a:pt x="2241" y="2700"/>
                    </a:lnTo>
                    <a:lnTo>
                      <a:pt x="2250" y="2700"/>
                    </a:lnTo>
                    <a:lnTo>
                      <a:pt x="2250" y="2700"/>
                    </a:lnTo>
                    <a:lnTo>
                      <a:pt x="2259" y="2709"/>
                    </a:lnTo>
                    <a:lnTo>
                      <a:pt x="2259" y="2709"/>
                    </a:lnTo>
                    <a:lnTo>
                      <a:pt x="2268" y="2718"/>
                    </a:lnTo>
                    <a:lnTo>
                      <a:pt x="2268" y="2718"/>
                    </a:lnTo>
                    <a:lnTo>
                      <a:pt x="2276" y="2727"/>
                    </a:lnTo>
                    <a:lnTo>
                      <a:pt x="2276" y="2727"/>
                    </a:lnTo>
                    <a:lnTo>
                      <a:pt x="2338" y="2762"/>
                    </a:lnTo>
                    <a:lnTo>
                      <a:pt x="2338" y="2762"/>
                    </a:lnTo>
                    <a:lnTo>
                      <a:pt x="2418" y="2806"/>
                    </a:lnTo>
                    <a:lnTo>
                      <a:pt x="2471" y="2833"/>
                    </a:lnTo>
                    <a:lnTo>
                      <a:pt x="2488" y="2851"/>
                    </a:lnTo>
                    <a:lnTo>
                      <a:pt x="2497" y="2859"/>
                    </a:lnTo>
                    <a:lnTo>
                      <a:pt x="2497" y="2859"/>
                    </a:lnTo>
                    <a:lnTo>
                      <a:pt x="2515" y="2877"/>
                    </a:lnTo>
                    <a:lnTo>
                      <a:pt x="2550" y="2895"/>
                    </a:lnTo>
                    <a:lnTo>
                      <a:pt x="2559" y="2904"/>
                    </a:lnTo>
                    <a:lnTo>
                      <a:pt x="2559" y="2904"/>
                    </a:lnTo>
                    <a:lnTo>
                      <a:pt x="2559" y="2904"/>
                    </a:lnTo>
                    <a:lnTo>
                      <a:pt x="2559" y="2904"/>
                    </a:lnTo>
                    <a:lnTo>
                      <a:pt x="2568" y="2912"/>
                    </a:lnTo>
                    <a:lnTo>
                      <a:pt x="2568" y="2912"/>
                    </a:lnTo>
                    <a:lnTo>
                      <a:pt x="2559" y="2912"/>
                    </a:lnTo>
                    <a:lnTo>
                      <a:pt x="2559" y="2956"/>
                    </a:lnTo>
                    <a:lnTo>
                      <a:pt x="2559" y="2956"/>
                    </a:lnTo>
                    <a:lnTo>
                      <a:pt x="2568" y="2956"/>
                    </a:lnTo>
                    <a:lnTo>
                      <a:pt x="2568" y="2956"/>
                    </a:lnTo>
                    <a:lnTo>
                      <a:pt x="2576" y="3027"/>
                    </a:lnTo>
                    <a:lnTo>
                      <a:pt x="2576" y="3062"/>
                    </a:lnTo>
                    <a:lnTo>
                      <a:pt x="2568" y="3098"/>
                    </a:lnTo>
                    <a:lnTo>
                      <a:pt x="2568" y="3098"/>
                    </a:lnTo>
                    <a:lnTo>
                      <a:pt x="2550" y="3160"/>
                    </a:lnTo>
                    <a:lnTo>
                      <a:pt x="2550" y="3160"/>
                    </a:lnTo>
                    <a:lnTo>
                      <a:pt x="2550" y="3177"/>
                    </a:lnTo>
                    <a:lnTo>
                      <a:pt x="2550" y="3177"/>
                    </a:lnTo>
                    <a:lnTo>
                      <a:pt x="2541" y="3186"/>
                    </a:lnTo>
                    <a:lnTo>
                      <a:pt x="2541" y="3186"/>
                    </a:lnTo>
                    <a:lnTo>
                      <a:pt x="2550" y="3204"/>
                    </a:lnTo>
                    <a:lnTo>
                      <a:pt x="2550" y="3204"/>
                    </a:lnTo>
                    <a:lnTo>
                      <a:pt x="2559" y="3212"/>
                    </a:lnTo>
                    <a:lnTo>
                      <a:pt x="2559" y="3212"/>
                    </a:lnTo>
                    <a:lnTo>
                      <a:pt x="2550" y="3230"/>
                    </a:lnTo>
                    <a:lnTo>
                      <a:pt x="2550" y="3257"/>
                    </a:lnTo>
                    <a:lnTo>
                      <a:pt x="2550" y="3283"/>
                    </a:lnTo>
                    <a:lnTo>
                      <a:pt x="2550" y="3283"/>
                    </a:lnTo>
                    <a:lnTo>
                      <a:pt x="2541" y="3336"/>
                    </a:lnTo>
                    <a:lnTo>
                      <a:pt x="2541" y="3336"/>
                    </a:lnTo>
                    <a:lnTo>
                      <a:pt x="2532" y="3371"/>
                    </a:lnTo>
                    <a:lnTo>
                      <a:pt x="2532" y="3371"/>
                    </a:lnTo>
                    <a:lnTo>
                      <a:pt x="2523" y="3407"/>
                    </a:lnTo>
                    <a:lnTo>
                      <a:pt x="2523" y="3407"/>
                    </a:lnTo>
                    <a:lnTo>
                      <a:pt x="2515" y="3424"/>
                    </a:lnTo>
                    <a:lnTo>
                      <a:pt x="2515" y="3424"/>
                    </a:lnTo>
                    <a:lnTo>
                      <a:pt x="2515" y="3424"/>
                    </a:lnTo>
                    <a:lnTo>
                      <a:pt x="2515" y="3424"/>
                    </a:lnTo>
                    <a:lnTo>
                      <a:pt x="2506" y="3442"/>
                    </a:lnTo>
                    <a:lnTo>
                      <a:pt x="2506" y="3460"/>
                    </a:lnTo>
                    <a:lnTo>
                      <a:pt x="2506" y="3460"/>
                    </a:lnTo>
                    <a:lnTo>
                      <a:pt x="2497" y="3486"/>
                    </a:lnTo>
                    <a:lnTo>
                      <a:pt x="2479" y="3504"/>
                    </a:lnTo>
                    <a:lnTo>
                      <a:pt x="2479" y="3504"/>
                    </a:lnTo>
                    <a:lnTo>
                      <a:pt x="2479" y="3513"/>
                    </a:lnTo>
                    <a:lnTo>
                      <a:pt x="2479" y="3513"/>
                    </a:lnTo>
                    <a:lnTo>
                      <a:pt x="2479" y="3530"/>
                    </a:lnTo>
                    <a:lnTo>
                      <a:pt x="2479" y="3530"/>
                    </a:lnTo>
                    <a:lnTo>
                      <a:pt x="2488" y="3539"/>
                    </a:lnTo>
                    <a:lnTo>
                      <a:pt x="2488" y="3539"/>
                    </a:lnTo>
                    <a:lnTo>
                      <a:pt x="2488" y="3548"/>
                    </a:lnTo>
                    <a:lnTo>
                      <a:pt x="2488" y="3548"/>
                    </a:lnTo>
                    <a:lnTo>
                      <a:pt x="2497" y="3566"/>
                    </a:lnTo>
                    <a:lnTo>
                      <a:pt x="2506" y="3574"/>
                    </a:lnTo>
                    <a:lnTo>
                      <a:pt x="2506" y="3574"/>
                    </a:lnTo>
                    <a:lnTo>
                      <a:pt x="2497" y="3592"/>
                    </a:lnTo>
                    <a:lnTo>
                      <a:pt x="2497" y="3592"/>
                    </a:lnTo>
                    <a:lnTo>
                      <a:pt x="2497" y="3592"/>
                    </a:lnTo>
                    <a:lnTo>
                      <a:pt x="2497" y="3592"/>
                    </a:lnTo>
                    <a:lnTo>
                      <a:pt x="2479" y="3610"/>
                    </a:lnTo>
                    <a:lnTo>
                      <a:pt x="2479" y="3636"/>
                    </a:lnTo>
                    <a:lnTo>
                      <a:pt x="2479" y="3636"/>
                    </a:lnTo>
                    <a:lnTo>
                      <a:pt x="2479" y="3707"/>
                    </a:lnTo>
                    <a:lnTo>
                      <a:pt x="2479" y="3707"/>
                    </a:lnTo>
                    <a:lnTo>
                      <a:pt x="2479" y="3733"/>
                    </a:lnTo>
                    <a:lnTo>
                      <a:pt x="2479" y="3751"/>
                    </a:lnTo>
                    <a:lnTo>
                      <a:pt x="2479" y="3751"/>
                    </a:lnTo>
                    <a:lnTo>
                      <a:pt x="2479" y="3760"/>
                    </a:lnTo>
                    <a:lnTo>
                      <a:pt x="2479" y="3760"/>
                    </a:lnTo>
                    <a:lnTo>
                      <a:pt x="2471" y="3769"/>
                    </a:lnTo>
                    <a:lnTo>
                      <a:pt x="2471" y="3769"/>
                    </a:lnTo>
                    <a:lnTo>
                      <a:pt x="2471" y="3786"/>
                    </a:lnTo>
                    <a:lnTo>
                      <a:pt x="2471" y="3786"/>
                    </a:lnTo>
                    <a:lnTo>
                      <a:pt x="2471" y="3795"/>
                    </a:lnTo>
                    <a:lnTo>
                      <a:pt x="2471" y="3795"/>
                    </a:lnTo>
                    <a:lnTo>
                      <a:pt x="2471" y="3804"/>
                    </a:lnTo>
                    <a:lnTo>
                      <a:pt x="2462" y="3813"/>
                    </a:lnTo>
                    <a:lnTo>
                      <a:pt x="2462" y="3813"/>
                    </a:lnTo>
                    <a:lnTo>
                      <a:pt x="2444" y="3848"/>
                    </a:lnTo>
                    <a:lnTo>
                      <a:pt x="2444" y="3848"/>
                    </a:lnTo>
                    <a:lnTo>
                      <a:pt x="2444" y="3857"/>
                    </a:lnTo>
                    <a:lnTo>
                      <a:pt x="2444" y="3857"/>
                    </a:lnTo>
                    <a:lnTo>
                      <a:pt x="2444" y="3892"/>
                    </a:lnTo>
                    <a:lnTo>
                      <a:pt x="2426" y="3919"/>
                    </a:lnTo>
                    <a:lnTo>
                      <a:pt x="2426" y="3919"/>
                    </a:lnTo>
                    <a:lnTo>
                      <a:pt x="2418" y="3945"/>
                    </a:lnTo>
                    <a:lnTo>
                      <a:pt x="2418" y="3945"/>
                    </a:lnTo>
                    <a:lnTo>
                      <a:pt x="2418" y="3954"/>
                    </a:lnTo>
                    <a:lnTo>
                      <a:pt x="2418" y="3954"/>
                    </a:lnTo>
                    <a:lnTo>
                      <a:pt x="2409" y="3972"/>
                    </a:lnTo>
                    <a:lnTo>
                      <a:pt x="2409" y="3972"/>
                    </a:lnTo>
                    <a:lnTo>
                      <a:pt x="2400" y="3981"/>
                    </a:lnTo>
                    <a:lnTo>
                      <a:pt x="2400" y="3981"/>
                    </a:lnTo>
                    <a:lnTo>
                      <a:pt x="2400" y="3989"/>
                    </a:lnTo>
                    <a:lnTo>
                      <a:pt x="2400" y="3989"/>
                    </a:lnTo>
                    <a:lnTo>
                      <a:pt x="2400" y="3989"/>
                    </a:lnTo>
                    <a:lnTo>
                      <a:pt x="2400" y="3989"/>
                    </a:lnTo>
                    <a:lnTo>
                      <a:pt x="2391" y="4007"/>
                    </a:lnTo>
                    <a:lnTo>
                      <a:pt x="2382" y="4016"/>
                    </a:lnTo>
                    <a:lnTo>
                      <a:pt x="2382" y="4016"/>
                    </a:lnTo>
                    <a:lnTo>
                      <a:pt x="2373" y="4016"/>
                    </a:lnTo>
                    <a:lnTo>
                      <a:pt x="2365" y="4025"/>
                    </a:lnTo>
                    <a:lnTo>
                      <a:pt x="2365" y="4025"/>
                    </a:lnTo>
                    <a:lnTo>
                      <a:pt x="2365" y="4042"/>
                    </a:lnTo>
                    <a:lnTo>
                      <a:pt x="2373" y="4060"/>
                    </a:lnTo>
                    <a:lnTo>
                      <a:pt x="2373" y="4060"/>
                    </a:lnTo>
                    <a:lnTo>
                      <a:pt x="2373" y="4078"/>
                    </a:lnTo>
                    <a:lnTo>
                      <a:pt x="2373" y="4078"/>
                    </a:lnTo>
                    <a:lnTo>
                      <a:pt x="2373" y="4086"/>
                    </a:lnTo>
                    <a:lnTo>
                      <a:pt x="2373" y="4086"/>
                    </a:lnTo>
                    <a:lnTo>
                      <a:pt x="2373" y="4104"/>
                    </a:lnTo>
                    <a:lnTo>
                      <a:pt x="2382" y="4131"/>
                    </a:lnTo>
                    <a:lnTo>
                      <a:pt x="2382" y="4131"/>
                    </a:lnTo>
                    <a:lnTo>
                      <a:pt x="2391" y="4148"/>
                    </a:lnTo>
                    <a:lnTo>
                      <a:pt x="2382" y="4175"/>
                    </a:lnTo>
                    <a:lnTo>
                      <a:pt x="2382" y="4175"/>
                    </a:lnTo>
                    <a:lnTo>
                      <a:pt x="2382" y="4175"/>
                    </a:lnTo>
                    <a:lnTo>
                      <a:pt x="2382" y="4184"/>
                    </a:lnTo>
                    <a:lnTo>
                      <a:pt x="2382" y="4184"/>
                    </a:lnTo>
                    <a:lnTo>
                      <a:pt x="2382" y="4184"/>
                    </a:lnTo>
                    <a:lnTo>
                      <a:pt x="2382" y="4184"/>
                    </a:lnTo>
                    <a:lnTo>
                      <a:pt x="2373" y="4201"/>
                    </a:lnTo>
                    <a:lnTo>
                      <a:pt x="2373" y="4201"/>
                    </a:lnTo>
                    <a:lnTo>
                      <a:pt x="2373" y="4201"/>
                    </a:lnTo>
                    <a:lnTo>
                      <a:pt x="2373" y="4201"/>
                    </a:lnTo>
                    <a:lnTo>
                      <a:pt x="2365" y="4228"/>
                    </a:lnTo>
                    <a:lnTo>
                      <a:pt x="2365" y="4228"/>
                    </a:lnTo>
                    <a:lnTo>
                      <a:pt x="2365" y="4245"/>
                    </a:lnTo>
                    <a:lnTo>
                      <a:pt x="2365" y="4245"/>
                    </a:lnTo>
                    <a:lnTo>
                      <a:pt x="2356" y="4245"/>
                    </a:lnTo>
                    <a:lnTo>
                      <a:pt x="2356" y="4245"/>
                    </a:lnTo>
                    <a:lnTo>
                      <a:pt x="2356" y="4272"/>
                    </a:lnTo>
                    <a:lnTo>
                      <a:pt x="2356" y="4289"/>
                    </a:lnTo>
                    <a:lnTo>
                      <a:pt x="2356" y="4289"/>
                    </a:lnTo>
                    <a:lnTo>
                      <a:pt x="2365" y="4307"/>
                    </a:lnTo>
                    <a:lnTo>
                      <a:pt x="2365" y="4307"/>
                    </a:lnTo>
                    <a:lnTo>
                      <a:pt x="2365" y="4316"/>
                    </a:lnTo>
                    <a:lnTo>
                      <a:pt x="2365" y="4316"/>
                    </a:lnTo>
                    <a:lnTo>
                      <a:pt x="2356" y="4316"/>
                    </a:lnTo>
                    <a:lnTo>
                      <a:pt x="2356" y="4316"/>
                    </a:lnTo>
                    <a:lnTo>
                      <a:pt x="2356" y="4325"/>
                    </a:lnTo>
                    <a:lnTo>
                      <a:pt x="2356" y="4325"/>
                    </a:lnTo>
                    <a:lnTo>
                      <a:pt x="2356" y="4325"/>
                    </a:lnTo>
                    <a:lnTo>
                      <a:pt x="2356" y="4325"/>
                    </a:lnTo>
                    <a:lnTo>
                      <a:pt x="2347" y="4325"/>
                    </a:lnTo>
                    <a:lnTo>
                      <a:pt x="2338" y="4342"/>
                    </a:lnTo>
                    <a:lnTo>
                      <a:pt x="2329" y="4378"/>
                    </a:lnTo>
                    <a:lnTo>
                      <a:pt x="2329" y="4413"/>
                    </a:lnTo>
                    <a:lnTo>
                      <a:pt x="2329" y="4413"/>
                    </a:lnTo>
                    <a:lnTo>
                      <a:pt x="2329" y="4422"/>
                    </a:lnTo>
                    <a:lnTo>
                      <a:pt x="2338" y="4422"/>
                    </a:lnTo>
                    <a:lnTo>
                      <a:pt x="2338" y="4422"/>
                    </a:lnTo>
                    <a:lnTo>
                      <a:pt x="2365" y="4413"/>
                    </a:lnTo>
                    <a:lnTo>
                      <a:pt x="2365" y="4413"/>
                    </a:lnTo>
                    <a:lnTo>
                      <a:pt x="2373" y="4413"/>
                    </a:lnTo>
                    <a:lnTo>
                      <a:pt x="2382" y="4395"/>
                    </a:lnTo>
                    <a:lnTo>
                      <a:pt x="2382" y="4360"/>
                    </a:lnTo>
                    <a:lnTo>
                      <a:pt x="2382" y="4325"/>
                    </a:lnTo>
                    <a:lnTo>
                      <a:pt x="2382" y="4325"/>
                    </a:lnTo>
                    <a:lnTo>
                      <a:pt x="2382" y="4325"/>
                    </a:lnTo>
                    <a:lnTo>
                      <a:pt x="2382" y="4325"/>
                    </a:lnTo>
                    <a:lnTo>
                      <a:pt x="2382" y="4325"/>
                    </a:lnTo>
                    <a:lnTo>
                      <a:pt x="2391" y="4316"/>
                    </a:lnTo>
                    <a:lnTo>
                      <a:pt x="2400" y="4307"/>
                    </a:lnTo>
                    <a:lnTo>
                      <a:pt x="2400" y="4307"/>
                    </a:lnTo>
                    <a:lnTo>
                      <a:pt x="2400" y="4298"/>
                    </a:lnTo>
                    <a:lnTo>
                      <a:pt x="2400" y="4298"/>
                    </a:lnTo>
                    <a:lnTo>
                      <a:pt x="2409" y="4298"/>
                    </a:lnTo>
                    <a:lnTo>
                      <a:pt x="2409" y="4298"/>
                    </a:lnTo>
                    <a:lnTo>
                      <a:pt x="2409" y="4307"/>
                    </a:lnTo>
                    <a:lnTo>
                      <a:pt x="2409" y="4307"/>
                    </a:lnTo>
                    <a:lnTo>
                      <a:pt x="2409" y="4307"/>
                    </a:lnTo>
                    <a:lnTo>
                      <a:pt x="2409" y="4307"/>
                    </a:lnTo>
                    <a:lnTo>
                      <a:pt x="2418" y="4325"/>
                    </a:lnTo>
                    <a:lnTo>
                      <a:pt x="2418" y="4325"/>
                    </a:lnTo>
                    <a:lnTo>
                      <a:pt x="2426" y="4325"/>
                    </a:lnTo>
                    <a:lnTo>
                      <a:pt x="2426" y="4325"/>
                    </a:lnTo>
                    <a:lnTo>
                      <a:pt x="2426" y="4334"/>
                    </a:lnTo>
                    <a:lnTo>
                      <a:pt x="2426" y="4334"/>
                    </a:lnTo>
                    <a:lnTo>
                      <a:pt x="2418" y="4342"/>
                    </a:lnTo>
                    <a:lnTo>
                      <a:pt x="2418" y="4342"/>
                    </a:lnTo>
                    <a:lnTo>
                      <a:pt x="2409" y="4351"/>
                    </a:lnTo>
                    <a:lnTo>
                      <a:pt x="2409" y="4369"/>
                    </a:lnTo>
                    <a:lnTo>
                      <a:pt x="2409" y="4369"/>
                    </a:lnTo>
                    <a:lnTo>
                      <a:pt x="2418" y="4369"/>
                    </a:lnTo>
                    <a:lnTo>
                      <a:pt x="2418" y="4369"/>
                    </a:lnTo>
                    <a:lnTo>
                      <a:pt x="2418" y="4387"/>
                    </a:lnTo>
                    <a:lnTo>
                      <a:pt x="2409" y="4387"/>
                    </a:lnTo>
                    <a:lnTo>
                      <a:pt x="2409" y="4387"/>
                    </a:lnTo>
                    <a:lnTo>
                      <a:pt x="2409" y="4395"/>
                    </a:lnTo>
                    <a:lnTo>
                      <a:pt x="2409" y="4395"/>
                    </a:lnTo>
                    <a:lnTo>
                      <a:pt x="2400" y="4413"/>
                    </a:lnTo>
                    <a:lnTo>
                      <a:pt x="2400" y="4431"/>
                    </a:lnTo>
                    <a:lnTo>
                      <a:pt x="2400" y="4431"/>
                    </a:lnTo>
                    <a:lnTo>
                      <a:pt x="2400" y="4440"/>
                    </a:lnTo>
                    <a:lnTo>
                      <a:pt x="2400" y="4440"/>
                    </a:lnTo>
                    <a:lnTo>
                      <a:pt x="2400" y="4440"/>
                    </a:lnTo>
                    <a:lnTo>
                      <a:pt x="2400" y="4440"/>
                    </a:lnTo>
                    <a:lnTo>
                      <a:pt x="2391" y="4457"/>
                    </a:lnTo>
                    <a:lnTo>
                      <a:pt x="2391" y="4466"/>
                    </a:lnTo>
                    <a:lnTo>
                      <a:pt x="2391" y="4484"/>
                    </a:lnTo>
                    <a:lnTo>
                      <a:pt x="2391" y="4484"/>
                    </a:lnTo>
                    <a:lnTo>
                      <a:pt x="2400" y="4493"/>
                    </a:lnTo>
                    <a:lnTo>
                      <a:pt x="2400" y="4493"/>
                    </a:lnTo>
                    <a:lnTo>
                      <a:pt x="2391" y="4501"/>
                    </a:lnTo>
                    <a:lnTo>
                      <a:pt x="2391" y="4501"/>
                    </a:lnTo>
                    <a:lnTo>
                      <a:pt x="2400" y="4510"/>
                    </a:lnTo>
                    <a:lnTo>
                      <a:pt x="2400" y="4510"/>
                    </a:lnTo>
                    <a:lnTo>
                      <a:pt x="2391" y="4510"/>
                    </a:lnTo>
                    <a:lnTo>
                      <a:pt x="2391" y="4510"/>
                    </a:lnTo>
                    <a:lnTo>
                      <a:pt x="2391" y="4528"/>
                    </a:lnTo>
                    <a:lnTo>
                      <a:pt x="2391" y="4528"/>
                    </a:lnTo>
                    <a:lnTo>
                      <a:pt x="2391" y="4537"/>
                    </a:lnTo>
                    <a:lnTo>
                      <a:pt x="2391" y="4537"/>
                    </a:lnTo>
                    <a:lnTo>
                      <a:pt x="2391" y="4545"/>
                    </a:lnTo>
                    <a:lnTo>
                      <a:pt x="2391" y="4545"/>
                    </a:lnTo>
                    <a:lnTo>
                      <a:pt x="2391" y="4554"/>
                    </a:lnTo>
                    <a:lnTo>
                      <a:pt x="2391" y="4554"/>
                    </a:lnTo>
                    <a:lnTo>
                      <a:pt x="2391" y="4554"/>
                    </a:lnTo>
                    <a:lnTo>
                      <a:pt x="2391" y="4554"/>
                    </a:lnTo>
                    <a:lnTo>
                      <a:pt x="2391" y="4554"/>
                    </a:lnTo>
                    <a:lnTo>
                      <a:pt x="2391" y="4554"/>
                    </a:lnTo>
                    <a:lnTo>
                      <a:pt x="2382" y="4554"/>
                    </a:lnTo>
                    <a:lnTo>
                      <a:pt x="2365" y="4563"/>
                    </a:lnTo>
                    <a:lnTo>
                      <a:pt x="2365" y="4563"/>
                    </a:lnTo>
                    <a:lnTo>
                      <a:pt x="2365" y="4572"/>
                    </a:lnTo>
                    <a:lnTo>
                      <a:pt x="2365" y="4572"/>
                    </a:lnTo>
                    <a:lnTo>
                      <a:pt x="2365" y="4581"/>
                    </a:lnTo>
                    <a:lnTo>
                      <a:pt x="2365" y="4581"/>
                    </a:lnTo>
                    <a:lnTo>
                      <a:pt x="2365" y="4581"/>
                    </a:lnTo>
                    <a:lnTo>
                      <a:pt x="2373" y="4590"/>
                    </a:lnTo>
                    <a:lnTo>
                      <a:pt x="2373" y="4590"/>
                    </a:lnTo>
                    <a:lnTo>
                      <a:pt x="2373" y="4598"/>
                    </a:lnTo>
                    <a:lnTo>
                      <a:pt x="2373" y="4598"/>
                    </a:lnTo>
                    <a:lnTo>
                      <a:pt x="2365" y="4598"/>
                    </a:lnTo>
                    <a:lnTo>
                      <a:pt x="2365" y="4598"/>
                    </a:lnTo>
                    <a:lnTo>
                      <a:pt x="2365" y="4598"/>
                    </a:lnTo>
                    <a:lnTo>
                      <a:pt x="2365" y="4598"/>
                    </a:lnTo>
                    <a:lnTo>
                      <a:pt x="2356" y="4598"/>
                    </a:lnTo>
                    <a:lnTo>
                      <a:pt x="2356" y="4598"/>
                    </a:lnTo>
                    <a:lnTo>
                      <a:pt x="2347" y="4590"/>
                    </a:lnTo>
                    <a:lnTo>
                      <a:pt x="2338" y="4581"/>
                    </a:lnTo>
                    <a:lnTo>
                      <a:pt x="2338" y="4581"/>
                    </a:lnTo>
                    <a:lnTo>
                      <a:pt x="2338" y="4581"/>
                    </a:lnTo>
                    <a:lnTo>
                      <a:pt x="2338" y="4581"/>
                    </a:lnTo>
                    <a:lnTo>
                      <a:pt x="2329" y="4572"/>
                    </a:lnTo>
                    <a:lnTo>
                      <a:pt x="2329" y="4572"/>
                    </a:lnTo>
                    <a:lnTo>
                      <a:pt x="2312" y="4572"/>
                    </a:lnTo>
                    <a:lnTo>
                      <a:pt x="2312" y="4572"/>
                    </a:lnTo>
                    <a:lnTo>
                      <a:pt x="2312" y="4572"/>
                    </a:lnTo>
                    <a:lnTo>
                      <a:pt x="2312" y="4572"/>
                    </a:lnTo>
                    <a:lnTo>
                      <a:pt x="2303" y="4581"/>
                    </a:lnTo>
                    <a:lnTo>
                      <a:pt x="2303" y="4581"/>
                    </a:lnTo>
                    <a:lnTo>
                      <a:pt x="2285" y="4590"/>
                    </a:lnTo>
                    <a:lnTo>
                      <a:pt x="2285" y="4590"/>
                    </a:lnTo>
                    <a:lnTo>
                      <a:pt x="2285" y="4598"/>
                    </a:lnTo>
                    <a:lnTo>
                      <a:pt x="2285" y="4598"/>
                    </a:lnTo>
                    <a:lnTo>
                      <a:pt x="2285" y="4607"/>
                    </a:lnTo>
                    <a:lnTo>
                      <a:pt x="2285" y="4607"/>
                    </a:lnTo>
                    <a:lnTo>
                      <a:pt x="2285" y="4607"/>
                    </a:lnTo>
                    <a:lnTo>
                      <a:pt x="2294" y="4616"/>
                    </a:lnTo>
                    <a:lnTo>
                      <a:pt x="2294" y="4616"/>
                    </a:lnTo>
                    <a:lnTo>
                      <a:pt x="2276" y="4616"/>
                    </a:lnTo>
                    <a:lnTo>
                      <a:pt x="2268" y="4634"/>
                    </a:lnTo>
                    <a:lnTo>
                      <a:pt x="2268" y="4634"/>
                    </a:lnTo>
                    <a:lnTo>
                      <a:pt x="2276" y="4643"/>
                    </a:lnTo>
                    <a:lnTo>
                      <a:pt x="2285" y="4643"/>
                    </a:lnTo>
                    <a:lnTo>
                      <a:pt x="2285" y="4643"/>
                    </a:lnTo>
                    <a:lnTo>
                      <a:pt x="2294" y="4651"/>
                    </a:lnTo>
                    <a:lnTo>
                      <a:pt x="2294" y="4651"/>
                    </a:lnTo>
                    <a:lnTo>
                      <a:pt x="2303" y="4660"/>
                    </a:lnTo>
                    <a:lnTo>
                      <a:pt x="2329" y="4660"/>
                    </a:lnTo>
                    <a:lnTo>
                      <a:pt x="2329" y="4660"/>
                    </a:lnTo>
                    <a:lnTo>
                      <a:pt x="2338" y="4660"/>
                    </a:lnTo>
                    <a:lnTo>
                      <a:pt x="2338" y="4678"/>
                    </a:lnTo>
                    <a:lnTo>
                      <a:pt x="2338" y="4678"/>
                    </a:lnTo>
                    <a:lnTo>
                      <a:pt x="2338" y="4678"/>
                    </a:lnTo>
                    <a:lnTo>
                      <a:pt x="2338" y="4678"/>
                    </a:lnTo>
                    <a:lnTo>
                      <a:pt x="2329" y="4687"/>
                    </a:lnTo>
                    <a:lnTo>
                      <a:pt x="2321" y="4687"/>
                    </a:lnTo>
                    <a:lnTo>
                      <a:pt x="2312" y="4713"/>
                    </a:lnTo>
                    <a:lnTo>
                      <a:pt x="2312" y="4713"/>
                    </a:lnTo>
                    <a:lnTo>
                      <a:pt x="2312" y="4722"/>
                    </a:lnTo>
                    <a:lnTo>
                      <a:pt x="2321" y="4722"/>
                    </a:lnTo>
                    <a:lnTo>
                      <a:pt x="2329" y="4722"/>
                    </a:lnTo>
                    <a:lnTo>
                      <a:pt x="2329" y="4722"/>
                    </a:lnTo>
                    <a:lnTo>
                      <a:pt x="2329" y="4731"/>
                    </a:lnTo>
                    <a:lnTo>
                      <a:pt x="2329" y="4731"/>
                    </a:lnTo>
                    <a:lnTo>
                      <a:pt x="2321" y="4740"/>
                    </a:lnTo>
                    <a:lnTo>
                      <a:pt x="2321" y="4740"/>
                    </a:lnTo>
                    <a:lnTo>
                      <a:pt x="2303" y="4731"/>
                    </a:lnTo>
                    <a:lnTo>
                      <a:pt x="2303" y="4731"/>
                    </a:lnTo>
                    <a:lnTo>
                      <a:pt x="2285" y="4731"/>
                    </a:lnTo>
                    <a:lnTo>
                      <a:pt x="2276" y="4740"/>
                    </a:lnTo>
                    <a:lnTo>
                      <a:pt x="2259" y="4749"/>
                    </a:lnTo>
                    <a:lnTo>
                      <a:pt x="2259" y="4749"/>
                    </a:lnTo>
                    <a:lnTo>
                      <a:pt x="2259" y="4757"/>
                    </a:lnTo>
                    <a:lnTo>
                      <a:pt x="2259" y="4757"/>
                    </a:lnTo>
                    <a:lnTo>
                      <a:pt x="2259" y="4766"/>
                    </a:lnTo>
                    <a:lnTo>
                      <a:pt x="2259" y="4766"/>
                    </a:lnTo>
                    <a:lnTo>
                      <a:pt x="2268" y="4775"/>
                    </a:lnTo>
                    <a:lnTo>
                      <a:pt x="2268" y="4775"/>
                    </a:lnTo>
                    <a:lnTo>
                      <a:pt x="2268" y="4793"/>
                    </a:lnTo>
                    <a:lnTo>
                      <a:pt x="2276" y="4793"/>
                    </a:lnTo>
                    <a:lnTo>
                      <a:pt x="2285" y="4793"/>
                    </a:lnTo>
                    <a:lnTo>
                      <a:pt x="2285" y="4793"/>
                    </a:lnTo>
                    <a:lnTo>
                      <a:pt x="2303" y="4784"/>
                    </a:lnTo>
                    <a:lnTo>
                      <a:pt x="2312" y="4775"/>
                    </a:lnTo>
                    <a:lnTo>
                      <a:pt x="2312" y="4775"/>
                    </a:lnTo>
                    <a:lnTo>
                      <a:pt x="2321" y="4766"/>
                    </a:lnTo>
                    <a:lnTo>
                      <a:pt x="2321" y="4766"/>
                    </a:lnTo>
                    <a:lnTo>
                      <a:pt x="2329" y="4775"/>
                    </a:lnTo>
                    <a:lnTo>
                      <a:pt x="2329" y="4775"/>
                    </a:lnTo>
                    <a:lnTo>
                      <a:pt x="2329" y="4784"/>
                    </a:lnTo>
                    <a:lnTo>
                      <a:pt x="2321" y="4784"/>
                    </a:lnTo>
                    <a:lnTo>
                      <a:pt x="2321" y="4784"/>
                    </a:lnTo>
                    <a:lnTo>
                      <a:pt x="2312" y="4793"/>
                    </a:lnTo>
                    <a:lnTo>
                      <a:pt x="2303" y="4793"/>
                    </a:lnTo>
                    <a:lnTo>
                      <a:pt x="2303" y="4793"/>
                    </a:lnTo>
                    <a:lnTo>
                      <a:pt x="2303" y="4801"/>
                    </a:lnTo>
                    <a:lnTo>
                      <a:pt x="2303" y="4801"/>
                    </a:lnTo>
                    <a:lnTo>
                      <a:pt x="2294" y="4810"/>
                    </a:lnTo>
                    <a:lnTo>
                      <a:pt x="2276" y="4828"/>
                    </a:lnTo>
                    <a:lnTo>
                      <a:pt x="2276" y="4828"/>
                    </a:lnTo>
                    <a:lnTo>
                      <a:pt x="2268" y="4837"/>
                    </a:lnTo>
                    <a:lnTo>
                      <a:pt x="2268" y="4846"/>
                    </a:lnTo>
                    <a:lnTo>
                      <a:pt x="2268" y="4846"/>
                    </a:lnTo>
                    <a:lnTo>
                      <a:pt x="2276" y="4854"/>
                    </a:lnTo>
                    <a:lnTo>
                      <a:pt x="2276" y="4854"/>
                    </a:lnTo>
                    <a:lnTo>
                      <a:pt x="2285" y="4854"/>
                    </a:lnTo>
                    <a:lnTo>
                      <a:pt x="2285" y="4863"/>
                    </a:lnTo>
                    <a:lnTo>
                      <a:pt x="2285" y="4863"/>
                    </a:lnTo>
                    <a:lnTo>
                      <a:pt x="2294" y="4872"/>
                    </a:lnTo>
                    <a:lnTo>
                      <a:pt x="2303" y="4872"/>
                    </a:lnTo>
                    <a:lnTo>
                      <a:pt x="2312" y="4872"/>
                    </a:lnTo>
                    <a:lnTo>
                      <a:pt x="2312" y="4872"/>
                    </a:lnTo>
                    <a:lnTo>
                      <a:pt x="2321" y="4872"/>
                    </a:lnTo>
                    <a:lnTo>
                      <a:pt x="2321" y="4863"/>
                    </a:lnTo>
                    <a:lnTo>
                      <a:pt x="2321" y="4854"/>
                    </a:lnTo>
                    <a:lnTo>
                      <a:pt x="2321" y="4854"/>
                    </a:lnTo>
                    <a:lnTo>
                      <a:pt x="2321" y="4846"/>
                    </a:lnTo>
                    <a:lnTo>
                      <a:pt x="2321" y="4846"/>
                    </a:lnTo>
                    <a:lnTo>
                      <a:pt x="2329" y="4828"/>
                    </a:lnTo>
                    <a:lnTo>
                      <a:pt x="2329" y="4828"/>
                    </a:lnTo>
                    <a:lnTo>
                      <a:pt x="2329" y="4819"/>
                    </a:lnTo>
                    <a:lnTo>
                      <a:pt x="2329" y="4819"/>
                    </a:lnTo>
                    <a:lnTo>
                      <a:pt x="2338" y="4828"/>
                    </a:lnTo>
                    <a:lnTo>
                      <a:pt x="2338" y="4828"/>
                    </a:lnTo>
                    <a:lnTo>
                      <a:pt x="2347" y="4837"/>
                    </a:lnTo>
                    <a:lnTo>
                      <a:pt x="2347" y="4837"/>
                    </a:lnTo>
                    <a:lnTo>
                      <a:pt x="2338" y="4846"/>
                    </a:lnTo>
                    <a:lnTo>
                      <a:pt x="2338" y="4846"/>
                    </a:lnTo>
                    <a:lnTo>
                      <a:pt x="2329" y="4863"/>
                    </a:lnTo>
                    <a:lnTo>
                      <a:pt x="2329" y="4863"/>
                    </a:lnTo>
                    <a:lnTo>
                      <a:pt x="2329" y="4872"/>
                    </a:lnTo>
                    <a:lnTo>
                      <a:pt x="2329" y="4872"/>
                    </a:lnTo>
                    <a:lnTo>
                      <a:pt x="2329" y="4881"/>
                    </a:lnTo>
                    <a:lnTo>
                      <a:pt x="2329" y="4881"/>
                    </a:lnTo>
                    <a:lnTo>
                      <a:pt x="2329" y="4890"/>
                    </a:lnTo>
                    <a:lnTo>
                      <a:pt x="2329" y="4890"/>
                    </a:lnTo>
                    <a:lnTo>
                      <a:pt x="2321" y="4907"/>
                    </a:lnTo>
                    <a:lnTo>
                      <a:pt x="2321" y="4907"/>
                    </a:lnTo>
                    <a:lnTo>
                      <a:pt x="2312" y="4907"/>
                    </a:lnTo>
                    <a:lnTo>
                      <a:pt x="2303" y="4916"/>
                    </a:lnTo>
                    <a:lnTo>
                      <a:pt x="2303" y="4925"/>
                    </a:lnTo>
                    <a:lnTo>
                      <a:pt x="2303" y="4925"/>
                    </a:lnTo>
                    <a:lnTo>
                      <a:pt x="2294" y="4934"/>
                    </a:lnTo>
                    <a:lnTo>
                      <a:pt x="2294" y="4934"/>
                    </a:lnTo>
                    <a:lnTo>
                      <a:pt x="2294" y="4943"/>
                    </a:lnTo>
                    <a:lnTo>
                      <a:pt x="2294" y="4943"/>
                    </a:lnTo>
                    <a:lnTo>
                      <a:pt x="2294" y="4960"/>
                    </a:lnTo>
                    <a:lnTo>
                      <a:pt x="2294" y="4960"/>
                    </a:lnTo>
                    <a:lnTo>
                      <a:pt x="2303" y="4969"/>
                    </a:lnTo>
                    <a:lnTo>
                      <a:pt x="2321" y="4969"/>
                    </a:lnTo>
                    <a:lnTo>
                      <a:pt x="2321" y="4969"/>
                    </a:lnTo>
                    <a:lnTo>
                      <a:pt x="2338" y="4969"/>
                    </a:lnTo>
                    <a:lnTo>
                      <a:pt x="2338" y="4969"/>
                    </a:lnTo>
                    <a:lnTo>
                      <a:pt x="2347" y="4960"/>
                    </a:lnTo>
                    <a:lnTo>
                      <a:pt x="2347" y="4960"/>
                    </a:lnTo>
                    <a:lnTo>
                      <a:pt x="2365" y="4969"/>
                    </a:lnTo>
                    <a:lnTo>
                      <a:pt x="2365" y="4969"/>
                    </a:lnTo>
                    <a:lnTo>
                      <a:pt x="2365" y="4978"/>
                    </a:lnTo>
                    <a:lnTo>
                      <a:pt x="2356" y="4978"/>
                    </a:lnTo>
                    <a:lnTo>
                      <a:pt x="2356" y="4978"/>
                    </a:lnTo>
                    <a:lnTo>
                      <a:pt x="2347" y="4978"/>
                    </a:lnTo>
                    <a:lnTo>
                      <a:pt x="2338" y="4987"/>
                    </a:lnTo>
                    <a:lnTo>
                      <a:pt x="2338" y="4987"/>
                    </a:lnTo>
                    <a:lnTo>
                      <a:pt x="2347" y="5005"/>
                    </a:lnTo>
                    <a:lnTo>
                      <a:pt x="2356" y="5005"/>
                    </a:lnTo>
                    <a:lnTo>
                      <a:pt x="2356" y="5005"/>
                    </a:lnTo>
                    <a:lnTo>
                      <a:pt x="2365" y="5005"/>
                    </a:lnTo>
                    <a:lnTo>
                      <a:pt x="2365" y="5005"/>
                    </a:lnTo>
                    <a:lnTo>
                      <a:pt x="2365" y="5013"/>
                    </a:lnTo>
                    <a:lnTo>
                      <a:pt x="2373" y="5022"/>
                    </a:lnTo>
                    <a:lnTo>
                      <a:pt x="2373" y="5022"/>
                    </a:lnTo>
                    <a:lnTo>
                      <a:pt x="2382" y="5013"/>
                    </a:lnTo>
                    <a:lnTo>
                      <a:pt x="2391" y="5013"/>
                    </a:lnTo>
                    <a:lnTo>
                      <a:pt x="2391" y="5013"/>
                    </a:lnTo>
                    <a:lnTo>
                      <a:pt x="2391" y="4996"/>
                    </a:lnTo>
                    <a:lnTo>
                      <a:pt x="2391" y="4996"/>
                    </a:lnTo>
                    <a:lnTo>
                      <a:pt x="2409" y="5005"/>
                    </a:lnTo>
                    <a:lnTo>
                      <a:pt x="2426" y="5013"/>
                    </a:lnTo>
                    <a:lnTo>
                      <a:pt x="2426" y="5013"/>
                    </a:lnTo>
                    <a:lnTo>
                      <a:pt x="2418" y="5022"/>
                    </a:lnTo>
                    <a:lnTo>
                      <a:pt x="2418" y="5022"/>
                    </a:lnTo>
                    <a:lnTo>
                      <a:pt x="2418" y="5022"/>
                    </a:lnTo>
                    <a:lnTo>
                      <a:pt x="2418" y="5022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31"/>
                    </a:lnTo>
                    <a:lnTo>
                      <a:pt x="2409" y="5040"/>
                    </a:lnTo>
                    <a:lnTo>
                      <a:pt x="2409" y="5040"/>
                    </a:lnTo>
                    <a:lnTo>
                      <a:pt x="2409" y="5049"/>
                    </a:lnTo>
                    <a:lnTo>
                      <a:pt x="2409" y="5049"/>
                    </a:lnTo>
                    <a:lnTo>
                      <a:pt x="2418" y="5049"/>
                    </a:lnTo>
                    <a:lnTo>
                      <a:pt x="2426" y="5049"/>
                    </a:lnTo>
                    <a:lnTo>
                      <a:pt x="2426" y="5049"/>
                    </a:lnTo>
                    <a:lnTo>
                      <a:pt x="2426" y="5049"/>
                    </a:lnTo>
                    <a:lnTo>
                      <a:pt x="2426" y="5049"/>
                    </a:lnTo>
                    <a:lnTo>
                      <a:pt x="2435" y="5049"/>
                    </a:lnTo>
                    <a:lnTo>
                      <a:pt x="2435" y="5049"/>
                    </a:lnTo>
                    <a:lnTo>
                      <a:pt x="2462" y="5049"/>
                    </a:lnTo>
                    <a:lnTo>
                      <a:pt x="2479" y="5057"/>
                    </a:lnTo>
                    <a:lnTo>
                      <a:pt x="2479" y="5066"/>
                    </a:lnTo>
                    <a:lnTo>
                      <a:pt x="2479" y="5066"/>
                    </a:lnTo>
                    <a:lnTo>
                      <a:pt x="2479" y="5075"/>
                    </a:lnTo>
                    <a:lnTo>
                      <a:pt x="2479" y="5075"/>
                    </a:lnTo>
                    <a:lnTo>
                      <a:pt x="2471" y="5066"/>
                    </a:lnTo>
                    <a:lnTo>
                      <a:pt x="2453" y="5066"/>
                    </a:lnTo>
                    <a:lnTo>
                      <a:pt x="2453" y="5066"/>
                    </a:lnTo>
                    <a:lnTo>
                      <a:pt x="2444" y="5075"/>
                    </a:lnTo>
                    <a:lnTo>
                      <a:pt x="2444" y="5075"/>
                    </a:lnTo>
                    <a:lnTo>
                      <a:pt x="2444" y="5075"/>
                    </a:lnTo>
                    <a:lnTo>
                      <a:pt x="2444" y="5075"/>
                    </a:lnTo>
                    <a:lnTo>
                      <a:pt x="2435" y="5075"/>
                    </a:lnTo>
                    <a:lnTo>
                      <a:pt x="2435" y="5075"/>
                    </a:lnTo>
                    <a:lnTo>
                      <a:pt x="2426" y="5084"/>
                    </a:lnTo>
                    <a:lnTo>
                      <a:pt x="2426" y="5093"/>
                    </a:lnTo>
                    <a:lnTo>
                      <a:pt x="2426" y="5093"/>
                    </a:lnTo>
                    <a:lnTo>
                      <a:pt x="2435" y="5102"/>
                    </a:lnTo>
                    <a:lnTo>
                      <a:pt x="2444" y="5102"/>
                    </a:lnTo>
                    <a:lnTo>
                      <a:pt x="2444" y="5102"/>
                    </a:lnTo>
                    <a:lnTo>
                      <a:pt x="2462" y="5102"/>
                    </a:lnTo>
                    <a:lnTo>
                      <a:pt x="2479" y="5084"/>
                    </a:lnTo>
                    <a:lnTo>
                      <a:pt x="2479" y="5084"/>
                    </a:lnTo>
                    <a:lnTo>
                      <a:pt x="2488" y="5075"/>
                    </a:lnTo>
                    <a:lnTo>
                      <a:pt x="2488" y="5075"/>
                    </a:lnTo>
                    <a:lnTo>
                      <a:pt x="2497" y="5084"/>
                    </a:lnTo>
                    <a:lnTo>
                      <a:pt x="2497" y="5084"/>
                    </a:lnTo>
                    <a:lnTo>
                      <a:pt x="2497" y="5084"/>
                    </a:lnTo>
                    <a:lnTo>
                      <a:pt x="2497" y="5084"/>
                    </a:lnTo>
                    <a:lnTo>
                      <a:pt x="2497" y="5084"/>
                    </a:lnTo>
                    <a:lnTo>
                      <a:pt x="2497" y="5093"/>
                    </a:lnTo>
                    <a:lnTo>
                      <a:pt x="2497" y="5093"/>
                    </a:lnTo>
                    <a:lnTo>
                      <a:pt x="2497" y="5102"/>
                    </a:lnTo>
                    <a:lnTo>
                      <a:pt x="2497" y="5102"/>
                    </a:lnTo>
                    <a:lnTo>
                      <a:pt x="2479" y="5110"/>
                    </a:lnTo>
                    <a:lnTo>
                      <a:pt x="2462" y="5110"/>
                    </a:lnTo>
                    <a:lnTo>
                      <a:pt x="2462" y="5110"/>
                    </a:lnTo>
                    <a:lnTo>
                      <a:pt x="2444" y="5102"/>
                    </a:lnTo>
                    <a:lnTo>
                      <a:pt x="2435" y="5110"/>
                    </a:lnTo>
                    <a:lnTo>
                      <a:pt x="2435" y="5110"/>
                    </a:lnTo>
                    <a:lnTo>
                      <a:pt x="2426" y="5119"/>
                    </a:lnTo>
                    <a:lnTo>
                      <a:pt x="2426" y="5137"/>
                    </a:lnTo>
                    <a:lnTo>
                      <a:pt x="2426" y="5137"/>
                    </a:lnTo>
                    <a:lnTo>
                      <a:pt x="2418" y="5137"/>
                    </a:lnTo>
                    <a:lnTo>
                      <a:pt x="2400" y="5128"/>
                    </a:lnTo>
                    <a:lnTo>
                      <a:pt x="2400" y="5128"/>
                    </a:lnTo>
                    <a:lnTo>
                      <a:pt x="2382" y="5128"/>
                    </a:lnTo>
                    <a:lnTo>
                      <a:pt x="2382" y="5128"/>
                    </a:lnTo>
                    <a:lnTo>
                      <a:pt x="2373" y="5119"/>
                    </a:lnTo>
                    <a:lnTo>
                      <a:pt x="2373" y="5119"/>
                    </a:lnTo>
                    <a:lnTo>
                      <a:pt x="2365" y="5128"/>
                    </a:lnTo>
                    <a:lnTo>
                      <a:pt x="2365" y="5137"/>
                    </a:lnTo>
                    <a:lnTo>
                      <a:pt x="2365" y="5137"/>
                    </a:lnTo>
                    <a:lnTo>
                      <a:pt x="2365" y="5155"/>
                    </a:lnTo>
                    <a:lnTo>
                      <a:pt x="2365" y="5155"/>
                    </a:lnTo>
                    <a:lnTo>
                      <a:pt x="2373" y="5163"/>
                    </a:lnTo>
                    <a:lnTo>
                      <a:pt x="2373" y="5163"/>
                    </a:lnTo>
                    <a:lnTo>
                      <a:pt x="2373" y="5163"/>
                    </a:lnTo>
                    <a:lnTo>
                      <a:pt x="2373" y="5163"/>
                    </a:lnTo>
                    <a:lnTo>
                      <a:pt x="2382" y="5172"/>
                    </a:lnTo>
                    <a:lnTo>
                      <a:pt x="2391" y="5172"/>
                    </a:lnTo>
                    <a:lnTo>
                      <a:pt x="2409" y="5172"/>
                    </a:lnTo>
                    <a:lnTo>
                      <a:pt x="2409" y="5172"/>
                    </a:lnTo>
                    <a:lnTo>
                      <a:pt x="2418" y="5172"/>
                    </a:lnTo>
                    <a:lnTo>
                      <a:pt x="2418" y="5172"/>
                    </a:lnTo>
                    <a:lnTo>
                      <a:pt x="2426" y="5181"/>
                    </a:lnTo>
                    <a:lnTo>
                      <a:pt x="2426" y="5181"/>
                    </a:lnTo>
                    <a:lnTo>
                      <a:pt x="2435" y="5181"/>
                    </a:lnTo>
                    <a:lnTo>
                      <a:pt x="2435" y="5181"/>
                    </a:lnTo>
                    <a:lnTo>
                      <a:pt x="2444" y="5190"/>
                    </a:lnTo>
                    <a:lnTo>
                      <a:pt x="2444" y="5190"/>
                    </a:lnTo>
                    <a:lnTo>
                      <a:pt x="2453" y="5181"/>
                    </a:lnTo>
                    <a:lnTo>
                      <a:pt x="2453" y="5181"/>
                    </a:lnTo>
                    <a:lnTo>
                      <a:pt x="2453" y="5172"/>
                    </a:lnTo>
                    <a:lnTo>
                      <a:pt x="2453" y="5172"/>
                    </a:lnTo>
                    <a:lnTo>
                      <a:pt x="2453" y="5163"/>
                    </a:lnTo>
                    <a:lnTo>
                      <a:pt x="2453" y="5163"/>
                    </a:lnTo>
                    <a:lnTo>
                      <a:pt x="2453" y="5163"/>
                    </a:lnTo>
                    <a:lnTo>
                      <a:pt x="2453" y="5163"/>
                    </a:lnTo>
                    <a:lnTo>
                      <a:pt x="2462" y="5155"/>
                    </a:lnTo>
                    <a:lnTo>
                      <a:pt x="2462" y="5155"/>
                    </a:lnTo>
                    <a:lnTo>
                      <a:pt x="2471" y="5155"/>
                    </a:lnTo>
                    <a:lnTo>
                      <a:pt x="2471" y="5155"/>
                    </a:lnTo>
                    <a:lnTo>
                      <a:pt x="2488" y="5163"/>
                    </a:lnTo>
                    <a:lnTo>
                      <a:pt x="2506" y="5155"/>
                    </a:lnTo>
                    <a:lnTo>
                      <a:pt x="2506" y="5155"/>
                    </a:lnTo>
                    <a:lnTo>
                      <a:pt x="2506" y="5155"/>
                    </a:lnTo>
                    <a:lnTo>
                      <a:pt x="2506" y="5155"/>
                    </a:lnTo>
                    <a:lnTo>
                      <a:pt x="2515" y="5137"/>
                    </a:lnTo>
                    <a:lnTo>
                      <a:pt x="2515" y="5110"/>
                    </a:lnTo>
                    <a:lnTo>
                      <a:pt x="2515" y="5110"/>
                    </a:lnTo>
                    <a:lnTo>
                      <a:pt x="2515" y="5110"/>
                    </a:lnTo>
                    <a:lnTo>
                      <a:pt x="2515" y="5102"/>
                    </a:lnTo>
                    <a:lnTo>
                      <a:pt x="2515" y="5102"/>
                    </a:lnTo>
                    <a:lnTo>
                      <a:pt x="2523" y="5093"/>
                    </a:lnTo>
                    <a:lnTo>
                      <a:pt x="2523" y="5093"/>
                    </a:lnTo>
                    <a:lnTo>
                      <a:pt x="2541" y="5075"/>
                    </a:lnTo>
                    <a:lnTo>
                      <a:pt x="2568" y="5066"/>
                    </a:lnTo>
                    <a:lnTo>
                      <a:pt x="2568" y="5066"/>
                    </a:lnTo>
                    <a:lnTo>
                      <a:pt x="2576" y="5066"/>
                    </a:lnTo>
                    <a:lnTo>
                      <a:pt x="2576" y="5066"/>
                    </a:lnTo>
                    <a:lnTo>
                      <a:pt x="2576" y="5066"/>
                    </a:lnTo>
                    <a:lnTo>
                      <a:pt x="2576" y="5066"/>
                    </a:lnTo>
                    <a:lnTo>
                      <a:pt x="2576" y="5075"/>
                    </a:lnTo>
                    <a:lnTo>
                      <a:pt x="2559" y="5084"/>
                    </a:lnTo>
                    <a:lnTo>
                      <a:pt x="2559" y="5084"/>
                    </a:lnTo>
                    <a:lnTo>
                      <a:pt x="2541" y="5093"/>
                    </a:lnTo>
                    <a:lnTo>
                      <a:pt x="2541" y="5110"/>
                    </a:lnTo>
                    <a:lnTo>
                      <a:pt x="2541" y="5110"/>
                    </a:lnTo>
                    <a:lnTo>
                      <a:pt x="2541" y="5110"/>
                    </a:lnTo>
                    <a:lnTo>
                      <a:pt x="2541" y="5119"/>
                    </a:lnTo>
                    <a:lnTo>
                      <a:pt x="2541" y="5119"/>
                    </a:lnTo>
                    <a:lnTo>
                      <a:pt x="2550" y="5128"/>
                    </a:lnTo>
                    <a:lnTo>
                      <a:pt x="2550" y="5128"/>
                    </a:lnTo>
                    <a:lnTo>
                      <a:pt x="2559" y="5128"/>
                    </a:lnTo>
                    <a:lnTo>
                      <a:pt x="2576" y="5128"/>
                    </a:lnTo>
                    <a:lnTo>
                      <a:pt x="2576" y="5128"/>
                    </a:lnTo>
                    <a:lnTo>
                      <a:pt x="2585" y="5128"/>
                    </a:lnTo>
                    <a:lnTo>
                      <a:pt x="2585" y="5128"/>
                    </a:lnTo>
                    <a:lnTo>
                      <a:pt x="2594" y="5128"/>
                    </a:lnTo>
                    <a:lnTo>
                      <a:pt x="2603" y="5128"/>
                    </a:lnTo>
                    <a:lnTo>
                      <a:pt x="2603" y="5128"/>
                    </a:lnTo>
                    <a:lnTo>
                      <a:pt x="2603" y="5128"/>
                    </a:lnTo>
                    <a:lnTo>
                      <a:pt x="2603" y="5128"/>
                    </a:lnTo>
                    <a:lnTo>
                      <a:pt x="2594" y="5128"/>
                    </a:lnTo>
                    <a:lnTo>
                      <a:pt x="2594" y="5128"/>
                    </a:lnTo>
                    <a:lnTo>
                      <a:pt x="2585" y="5137"/>
                    </a:lnTo>
                    <a:lnTo>
                      <a:pt x="2585" y="5137"/>
                    </a:lnTo>
                    <a:lnTo>
                      <a:pt x="2585" y="5137"/>
                    </a:lnTo>
                    <a:lnTo>
                      <a:pt x="2585" y="5137"/>
                    </a:lnTo>
                    <a:lnTo>
                      <a:pt x="2568" y="5137"/>
                    </a:lnTo>
                    <a:lnTo>
                      <a:pt x="2568" y="5146"/>
                    </a:lnTo>
                    <a:lnTo>
                      <a:pt x="2568" y="5146"/>
                    </a:lnTo>
                    <a:lnTo>
                      <a:pt x="2576" y="5163"/>
                    </a:lnTo>
                    <a:lnTo>
                      <a:pt x="2576" y="5163"/>
                    </a:lnTo>
                    <a:lnTo>
                      <a:pt x="2576" y="5172"/>
                    </a:lnTo>
                    <a:lnTo>
                      <a:pt x="2576" y="5172"/>
                    </a:lnTo>
                    <a:lnTo>
                      <a:pt x="2576" y="5181"/>
                    </a:lnTo>
                    <a:lnTo>
                      <a:pt x="2576" y="5181"/>
                    </a:lnTo>
                    <a:lnTo>
                      <a:pt x="2576" y="5181"/>
                    </a:lnTo>
                    <a:lnTo>
                      <a:pt x="2576" y="5181"/>
                    </a:lnTo>
                    <a:lnTo>
                      <a:pt x="2568" y="5181"/>
                    </a:lnTo>
                    <a:lnTo>
                      <a:pt x="2568" y="5181"/>
                    </a:lnTo>
                    <a:lnTo>
                      <a:pt x="2559" y="5181"/>
                    </a:lnTo>
                    <a:lnTo>
                      <a:pt x="2559" y="5181"/>
                    </a:lnTo>
                    <a:lnTo>
                      <a:pt x="2559" y="5181"/>
                    </a:lnTo>
                    <a:lnTo>
                      <a:pt x="2559" y="5181"/>
                    </a:lnTo>
                    <a:lnTo>
                      <a:pt x="2568" y="5172"/>
                    </a:lnTo>
                    <a:lnTo>
                      <a:pt x="2568" y="5172"/>
                    </a:lnTo>
                    <a:lnTo>
                      <a:pt x="2559" y="5163"/>
                    </a:lnTo>
                    <a:lnTo>
                      <a:pt x="2559" y="5146"/>
                    </a:lnTo>
                    <a:lnTo>
                      <a:pt x="2559" y="5146"/>
                    </a:lnTo>
                    <a:lnTo>
                      <a:pt x="2550" y="5137"/>
                    </a:lnTo>
                    <a:lnTo>
                      <a:pt x="2541" y="5137"/>
                    </a:lnTo>
                    <a:lnTo>
                      <a:pt x="2541" y="5137"/>
                    </a:lnTo>
                    <a:lnTo>
                      <a:pt x="2532" y="5146"/>
                    </a:lnTo>
                    <a:lnTo>
                      <a:pt x="2532" y="5146"/>
                    </a:lnTo>
                    <a:lnTo>
                      <a:pt x="2523" y="5155"/>
                    </a:lnTo>
                    <a:lnTo>
                      <a:pt x="2532" y="5181"/>
                    </a:lnTo>
                    <a:lnTo>
                      <a:pt x="2532" y="5181"/>
                    </a:lnTo>
                    <a:lnTo>
                      <a:pt x="2532" y="5181"/>
                    </a:lnTo>
                    <a:lnTo>
                      <a:pt x="2532" y="5181"/>
                    </a:lnTo>
                    <a:lnTo>
                      <a:pt x="2523" y="5172"/>
                    </a:lnTo>
                    <a:lnTo>
                      <a:pt x="2523" y="5172"/>
                    </a:lnTo>
                    <a:lnTo>
                      <a:pt x="2506" y="5163"/>
                    </a:lnTo>
                    <a:lnTo>
                      <a:pt x="2506" y="5163"/>
                    </a:lnTo>
                    <a:lnTo>
                      <a:pt x="2497" y="5163"/>
                    </a:lnTo>
                    <a:lnTo>
                      <a:pt x="2497" y="5163"/>
                    </a:lnTo>
                    <a:lnTo>
                      <a:pt x="2488" y="5172"/>
                    </a:lnTo>
                    <a:lnTo>
                      <a:pt x="2488" y="5181"/>
                    </a:lnTo>
                    <a:lnTo>
                      <a:pt x="2488" y="5181"/>
                    </a:lnTo>
                    <a:lnTo>
                      <a:pt x="2488" y="5190"/>
                    </a:lnTo>
                    <a:lnTo>
                      <a:pt x="2488" y="5190"/>
                    </a:lnTo>
                    <a:lnTo>
                      <a:pt x="2497" y="5190"/>
                    </a:lnTo>
                    <a:lnTo>
                      <a:pt x="2497" y="5190"/>
                    </a:lnTo>
                    <a:lnTo>
                      <a:pt x="2488" y="5190"/>
                    </a:lnTo>
                    <a:lnTo>
                      <a:pt x="2488" y="5190"/>
                    </a:lnTo>
                    <a:lnTo>
                      <a:pt x="2479" y="5190"/>
                    </a:lnTo>
                    <a:lnTo>
                      <a:pt x="2471" y="5199"/>
                    </a:lnTo>
                    <a:lnTo>
                      <a:pt x="2462" y="5208"/>
                    </a:lnTo>
                    <a:lnTo>
                      <a:pt x="2462" y="5208"/>
                    </a:lnTo>
                    <a:lnTo>
                      <a:pt x="2471" y="5216"/>
                    </a:lnTo>
                    <a:lnTo>
                      <a:pt x="2479" y="5216"/>
                    </a:lnTo>
                    <a:lnTo>
                      <a:pt x="2506" y="5216"/>
                    </a:lnTo>
                    <a:lnTo>
                      <a:pt x="2506" y="5216"/>
                    </a:lnTo>
                    <a:lnTo>
                      <a:pt x="2515" y="5225"/>
                    </a:lnTo>
                    <a:lnTo>
                      <a:pt x="2523" y="5234"/>
                    </a:lnTo>
                    <a:lnTo>
                      <a:pt x="2523" y="5234"/>
                    </a:lnTo>
                    <a:lnTo>
                      <a:pt x="2523" y="5243"/>
                    </a:lnTo>
                    <a:lnTo>
                      <a:pt x="2523" y="5243"/>
                    </a:lnTo>
                    <a:lnTo>
                      <a:pt x="2523" y="5243"/>
                    </a:lnTo>
                    <a:lnTo>
                      <a:pt x="2523" y="5252"/>
                    </a:lnTo>
                    <a:lnTo>
                      <a:pt x="2532" y="5261"/>
                    </a:lnTo>
                    <a:lnTo>
                      <a:pt x="2532" y="5261"/>
                    </a:lnTo>
                    <a:lnTo>
                      <a:pt x="2541" y="5252"/>
                    </a:lnTo>
                    <a:lnTo>
                      <a:pt x="2550" y="5243"/>
                    </a:lnTo>
                    <a:lnTo>
                      <a:pt x="2550" y="5243"/>
                    </a:lnTo>
                    <a:lnTo>
                      <a:pt x="2550" y="5234"/>
                    </a:lnTo>
                    <a:lnTo>
                      <a:pt x="2559" y="5225"/>
                    </a:lnTo>
                    <a:lnTo>
                      <a:pt x="2559" y="5225"/>
                    </a:lnTo>
                    <a:lnTo>
                      <a:pt x="2559" y="5234"/>
                    </a:lnTo>
                    <a:lnTo>
                      <a:pt x="2559" y="5234"/>
                    </a:lnTo>
                    <a:lnTo>
                      <a:pt x="2568" y="5243"/>
                    </a:lnTo>
                    <a:lnTo>
                      <a:pt x="2568" y="5243"/>
                    </a:lnTo>
                    <a:lnTo>
                      <a:pt x="2568" y="5252"/>
                    </a:lnTo>
                    <a:lnTo>
                      <a:pt x="2568" y="5252"/>
                    </a:lnTo>
                    <a:lnTo>
                      <a:pt x="2576" y="5261"/>
                    </a:lnTo>
                    <a:lnTo>
                      <a:pt x="2594" y="5278"/>
                    </a:lnTo>
                    <a:lnTo>
                      <a:pt x="2594" y="5278"/>
                    </a:lnTo>
                    <a:lnTo>
                      <a:pt x="2603" y="5278"/>
                    </a:lnTo>
                    <a:lnTo>
                      <a:pt x="2603" y="5278"/>
                    </a:lnTo>
                    <a:lnTo>
                      <a:pt x="2612" y="5278"/>
                    </a:lnTo>
                    <a:lnTo>
                      <a:pt x="2612" y="5278"/>
                    </a:lnTo>
                    <a:lnTo>
                      <a:pt x="2612" y="5261"/>
                    </a:lnTo>
                    <a:lnTo>
                      <a:pt x="2612" y="5261"/>
                    </a:lnTo>
                    <a:lnTo>
                      <a:pt x="2612" y="5261"/>
                    </a:lnTo>
                    <a:lnTo>
                      <a:pt x="2612" y="5261"/>
                    </a:lnTo>
                    <a:lnTo>
                      <a:pt x="2620" y="5252"/>
                    </a:lnTo>
                    <a:lnTo>
                      <a:pt x="2620" y="5252"/>
                    </a:lnTo>
                    <a:lnTo>
                      <a:pt x="2629" y="5261"/>
                    </a:lnTo>
                    <a:lnTo>
                      <a:pt x="2629" y="5261"/>
                    </a:lnTo>
                    <a:lnTo>
                      <a:pt x="2629" y="5261"/>
                    </a:lnTo>
                    <a:lnTo>
                      <a:pt x="2629" y="5261"/>
                    </a:lnTo>
                    <a:lnTo>
                      <a:pt x="2638" y="5261"/>
                    </a:lnTo>
                    <a:lnTo>
                      <a:pt x="2638" y="5261"/>
                    </a:lnTo>
                    <a:lnTo>
                      <a:pt x="2638" y="5269"/>
                    </a:lnTo>
                    <a:lnTo>
                      <a:pt x="2638" y="5269"/>
                    </a:lnTo>
                    <a:lnTo>
                      <a:pt x="2638" y="5269"/>
                    </a:lnTo>
                    <a:lnTo>
                      <a:pt x="2647" y="5278"/>
                    </a:lnTo>
                    <a:lnTo>
                      <a:pt x="2647" y="5278"/>
                    </a:lnTo>
                    <a:lnTo>
                      <a:pt x="2647" y="5278"/>
                    </a:lnTo>
                    <a:lnTo>
                      <a:pt x="2647" y="5278"/>
                    </a:lnTo>
                    <a:lnTo>
                      <a:pt x="2665" y="5287"/>
                    </a:lnTo>
                    <a:lnTo>
                      <a:pt x="2665" y="5287"/>
                    </a:lnTo>
                    <a:lnTo>
                      <a:pt x="2665" y="5287"/>
                    </a:lnTo>
                    <a:lnTo>
                      <a:pt x="2665" y="5305"/>
                    </a:lnTo>
                    <a:lnTo>
                      <a:pt x="2665" y="5305"/>
                    </a:lnTo>
                    <a:lnTo>
                      <a:pt x="2682" y="5305"/>
                    </a:lnTo>
                    <a:lnTo>
                      <a:pt x="2682" y="5305"/>
                    </a:lnTo>
                    <a:lnTo>
                      <a:pt x="2682" y="5305"/>
                    </a:lnTo>
                    <a:lnTo>
                      <a:pt x="2682" y="5305"/>
                    </a:lnTo>
                    <a:lnTo>
                      <a:pt x="2691" y="5305"/>
                    </a:lnTo>
                    <a:lnTo>
                      <a:pt x="2691" y="5296"/>
                    </a:lnTo>
                    <a:lnTo>
                      <a:pt x="2691" y="5287"/>
                    </a:lnTo>
                    <a:lnTo>
                      <a:pt x="2691" y="5287"/>
                    </a:lnTo>
                    <a:lnTo>
                      <a:pt x="2691" y="5278"/>
                    </a:lnTo>
                    <a:lnTo>
                      <a:pt x="2682" y="5269"/>
                    </a:lnTo>
                    <a:lnTo>
                      <a:pt x="2682" y="5269"/>
                    </a:lnTo>
                    <a:lnTo>
                      <a:pt x="2673" y="5252"/>
                    </a:lnTo>
                    <a:lnTo>
                      <a:pt x="2673" y="5252"/>
                    </a:lnTo>
                    <a:lnTo>
                      <a:pt x="2665" y="5252"/>
                    </a:lnTo>
                    <a:lnTo>
                      <a:pt x="2735" y="5252"/>
                    </a:lnTo>
                    <a:lnTo>
                      <a:pt x="2735" y="5252"/>
                    </a:lnTo>
                    <a:lnTo>
                      <a:pt x="2744" y="5261"/>
                    </a:lnTo>
                    <a:lnTo>
                      <a:pt x="2753" y="5261"/>
                    </a:lnTo>
                    <a:lnTo>
                      <a:pt x="2753" y="5261"/>
                    </a:lnTo>
                    <a:lnTo>
                      <a:pt x="2762" y="5261"/>
                    </a:lnTo>
                    <a:lnTo>
                      <a:pt x="2762" y="5261"/>
                    </a:lnTo>
                    <a:lnTo>
                      <a:pt x="2770" y="5261"/>
                    </a:lnTo>
                    <a:lnTo>
                      <a:pt x="2770" y="5261"/>
                    </a:lnTo>
                    <a:lnTo>
                      <a:pt x="2788" y="5252"/>
                    </a:lnTo>
                    <a:lnTo>
                      <a:pt x="2806" y="5252"/>
                    </a:lnTo>
                    <a:lnTo>
                      <a:pt x="2806" y="5252"/>
                    </a:lnTo>
                    <a:lnTo>
                      <a:pt x="2823" y="5243"/>
                    </a:lnTo>
                    <a:lnTo>
                      <a:pt x="2841" y="5243"/>
                    </a:lnTo>
                    <a:lnTo>
                      <a:pt x="2841" y="5243"/>
                    </a:lnTo>
                    <a:lnTo>
                      <a:pt x="2841" y="5225"/>
                    </a:lnTo>
                    <a:lnTo>
                      <a:pt x="2841" y="5225"/>
                    </a:lnTo>
                    <a:lnTo>
                      <a:pt x="2832" y="5216"/>
                    </a:lnTo>
                    <a:lnTo>
                      <a:pt x="2806" y="5216"/>
                    </a:lnTo>
                    <a:lnTo>
                      <a:pt x="2806" y="5216"/>
                    </a:lnTo>
                    <a:lnTo>
                      <a:pt x="2762" y="5199"/>
                    </a:lnTo>
                    <a:lnTo>
                      <a:pt x="2709" y="5155"/>
                    </a:lnTo>
                    <a:lnTo>
                      <a:pt x="2691" y="5146"/>
                    </a:lnTo>
                    <a:lnTo>
                      <a:pt x="2691" y="5146"/>
                    </a:lnTo>
                    <a:lnTo>
                      <a:pt x="2691" y="5137"/>
                    </a:lnTo>
                    <a:lnTo>
                      <a:pt x="2691" y="5137"/>
                    </a:lnTo>
                    <a:lnTo>
                      <a:pt x="2682" y="5137"/>
                    </a:lnTo>
                    <a:lnTo>
                      <a:pt x="2682" y="5137"/>
                    </a:lnTo>
                    <a:lnTo>
                      <a:pt x="2682" y="5128"/>
                    </a:lnTo>
                    <a:lnTo>
                      <a:pt x="2682" y="5128"/>
                    </a:lnTo>
                    <a:lnTo>
                      <a:pt x="2665" y="5119"/>
                    </a:lnTo>
                    <a:lnTo>
                      <a:pt x="2656" y="5119"/>
                    </a:lnTo>
                    <a:lnTo>
                      <a:pt x="2656" y="5119"/>
                    </a:lnTo>
                    <a:lnTo>
                      <a:pt x="2656" y="5119"/>
                    </a:lnTo>
                    <a:lnTo>
                      <a:pt x="2656" y="5102"/>
                    </a:lnTo>
                    <a:lnTo>
                      <a:pt x="2656" y="5102"/>
                    </a:lnTo>
                    <a:lnTo>
                      <a:pt x="2656" y="5110"/>
                    </a:lnTo>
                    <a:lnTo>
                      <a:pt x="2656" y="5110"/>
                    </a:lnTo>
                    <a:lnTo>
                      <a:pt x="2673" y="5102"/>
                    </a:lnTo>
                    <a:lnTo>
                      <a:pt x="2673" y="5084"/>
                    </a:lnTo>
                    <a:lnTo>
                      <a:pt x="2673" y="5084"/>
                    </a:lnTo>
                    <a:lnTo>
                      <a:pt x="2673" y="5075"/>
                    </a:lnTo>
                    <a:lnTo>
                      <a:pt x="2673" y="5075"/>
                    </a:lnTo>
                    <a:lnTo>
                      <a:pt x="2656" y="5066"/>
                    </a:lnTo>
                    <a:lnTo>
                      <a:pt x="2656" y="5066"/>
                    </a:lnTo>
                    <a:lnTo>
                      <a:pt x="2656" y="5075"/>
                    </a:lnTo>
                    <a:lnTo>
                      <a:pt x="2656" y="5075"/>
                    </a:lnTo>
                    <a:lnTo>
                      <a:pt x="2638" y="5066"/>
                    </a:lnTo>
                    <a:lnTo>
                      <a:pt x="2638" y="5066"/>
                    </a:lnTo>
                    <a:lnTo>
                      <a:pt x="2638" y="5066"/>
                    </a:lnTo>
                    <a:lnTo>
                      <a:pt x="2620" y="5057"/>
                    </a:lnTo>
                    <a:lnTo>
                      <a:pt x="2603" y="5057"/>
                    </a:lnTo>
                    <a:lnTo>
                      <a:pt x="2603" y="5057"/>
                    </a:lnTo>
                    <a:lnTo>
                      <a:pt x="2603" y="5049"/>
                    </a:lnTo>
                    <a:lnTo>
                      <a:pt x="2603" y="5049"/>
                    </a:lnTo>
                    <a:lnTo>
                      <a:pt x="2603" y="5049"/>
                    </a:lnTo>
                    <a:lnTo>
                      <a:pt x="2603" y="5049"/>
                    </a:lnTo>
                    <a:lnTo>
                      <a:pt x="2612" y="5040"/>
                    </a:lnTo>
                    <a:lnTo>
                      <a:pt x="2612" y="5040"/>
                    </a:lnTo>
                    <a:lnTo>
                      <a:pt x="2620" y="5040"/>
                    </a:lnTo>
                    <a:lnTo>
                      <a:pt x="2620" y="5040"/>
                    </a:lnTo>
                    <a:lnTo>
                      <a:pt x="2620" y="5040"/>
                    </a:lnTo>
                    <a:lnTo>
                      <a:pt x="2629" y="5040"/>
                    </a:lnTo>
                    <a:lnTo>
                      <a:pt x="2629" y="5040"/>
                    </a:lnTo>
                    <a:lnTo>
                      <a:pt x="2638" y="5049"/>
                    </a:lnTo>
                    <a:lnTo>
                      <a:pt x="2647" y="5049"/>
                    </a:lnTo>
                    <a:lnTo>
                      <a:pt x="2647" y="5049"/>
                    </a:lnTo>
                    <a:lnTo>
                      <a:pt x="2656" y="5040"/>
                    </a:lnTo>
                    <a:lnTo>
                      <a:pt x="2656" y="5040"/>
                    </a:lnTo>
                    <a:lnTo>
                      <a:pt x="2656" y="5022"/>
                    </a:lnTo>
                    <a:lnTo>
                      <a:pt x="2647" y="5013"/>
                    </a:lnTo>
                    <a:lnTo>
                      <a:pt x="2647" y="5013"/>
                    </a:lnTo>
                    <a:lnTo>
                      <a:pt x="2638" y="4996"/>
                    </a:lnTo>
                    <a:lnTo>
                      <a:pt x="2629" y="4987"/>
                    </a:lnTo>
                    <a:lnTo>
                      <a:pt x="2629" y="4978"/>
                    </a:lnTo>
                    <a:lnTo>
                      <a:pt x="2629" y="4978"/>
                    </a:lnTo>
                    <a:lnTo>
                      <a:pt x="2629" y="4969"/>
                    </a:lnTo>
                    <a:lnTo>
                      <a:pt x="2629" y="4969"/>
                    </a:lnTo>
                    <a:lnTo>
                      <a:pt x="2629" y="4952"/>
                    </a:lnTo>
                    <a:lnTo>
                      <a:pt x="2629" y="4943"/>
                    </a:lnTo>
                    <a:lnTo>
                      <a:pt x="2629" y="4943"/>
                    </a:lnTo>
                    <a:lnTo>
                      <a:pt x="2629" y="4943"/>
                    </a:lnTo>
                    <a:lnTo>
                      <a:pt x="2629" y="4943"/>
                    </a:lnTo>
                    <a:lnTo>
                      <a:pt x="2629" y="4916"/>
                    </a:lnTo>
                    <a:lnTo>
                      <a:pt x="2638" y="4907"/>
                    </a:lnTo>
                    <a:lnTo>
                      <a:pt x="2656" y="4890"/>
                    </a:lnTo>
                    <a:lnTo>
                      <a:pt x="2656" y="4890"/>
                    </a:lnTo>
                    <a:lnTo>
                      <a:pt x="2665" y="4881"/>
                    </a:lnTo>
                    <a:lnTo>
                      <a:pt x="2665" y="4881"/>
                    </a:lnTo>
                    <a:lnTo>
                      <a:pt x="2691" y="4872"/>
                    </a:lnTo>
                    <a:lnTo>
                      <a:pt x="2700" y="4854"/>
                    </a:lnTo>
                    <a:lnTo>
                      <a:pt x="2700" y="4837"/>
                    </a:lnTo>
                    <a:lnTo>
                      <a:pt x="2700" y="4837"/>
                    </a:lnTo>
                    <a:lnTo>
                      <a:pt x="2709" y="4819"/>
                    </a:lnTo>
                    <a:lnTo>
                      <a:pt x="2726" y="4793"/>
                    </a:lnTo>
                    <a:lnTo>
                      <a:pt x="2726" y="4793"/>
                    </a:lnTo>
                    <a:lnTo>
                      <a:pt x="2744" y="4784"/>
                    </a:lnTo>
                    <a:lnTo>
                      <a:pt x="2744" y="4784"/>
                    </a:lnTo>
                    <a:lnTo>
                      <a:pt x="2753" y="4775"/>
                    </a:lnTo>
                    <a:lnTo>
                      <a:pt x="2753" y="4775"/>
                    </a:lnTo>
                    <a:lnTo>
                      <a:pt x="2779" y="4757"/>
                    </a:lnTo>
                    <a:lnTo>
                      <a:pt x="2779" y="4757"/>
                    </a:lnTo>
                    <a:lnTo>
                      <a:pt x="2797" y="4749"/>
                    </a:lnTo>
                    <a:lnTo>
                      <a:pt x="2806" y="4731"/>
                    </a:lnTo>
                    <a:lnTo>
                      <a:pt x="2806" y="4731"/>
                    </a:lnTo>
                    <a:lnTo>
                      <a:pt x="2806" y="4713"/>
                    </a:lnTo>
                    <a:lnTo>
                      <a:pt x="2806" y="4713"/>
                    </a:lnTo>
                    <a:lnTo>
                      <a:pt x="2815" y="4696"/>
                    </a:lnTo>
                    <a:lnTo>
                      <a:pt x="2815" y="4696"/>
                    </a:lnTo>
                    <a:lnTo>
                      <a:pt x="2815" y="4678"/>
                    </a:lnTo>
                    <a:lnTo>
                      <a:pt x="2815" y="4678"/>
                    </a:lnTo>
                    <a:lnTo>
                      <a:pt x="2815" y="4669"/>
                    </a:lnTo>
                    <a:lnTo>
                      <a:pt x="2806" y="4660"/>
                    </a:lnTo>
                    <a:lnTo>
                      <a:pt x="2806" y="4660"/>
                    </a:lnTo>
                    <a:lnTo>
                      <a:pt x="2797" y="4660"/>
                    </a:lnTo>
                    <a:lnTo>
                      <a:pt x="2797" y="4660"/>
                    </a:lnTo>
                    <a:lnTo>
                      <a:pt x="2779" y="4660"/>
                    </a:lnTo>
                    <a:lnTo>
                      <a:pt x="2753" y="4660"/>
                    </a:lnTo>
                    <a:lnTo>
                      <a:pt x="2753" y="4660"/>
                    </a:lnTo>
                    <a:lnTo>
                      <a:pt x="2735" y="4643"/>
                    </a:lnTo>
                    <a:lnTo>
                      <a:pt x="2718" y="4625"/>
                    </a:lnTo>
                    <a:lnTo>
                      <a:pt x="2718" y="4625"/>
                    </a:lnTo>
                    <a:lnTo>
                      <a:pt x="2718" y="4598"/>
                    </a:lnTo>
                    <a:lnTo>
                      <a:pt x="2726" y="4581"/>
                    </a:lnTo>
                    <a:lnTo>
                      <a:pt x="2726" y="4581"/>
                    </a:lnTo>
                    <a:lnTo>
                      <a:pt x="2744" y="4554"/>
                    </a:lnTo>
                    <a:lnTo>
                      <a:pt x="2770" y="4545"/>
                    </a:lnTo>
                    <a:lnTo>
                      <a:pt x="2806" y="4537"/>
                    </a:lnTo>
                    <a:lnTo>
                      <a:pt x="2806" y="4537"/>
                    </a:lnTo>
                    <a:lnTo>
                      <a:pt x="2815" y="4528"/>
                    </a:lnTo>
                    <a:lnTo>
                      <a:pt x="2823" y="4519"/>
                    </a:lnTo>
                    <a:lnTo>
                      <a:pt x="2823" y="4510"/>
                    </a:lnTo>
                    <a:lnTo>
                      <a:pt x="2823" y="4510"/>
                    </a:lnTo>
                    <a:lnTo>
                      <a:pt x="2823" y="4510"/>
                    </a:lnTo>
                    <a:lnTo>
                      <a:pt x="2832" y="4501"/>
                    </a:lnTo>
                    <a:lnTo>
                      <a:pt x="2832" y="4501"/>
                    </a:lnTo>
                    <a:lnTo>
                      <a:pt x="2841" y="4484"/>
                    </a:lnTo>
                    <a:lnTo>
                      <a:pt x="2841" y="4466"/>
                    </a:lnTo>
                    <a:lnTo>
                      <a:pt x="2841" y="4466"/>
                    </a:lnTo>
                    <a:lnTo>
                      <a:pt x="2850" y="4431"/>
                    </a:lnTo>
                    <a:lnTo>
                      <a:pt x="2850" y="4413"/>
                    </a:lnTo>
                    <a:lnTo>
                      <a:pt x="2859" y="4413"/>
                    </a:lnTo>
                    <a:lnTo>
                      <a:pt x="2859" y="4413"/>
                    </a:lnTo>
                    <a:lnTo>
                      <a:pt x="2876" y="4404"/>
                    </a:lnTo>
                    <a:lnTo>
                      <a:pt x="2876" y="4395"/>
                    </a:lnTo>
                    <a:lnTo>
                      <a:pt x="2876" y="4395"/>
                    </a:lnTo>
                    <a:lnTo>
                      <a:pt x="2876" y="4387"/>
                    </a:lnTo>
                    <a:lnTo>
                      <a:pt x="2876" y="4387"/>
                    </a:lnTo>
                    <a:lnTo>
                      <a:pt x="2868" y="4369"/>
                    </a:lnTo>
                    <a:lnTo>
                      <a:pt x="2868" y="4369"/>
                    </a:lnTo>
                    <a:lnTo>
                      <a:pt x="2876" y="4369"/>
                    </a:lnTo>
                    <a:lnTo>
                      <a:pt x="2876" y="4369"/>
                    </a:lnTo>
                    <a:lnTo>
                      <a:pt x="2885" y="4369"/>
                    </a:lnTo>
                    <a:lnTo>
                      <a:pt x="2885" y="4369"/>
                    </a:lnTo>
                    <a:lnTo>
                      <a:pt x="2885" y="4369"/>
                    </a:lnTo>
                    <a:lnTo>
                      <a:pt x="2903" y="4387"/>
                    </a:lnTo>
                    <a:lnTo>
                      <a:pt x="2903" y="4387"/>
                    </a:lnTo>
                    <a:lnTo>
                      <a:pt x="2912" y="4387"/>
                    </a:lnTo>
                    <a:lnTo>
                      <a:pt x="2912" y="4387"/>
                    </a:lnTo>
                    <a:lnTo>
                      <a:pt x="2929" y="4387"/>
                    </a:lnTo>
                    <a:lnTo>
                      <a:pt x="2947" y="4369"/>
                    </a:lnTo>
                    <a:lnTo>
                      <a:pt x="2947" y="4369"/>
                    </a:lnTo>
                    <a:lnTo>
                      <a:pt x="2947" y="4360"/>
                    </a:lnTo>
                    <a:lnTo>
                      <a:pt x="2947" y="4360"/>
                    </a:lnTo>
                    <a:lnTo>
                      <a:pt x="2947" y="4351"/>
                    </a:lnTo>
                    <a:lnTo>
                      <a:pt x="2938" y="4342"/>
                    </a:lnTo>
                    <a:lnTo>
                      <a:pt x="2938" y="4342"/>
                    </a:lnTo>
                    <a:lnTo>
                      <a:pt x="2938" y="4342"/>
                    </a:lnTo>
                    <a:lnTo>
                      <a:pt x="2929" y="4342"/>
                    </a:lnTo>
                    <a:lnTo>
                      <a:pt x="2929" y="4342"/>
                    </a:lnTo>
                    <a:lnTo>
                      <a:pt x="2920" y="4334"/>
                    </a:lnTo>
                    <a:lnTo>
                      <a:pt x="2912" y="4342"/>
                    </a:lnTo>
                    <a:lnTo>
                      <a:pt x="2912" y="4342"/>
                    </a:lnTo>
                    <a:lnTo>
                      <a:pt x="2903" y="4342"/>
                    </a:lnTo>
                    <a:lnTo>
                      <a:pt x="2903" y="4342"/>
                    </a:lnTo>
                    <a:lnTo>
                      <a:pt x="2894" y="4351"/>
                    </a:lnTo>
                    <a:lnTo>
                      <a:pt x="2894" y="4351"/>
                    </a:lnTo>
                    <a:lnTo>
                      <a:pt x="2885" y="4351"/>
                    </a:lnTo>
                    <a:lnTo>
                      <a:pt x="2885" y="4351"/>
                    </a:lnTo>
                    <a:lnTo>
                      <a:pt x="2885" y="4342"/>
                    </a:lnTo>
                    <a:lnTo>
                      <a:pt x="2885" y="4342"/>
                    </a:lnTo>
                    <a:lnTo>
                      <a:pt x="2876" y="4334"/>
                    </a:lnTo>
                    <a:lnTo>
                      <a:pt x="2859" y="4334"/>
                    </a:lnTo>
                    <a:lnTo>
                      <a:pt x="2859" y="4334"/>
                    </a:lnTo>
                    <a:lnTo>
                      <a:pt x="2859" y="4316"/>
                    </a:lnTo>
                    <a:lnTo>
                      <a:pt x="2859" y="4307"/>
                    </a:lnTo>
                    <a:lnTo>
                      <a:pt x="2859" y="4307"/>
                    </a:lnTo>
                    <a:lnTo>
                      <a:pt x="2859" y="4298"/>
                    </a:lnTo>
                    <a:lnTo>
                      <a:pt x="2859" y="4298"/>
                    </a:lnTo>
                    <a:lnTo>
                      <a:pt x="2850" y="4272"/>
                    </a:lnTo>
                    <a:lnTo>
                      <a:pt x="2850" y="4263"/>
                    </a:lnTo>
                    <a:lnTo>
                      <a:pt x="2859" y="4254"/>
                    </a:lnTo>
                    <a:lnTo>
                      <a:pt x="2859" y="4254"/>
                    </a:lnTo>
                    <a:lnTo>
                      <a:pt x="2859" y="4245"/>
                    </a:lnTo>
                    <a:lnTo>
                      <a:pt x="2859" y="4245"/>
                    </a:lnTo>
                    <a:lnTo>
                      <a:pt x="2894" y="4254"/>
                    </a:lnTo>
                    <a:lnTo>
                      <a:pt x="2894" y="4254"/>
                    </a:lnTo>
                    <a:lnTo>
                      <a:pt x="2903" y="4263"/>
                    </a:lnTo>
                    <a:lnTo>
                      <a:pt x="2903" y="4263"/>
                    </a:lnTo>
                    <a:lnTo>
                      <a:pt x="2938" y="4272"/>
                    </a:lnTo>
                    <a:lnTo>
                      <a:pt x="2938" y="4272"/>
                    </a:lnTo>
                    <a:lnTo>
                      <a:pt x="2965" y="4272"/>
                    </a:lnTo>
                    <a:lnTo>
                      <a:pt x="2982" y="4272"/>
                    </a:lnTo>
                    <a:lnTo>
                      <a:pt x="3000" y="4254"/>
                    </a:lnTo>
                    <a:lnTo>
                      <a:pt x="3000" y="4254"/>
                    </a:lnTo>
                    <a:lnTo>
                      <a:pt x="3009" y="4237"/>
                    </a:lnTo>
                    <a:lnTo>
                      <a:pt x="3009" y="4228"/>
                    </a:lnTo>
                    <a:lnTo>
                      <a:pt x="3009" y="4228"/>
                    </a:lnTo>
                    <a:lnTo>
                      <a:pt x="3009" y="4228"/>
                    </a:lnTo>
                    <a:lnTo>
                      <a:pt x="3009" y="4228"/>
                    </a:lnTo>
                    <a:lnTo>
                      <a:pt x="3009" y="4201"/>
                    </a:lnTo>
                    <a:lnTo>
                      <a:pt x="3009" y="4192"/>
                    </a:lnTo>
                    <a:lnTo>
                      <a:pt x="3009" y="4192"/>
                    </a:lnTo>
                    <a:lnTo>
                      <a:pt x="3018" y="4184"/>
                    </a:lnTo>
                    <a:lnTo>
                      <a:pt x="3026" y="4175"/>
                    </a:lnTo>
                    <a:lnTo>
                      <a:pt x="3026" y="4166"/>
                    </a:lnTo>
                    <a:lnTo>
                      <a:pt x="3026" y="4166"/>
                    </a:lnTo>
                    <a:lnTo>
                      <a:pt x="3018" y="4157"/>
                    </a:lnTo>
                    <a:lnTo>
                      <a:pt x="3018" y="4157"/>
                    </a:lnTo>
                    <a:lnTo>
                      <a:pt x="3018" y="4157"/>
                    </a:lnTo>
                    <a:lnTo>
                      <a:pt x="3018" y="4157"/>
                    </a:lnTo>
                    <a:lnTo>
                      <a:pt x="3018" y="4148"/>
                    </a:lnTo>
                    <a:lnTo>
                      <a:pt x="3018" y="4148"/>
                    </a:lnTo>
                    <a:lnTo>
                      <a:pt x="3009" y="4131"/>
                    </a:lnTo>
                    <a:lnTo>
                      <a:pt x="3009" y="4131"/>
                    </a:lnTo>
                    <a:lnTo>
                      <a:pt x="3018" y="4131"/>
                    </a:lnTo>
                    <a:lnTo>
                      <a:pt x="3018" y="4131"/>
                    </a:lnTo>
                    <a:lnTo>
                      <a:pt x="3026" y="4131"/>
                    </a:lnTo>
                    <a:lnTo>
                      <a:pt x="3026" y="4131"/>
                    </a:lnTo>
                    <a:lnTo>
                      <a:pt x="3035" y="4131"/>
                    </a:lnTo>
                    <a:lnTo>
                      <a:pt x="3062" y="4131"/>
                    </a:lnTo>
                    <a:lnTo>
                      <a:pt x="3062" y="4131"/>
                    </a:lnTo>
                    <a:lnTo>
                      <a:pt x="3176" y="4122"/>
                    </a:lnTo>
                    <a:lnTo>
                      <a:pt x="3176" y="4122"/>
                    </a:lnTo>
                    <a:lnTo>
                      <a:pt x="3238" y="4104"/>
                    </a:lnTo>
                    <a:lnTo>
                      <a:pt x="3265" y="4086"/>
                    </a:lnTo>
                    <a:lnTo>
                      <a:pt x="3282" y="4069"/>
                    </a:lnTo>
                    <a:lnTo>
                      <a:pt x="3282" y="4069"/>
                    </a:lnTo>
                    <a:lnTo>
                      <a:pt x="3318" y="4025"/>
                    </a:lnTo>
                    <a:lnTo>
                      <a:pt x="3318" y="4025"/>
                    </a:lnTo>
                    <a:lnTo>
                      <a:pt x="3326" y="4007"/>
                    </a:lnTo>
                    <a:lnTo>
                      <a:pt x="3326" y="4007"/>
                    </a:lnTo>
                    <a:lnTo>
                      <a:pt x="3335" y="3998"/>
                    </a:lnTo>
                    <a:lnTo>
                      <a:pt x="3335" y="3998"/>
                    </a:lnTo>
                    <a:lnTo>
                      <a:pt x="3335" y="3989"/>
                    </a:lnTo>
                    <a:lnTo>
                      <a:pt x="3335" y="3981"/>
                    </a:lnTo>
                    <a:lnTo>
                      <a:pt x="3335" y="3981"/>
                    </a:lnTo>
                    <a:lnTo>
                      <a:pt x="3335" y="3972"/>
                    </a:lnTo>
                    <a:lnTo>
                      <a:pt x="3335" y="3972"/>
                    </a:lnTo>
                    <a:lnTo>
                      <a:pt x="3326" y="3963"/>
                    </a:lnTo>
                    <a:lnTo>
                      <a:pt x="3309" y="3963"/>
                    </a:lnTo>
                    <a:lnTo>
                      <a:pt x="3309" y="3963"/>
                    </a:lnTo>
                    <a:lnTo>
                      <a:pt x="3291" y="3945"/>
                    </a:lnTo>
                    <a:lnTo>
                      <a:pt x="3291" y="3945"/>
                    </a:lnTo>
                    <a:lnTo>
                      <a:pt x="3291" y="3928"/>
                    </a:lnTo>
                    <a:lnTo>
                      <a:pt x="3300" y="3919"/>
                    </a:lnTo>
                    <a:lnTo>
                      <a:pt x="3300" y="3919"/>
                    </a:lnTo>
                    <a:lnTo>
                      <a:pt x="3309" y="3910"/>
                    </a:lnTo>
                    <a:lnTo>
                      <a:pt x="3309" y="3901"/>
                    </a:lnTo>
                    <a:lnTo>
                      <a:pt x="3309" y="3901"/>
                    </a:lnTo>
                    <a:lnTo>
                      <a:pt x="3300" y="3892"/>
                    </a:lnTo>
                    <a:lnTo>
                      <a:pt x="3300" y="3892"/>
                    </a:lnTo>
                    <a:lnTo>
                      <a:pt x="3273" y="3875"/>
                    </a:lnTo>
                    <a:lnTo>
                      <a:pt x="3273" y="3875"/>
                    </a:lnTo>
                    <a:lnTo>
                      <a:pt x="3265" y="3875"/>
                    </a:lnTo>
                    <a:lnTo>
                      <a:pt x="3265" y="3875"/>
                    </a:lnTo>
                    <a:lnTo>
                      <a:pt x="3247" y="3875"/>
                    </a:lnTo>
                    <a:lnTo>
                      <a:pt x="3220" y="3857"/>
                    </a:lnTo>
                    <a:lnTo>
                      <a:pt x="3220" y="3857"/>
                    </a:lnTo>
                    <a:lnTo>
                      <a:pt x="3229" y="3848"/>
                    </a:lnTo>
                    <a:lnTo>
                      <a:pt x="3229" y="3848"/>
                    </a:lnTo>
                    <a:lnTo>
                      <a:pt x="3238" y="3848"/>
                    </a:lnTo>
                    <a:lnTo>
                      <a:pt x="3238" y="3848"/>
                    </a:lnTo>
                    <a:lnTo>
                      <a:pt x="3238" y="3839"/>
                    </a:lnTo>
                    <a:lnTo>
                      <a:pt x="3238" y="3839"/>
                    </a:lnTo>
                    <a:lnTo>
                      <a:pt x="3247" y="3839"/>
                    </a:lnTo>
                    <a:lnTo>
                      <a:pt x="3247" y="3839"/>
                    </a:lnTo>
                    <a:lnTo>
                      <a:pt x="3256" y="3848"/>
                    </a:lnTo>
                    <a:lnTo>
                      <a:pt x="3265" y="3857"/>
                    </a:lnTo>
                    <a:lnTo>
                      <a:pt x="3273" y="3857"/>
                    </a:lnTo>
                    <a:lnTo>
                      <a:pt x="3273" y="3857"/>
                    </a:lnTo>
                    <a:lnTo>
                      <a:pt x="3309" y="3857"/>
                    </a:lnTo>
                    <a:lnTo>
                      <a:pt x="3344" y="3875"/>
                    </a:lnTo>
                    <a:lnTo>
                      <a:pt x="3344" y="3875"/>
                    </a:lnTo>
                    <a:lnTo>
                      <a:pt x="3362" y="3883"/>
                    </a:lnTo>
                    <a:lnTo>
                      <a:pt x="3362" y="3883"/>
                    </a:lnTo>
                    <a:lnTo>
                      <a:pt x="3370" y="3875"/>
                    </a:lnTo>
                    <a:lnTo>
                      <a:pt x="3370" y="3875"/>
                    </a:lnTo>
                    <a:lnTo>
                      <a:pt x="3379" y="3875"/>
                    </a:lnTo>
                    <a:lnTo>
                      <a:pt x="3379" y="3875"/>
                    </a:lnTo>
                    <a:lnTo>
                      <a:pt x="3388" y="3875"/>
                    </a:lnTo>
                    <a:lnTo>
                      <a:pt x="3423" y="3875"/>
                    </a:lnTo>
                    <a:lnTo>
                      <a:pt x="3423" y="3875"/>
                    </a:lnTo>
                    <a:lnTo>
                      <a:pt x="3450" y="3875"/>
                    </a:lnTo>
                    <a:lnTo>
                      <a:pt x="3476" y="3866"/>
                    </a:lnTo>
                    <a:lnTo>
                      <a:pt x="3476" y="3866"/>
                    </a:lnTo>
                    <a:lnTo>
                      <a:pt x="3494" y="3848"/>
                    </a:lnTo>
                    <a:lnTo>
                      <a:pt x="3503" y="3830"/>
                    </a:lnTo>
                    <a:lnTo>
                      <a:pt x="3503" y="3830"/>
                    </a:lnTo>
                    <a:lnTo>
                      <a:pt x="3503" y="3830"/>
                    </a:lnTo>
                    <a:lnTo>
                      <a:pt x="3512" y="3822"/>
                    </a:lnTo>
                    <a:lnTo>
                      <a:pt x="3512" y="3822"/>
                    </a:lnTo>
                    <a:lnTo>
                      <a:pt x="3512" y="3822"/>
                    </a:lnTo>
                    <a:lnTo>
                      <a:pt x="3512" y="3822"/>
                    </a:lnTo>
                    <a:lnTo>
                      <a:pt x="3520" y="3813"/>
                    </a:lnTo>
                    <a:lnTo>
                      <a:pt x="3520" y="3813"/>
                    </a:lnTo>
                    <a:lnTo>
                      <a:pt x="3520" y="3804"/>
                    </a:lnTo>
                    <a:lnTo>
                      <a:pt x="3520" y="3804"/>
                    </a:lnTo>
                    <a:lnTo>
                      <a:pt x="3520" y="3804"/>
                    </a:lnTo>
                    <a:lnTo>
                      <a:pt x="3520" y="3804"/>
                    </a:lnTo>
                    <a:lnTo>
                      <a:pt x="3529" y="3804"/>
                    </a:lnTo>
                    <a:lnTo>
                      <a:pt x="3547" y="3786"/>
                    </a:lnTo>
                    <a:lnTo>
                      <a:pt x="3547" y="3786"/>
                    </a:lnTo>
                    <a:lnTo>
                      <a:pt x="3565" y="3769"/>
                    </a:lnTo>
                    <a:lnTo>
                      <a:pt x="3582" y="3742"/>
                    </a:lnTo>
                    <a:lnTo>
                      <a:pt x="3582" y="3742"/>
                    </a:lnTo>
                    <a:lnTo>
                      <a:pt x="3582" y="3742"/>
                    </a:lnTo>
                    <a:lnTo>
                      <a:pt x="3582" y="3742"/>
                    </a:lnTo>
                    <a:lnTo>
                      <a:pt x="3591" y="3724"/>
                    </a:lnTo>
                    <a:lnTo>
                      <a:pt x="3591" y="3724"/>
                    </a:lnTo>
                    <a:lnTo>
                      <a:pt x="3600" y="3689"/>
                    </a:lnTo>
                    <a:lnTo>
                      <a:pt x="3600" y="3689"/>
                    </a:lnTo>
                    <a:lnTo>
                      <a:pt x="3600" y="3672"/>
                    </a:lnTo>
                    <a:lnTo>
                      <a:pt x="3618" y="3654"/>
                    </a:lnTo>
                    <a:lnTo>
                      <a:pt x="3618" y="3654"/>
                    </a:lnTo>
                    <a:lnTo>
                      <a:pt x="3626" y="3654"/>
                    </a:lnTo>
                    <a:lnTo>
                      <a:pt x="3626" y="3654"/>
                    </a:lnTo>
                    <a:lnTo>
                      <a:pt x="3626" y="3636"/>
                    </a:lnTo>
                    <a:lnTo>
                      <a:pt x="3626" y="3619"/>
                    </a:lnTo>
                    <a:lnTo>
                      <a:pt x="3626" y="3619"/>
                    </a:lnTo>
                    <a:lnTo>
                      <a:pt x="3635" y="3610"/>
                    </a:lnTo>
                    <a:lnTo>
                      <a:pt x="3644" y="3601"/>
                    </a:lnTo>
                    <a:lnTo>
                      <a:pt x="3644" y="3601"/>
                    </a:lnTo>
                    <a:lnTo>
                      <a:pt x="3662" y="3601"/>
                    </a:lnTo>
                    <a:lnTo>
                      <a:pt x="3662" y="3601"/>
                    </a:lnTo>
                    <a:lnTo>
                      <a:pt x="3662" y="3610"/>
                    </a:lnTo>
                    <a:lnTo>
                      <a:pt x="3653" y="3627"/>
                    </a:lnTo>
                    <a:lnTo>
                      <a:pt x="3653" y="3627"/>
                    </a:lnTo>
                    <a:lnTo>
                      <a:pt x="3653" y="3636"/>
                    </a:lnTo>
                    <a:lnTo>
                      <a:pt x="3662" y="3645"/>
                    </a:lnTo>
                    <a:lnTo>
                      <a:pt x="3662" y="3645"/>
                    </a:lnTo>
                    <a:lnTo>
                      <a:pt x="3670" y="3654"/>
                    </a:lnTo>
                    <a:lnTo>
                      <a:pt x="3679" y="3645"/>
                    </a:lnTo>
                    <a:lnTo>
                      <a:pt x="3679" y="3645"/>
                    </a:lnTo>
                    <a:lnTo>
                      <a:pt x="3697" y="3601"/>
                    </a:lnTo>
                    <a:lnTo>
                      <a:pt x="3697" y="3601"/>
                    </a:lnTo>
                    <a:lnTo>
                      <a:pt x="3715" y="3574"/>
                    </a:lnTo>
                    <a:lnTo>
                      <a:pt x="3715" y="3574"/>
                    </a:lnTo>
                    <a:lnTo>
                      <a:pt x="3715" y="3574"/>
                    </a:lnTo>
                    <a:lnTo>
                      <a:pt x="3715" y="3574"/>
                    </a:lnTo>
                    <a:lnTo>
                      <a:pt x="3723" y="3566"/>
                    </a:lnTo>
                    <a:lnTo>
                      <a:pt x="3723" y="3566"/>
                    </a:lnTo>
                    <a:lnTo>
                      <a:pt x="3723" y="3557"/>
                    </a:lnTo>
                    <a:lnTo>
                      <a:pt x="3723" y="3557"/>
                    </a:lnTo>
                    <a:lnTo>
                      <a:pt x="3750" y="3521"/>
                    </a:lnTo>
                    <a:lnTo>
                      <a:pt x="3776" y="3504"/>
                    </a:lnTo>
                    <a:lnTo>
                      <a:pt x="3776" y="3504"/>
                    </a:lnTo>
                    <a:lnTo>
                      <a:pt x="3785" y="3495"/>
                    </a:lnTo>
                    <a:lnTo>
                      <a:pt x="3785" y="3495"/>
                    </a:lnTo>
                    <a:lnTo>
                      <a:pt x="3794" y="3468"/>
                    </a:lnTo>
                    <a:lnTo>
                      <a:pt x="3794" y="3424"/>
                    </a:lnTo>
                    <a:lnTo>
                      <a:pt x="3794" y="3424"/>
                    </a:lnTo>
                    <a:lnTo>
                      <a:pt x="3794" y="3389"/>
                    </a:lnTo>
                    <a:lnTo>
                      <a:pt x="3794" y="3389"/>
                    </a:lnTo>
                    <a:lnTo>
                      <a:pt x="3794" y="3380"/>
                    </a:lnTo>
                    <a:lnTo>
                      <a:pt x="3794" y="3380"/>
                    </a:lnTo>
                    <a:lnTo>
                      <a:pt x="3794" y="3363"/>
                    </a:lnTo>
                    <a:lnTo>
                      <a:pt x="3794" y="3345"/>
                    </a:lnTo>
                    <a:lnTo>
                      <a:pt x="3794" y="3345"/>
                    </a:lnTo>
                    <a:lnTo>
                      <a:pt x="3812" y="3318"/>
                    </a:lnTo>
                    <a:lnTo>
                      <a:pt x="3812" y="3318"/>
                    </a:lnTo>
                    <a:lnTo>
                      <a:pt x="3812" y="3301"/>
                    </a:lnTo>
                    <a:lnTo>
                      <a:pt x="3812" y="3301"/>
                    </a:lnTo>
                    <a:lnTo>
                      <a:pt x="3812" y="3301"/>
                    </a:lnTo>
                    <a:lnTo>
                      <a:pt x="3838" y="3292"/>
                    </a:lnTo>
                    <a:lnTo>
                      <a:pt x="3882" y="3248"/>
                    </a:lnTo>
                    <a:lnTo>
                      <a:pt x="3882" y="3248"/>
                    </a:lnTo>
                    <a:lnTo>
                      <a:pt x="3917" y="3230"/>
                    </a:lnTo>
                    <a:lnTo>
                      <a:pt x="3953" y="3221"/>
                    </a:lnTo>
                    <a:lnTo>
                      <a:pt x="3953" y="3221"/>
                    </a:lnTo>
                    <a:lnTo>
                      <a:pt x="3970" y="3221"/>
                    </a:lnTo>
                    <a:lnTo>
                      <a:pt x="3979" y="3212"/>
                    </a:lnTo>
                    <a:lnTo>
                      <a:pt x="3979" y="3212"/>
                    </a:lnTo>
                    <a:lnTo>
                      <a:pt x="3979" y="3204"/>
                    </a:lnTo>
                    <a:lnTo>
                      <a:pt x="3979" y="3204"/>
                    </a:lnTo>
                    <a:lnTo>
                      <a:pt x="3988" y="3204"/>
                    </a:lnTo>
                    <a:lnTo>
                      <a:pt x="3988" y="3204"/>
                    </a:lnTo>
                    <a:lnTo>
                      <a:pt x="4006" y="3195"/>
                    </a:lnTo>
                    <a:lnTo>
                      <a:pt x="4023" y="3177"/>
                    </a:lnTo>
                    <a:lnTo>
                      <a:pt x="4023" y="3177"/>
                    </a:lnTo>
                    <a:lnTo>
                      <a:pt x="4023" y="3177"/>
                    </a:lnTo>
                    <a:lnTo>
                      <a:pt x="4023" y="3177"/>
                    </a:lnTo>
                    <a:lnTo>
                      <a:pt x="4032" y="3168"/>
                    </a:lnTo>
                    <a:lnTo>
                      <a:pt x="4032" y="3168"/>
                    </a:lnTo>
                    <a:lnTo>
                      <a:pt x="4050" y="3168"/>
                    </a:lnTo>
                    <a:lnTo>
                      <a:pt x="4067" y="3168"/>
                    </a:lnTo>
                    <a:lnTo>
                      <a:pt x="4067" y="3168"/>
                    </a:lnTo>
                    <a:lnTo>
                      <a:pt x="4103" y="3168"/>
                    </a:lnTo>
                    <a:lnTo>
                      <a:pt x="4103" y="3168"/>
                    </a:lnTo>
                    <a:lnTo>
                      <a:pt x="4120" y="3177"/>
                    </a:lnTo>
                    <a:lnTo>
                      <a:pt x="4138" y="3177"/>
                    </a:lnTo>
                    <a:lnTo>
                      <a:pt x="4138" y="3177"/>
                    </a:lnTo>
                    <a:lnTo>
                      <a:pt x="4165" y="3168"/>
                    </a:lnTo>
                    <a:lnTo>
                      <a:pt x="4173" y="3168"/>
                    </a:lnTo>
                    <a:lnTo>
                      <a:pt x="4173" y="3151"/>
                    </a:lnTo>
                    <a:lnTo>
                      <a:pt x="4173" y="3151"/>
                    </a:lnTo>
                    <a:lnTo>
                      <a:pt x="4182" y="3133"/>
                    </a:lnTo>
                    <a:lnTo>
                      <a:pt x="4209" y="3124"/>
                    </a:lnTo>
                    <a:lnTo>
                      <a:pt x="4209" y="3124"/>
                    </a:lnTo>
                    <a:lnTo>
                      <a:pt x="4226" y="3115"/>
                    </a:lnTo>
                    <a:lnTo>
                      <a:pt x="4235" y="3107"/>
                    </a:lnTo>
                    <a:lnTo>
                      <a:pt x="4235" y="3089"/>
                    </a:lnTo>
                    <a:lnTo>
                      <a:pt x="4235" y="3089"/>
                    </a:lnTo>
                    <a:lnTo>
                      <a:pt x="4235" y="3062"/>
                    </a:lnTo>
                    <a:lnTo>
                      <a:pt x="4253" y="3045"/>
                    </a:lnTo>
                    <a:lnTo>
                      <a:pt x="4253" y="3045"/>
                    </a:lnTo>
                    <a:lnTo>
                      <a:pt x="4262" y="3036"/>
                    </a:lnTo>
                    <a:lnTo>
                      <a:pt x="4270" y="3018"/>
                    </a:lnTo>
                    <a:lnTo>
                      <a:pt x="4270" y="3018"/>
                    </a:lnTo>
                    <a:lnTo>
                      <a:pt x="4270" y="3009"/>
                    </a:lnTo>
                    <a:lnTo>
                      <a:pt x="4270" y="3009"/>
                    </a:lnTo>
                    <a:lnTo>
                      <a:pt x="4279" y="3001"/>
                    </a:lnTo>
                    <a:lnTo>
                      <a:pt x="4279" y="3001"/>
                    </a:lnTo>
                    <a:lnTo>
                      <a:pt x="4279" y="2983"/>
                    </a:lnTo>
                    <a:lnTo>
                      <a:pt x="4279" y="2983"/>
                    </a:lnTo>
                    <a:lnTo>
                      <a:pt x="4288" y="2983"/>
                    </a:lnTo>
                    <a:lnTo>
                      <a:pt x="4288" y="2983"/>
                    </a:lnTo>
                    <a:lnTo>
                      <a:pt x="4297" y="2974"/>
                    </a:lnTo>
                    <a:lnTo>
                      <a:pt x="4297" y="2965"/>
                    </a:lnTo>
                    <a:lnTo>
                      <a:pt x="4297" y="2965"/>
                    </a:lnTo>
                    <a:lnTo>
                      <a:pt x="4306" y="2930"/>
                    </a:lnTo>
                    <a:lnTo>
                      <a:pt x="4306" y="2930"/>
                    </a:lnTo>
                    <a:lnTo>
                      <a:pt x="4306" y="2921"/>
                    </a:lnTo>
                    <a:lnTo>
                      <a:pt x="4306" y="2921"/>
                    </a:lnTo>
                    <a:lnTo>
                      <a:pt x="4306" y="2912"/>
                    </a:lnTo>
                    <a:lnTo>
                      <a:pt x="4306" y="2912"/>
                    </a:lnTo>
                    <a:lnTo>
                      <a:pt x="4306" y="2895"/>
                    </a:lnTo>
                    <a:lnTo>
                      <a:pt x="4306" y="2895"/>
                    </a:lnTo>
                    <a:lnTo>
                      <a:pt x="4315" y="2886"/>
                    </a:lnTo>
                    <a:lnTo>
                      <a:pt x="4315" y="2886"/>
                    </a:lnTo>
                    <a:lnTo>
                      <a:pt x="4315" y="2886"/>
                    </a:lnTo>
                    <a:lnTo>
                      <a:pt x="4323" y="2877"/>
                    </a:lnTo>
                    <a:lnTo>
                      <a:pt x="4332" y="2868"/>
                    </a:lnTo>
                    <a:lnTo>
                      <a:pt x="4332" y="2868"/>
                    </a:lnTo>
                    <a:lnTo>
                      <a:pt x="4341" y="2859"/>
                    </a:lnTo>
                    <a:lnTo>
                      <a:pt x="4341" y="2851"/>
                    </a:lnTo>
                    <a:lnTo>
                      <a:pt x="4341" y="2851"/>
                    </a:lnTo>
                    <a:lnTo>
                      <a:pt x="4341" y="2842"/>
                    </a:lnTo>
                    <a:lnTo>
                      <a:pt x="4341" y="2842"/>
                    </a:lnTo>
                    <a:lnTo>
                      <a:pt x="4332" y="2824"/>
                    </a:lnTo>
                    <a:lnTo>
                      <a:pt x="4341" y="2798"/>
                    </a:lnTo>
                    <a:lnTo>
                      <a:pt x="4341" y="2798"/>
                    </a:lnTo>
                    <a:lnTo>
                      <a:pt x="4350" y="2762"/>
                    </a:lnTo>
                    <a:lnTo>
                      <a:pt x="4341" y="2727"/>
                    </a:lnTo>
                    <a:lnTo>
                      <a:pt x="4341" y="2692"/>
                    </a:lnTo>
                    <a:lnTo>
                      <a:pt x="4341" y="2692"/>
                    </a:lnTo>
                    <a:lnTo>
                      <a:pt x="4350" y="2648"/>
                    </a:lnTo>
                    <a:lnTo>
                      <a:pt x="4350" y="2630"/>
                    </a:lnTo>
                    <a:lnTo>
                      <a:pt x="4359" y="2612"/>
                    </a:lnTo>
                    <a:lnTo>
                      <a:pt x="4359" y="2612"/>
                    </a:lnTo>
                    <a:lnTo>
                      <a:pt x="4359" y="2603"/>
                    </a:lnTo>
                    <a:lnTo>
                      <a:pt x="4359" y="2603"/>
                    </a:lnTo>
                    <a:lnTo>
                      <a:pt x="4359" y="2603"/>
                    </a:lnTo>
                    <a:lnTo>
                      <a:pt x="4350" y="2586"/>
                    </a:lnTo>
                    <a:lnTo>
                      <a:pt x="4350" y="2586"/>
                    </a:lnTo>
                    <a:lnTo>
                      <a:pt x="4350" y="2586"/>
                    </a:lnTo>
                    <a:lnTo>
                      <a:pt x="4350" y="2586"/>
                    </a:lnTo>
                    <a:lnTo>
                      <a:pt x="4350" y="2586"/>
                    </a:lnTo>
                    <a:lnTo>
                      <a:pt x="4350" y="2586"/>
                    </a:lnTo>
                    <a:lnTo>
                      <a:pt x="4359" y="2577"/>
                    </a:lnTo>
                    <a:lnTo>
                      <a:pt x="4359" y="2577"/>
                    </a:lnTo>
                    <a:lnTo>
                      <a:pt x="4359" y="2577"/>
                    </a:lnTo>
                    <a:lnTo>
                      <a:pt x="4359" y="2577"/>
                    </a:lnTo>
                    <a:lnTo>
                      <a:pt x="4367" y="2586"/>
                    </a:lnTo>
                    <a:lnTo>
                      <a:pt x="4376" y="2595"/>
                    </a:lnTo>
                    <a:lnTo>
                      <a:pt x="4376" y="2595"/>
                    </a:lnTo>
                    <a:lnTo>
                      <a:pt x="4376" y="2595"/>
                    </a:lnTo>
                    <a:lnTo>
                      <a:pt x="4394" y="2586"/>
                    </a:lnTo>
                    <a:lnTo>
                      <a:pt x="4394" y="2586"/>
                    </a:lnTo>
                    <a:lnTo>
                      <a:pt x="4412" y="2577"/>
                    </a:lnTo>
                    <a:lnTo>
                      <a:pt x="4438" y="2515"/>
                    </a:lnTo>
                    <a:lnTo>
                      <a:pt x="4447" y="2506"/>
                    </a:lnTo>
                    <a:lnTo>
                      <a:pt x="4447" y="2506"/>
                    </a:lnTo>
                    <a:lnTo>
                      <a:pt x="4456" y="2480"/>
                    </a:lnTo>
                    <a:lnTo>
                      <a:pt x="4473" y="2471"/>
                    </a:lnTo>
                    <a:lnTo>
                      <a:pt x="4482" y="2471"/>
                    </a:lnTo>
                    <a:lnTo>
                      <a:pt x="4482" y="2471"/>
                    </a:lnTo>
                    <a:lnTo>
                      <a:pt x="4491" y="2471"/>
                    </a:lnTo>
                    <a:lnTo>
                      <a:pt x="4491" y="2471"/>
                    </a:lnTo>
                    <a:lnTo>
                      <a:pt x="4526" y="2436"/>
                    </a:lnTo>
                    <a:lnTo>
                      <a:pt x="4553" y="2400"/>
                    </a:lnTo>
                    <a:lnTo>
                      <a:pt x="4570" y="2356"/>
                    </a:lnTo>
                    <a:lnTo>
                      <a:pt x="4570" y="2356"/>
                    </a:lnTo>
                    <a:lnTo>
                      <a:pt x="4579" y="2321"/>
                    </a:lnTo>
                    <a:lnTo>
                      <a:pt x="4579" y="2286"/>
                    </a:lnTo>
                    <a:lnTo>
                      <a:pt x="4570" y="2224"/>
                    </a:lnTo>
                    <a:close/>
                    <a:moveTo>
                      <a:pt x="2373" y="4740"/>
                    </a:moveTo>
                    <a:lnTo>
                      <a:pt x="2373" y="4740"/>
                    </a:lnTo>
                    <a:lnTo>
                      <a:pt x="2373" y="4740"/>
                    </a:lnTo>
                    <a:lnTo>
                      <a:pt x="2373" y="4740"/>
                    </a:lnTo>
                    <a:lnTo>
                      <a:pt x="2365" y="4740"/>
                    </a:lnTo>
                    <a:lnTo>
                      <a:pt x="2365" y="4740"/>
                    </a:lnTo>
                    <a:lnTo>
                      <a:pt x="2356" y="4722"/>
                    </a:lnTo>
                    <a:lnTo>
                      <a:pt x="2356" y="4722"/>
                    </a:lnTo>
                    <a:lnTo>
                      <a:pt x="2356" y="4722"/>
                    </a:lnTo>
                    <a:lnTo>
                      <a:pt x="2356" y="4722"/>
                    </a:lnTo>
                    <a:lnTo>
                      <a:pt x="2365" y="4722"/>
                    </a:lnTo>
                    <a:lnTo>
                      <a:pt x="2365" y="4722"/>
                    </a:lnTo>
                    <a:lnTo>
                      <a:pt x="2365" y="4722"/>
                    </a:lnTo>
                    <a:lnTo>
                      <a:pt x="2365" y="4722"/>
                    </a:lnTo>
                    <a:lnTo>
                      <a:pt x="2373" y="4731"/>
                    </a:lnTo>
                    <a:lnTo>
                      <a:pt x="2373" y="474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906" name="Google Shape;906;g2bd889303ca_0_3619"/>
            <p:cNvGrpSpPr/>
            <p:nvPr/>
          </p:nvGrpSpPr>
          <p:grpSpPr>
            <a:xfrm>
              <a:off x="3714938" y="1108991"/>
              <a:ext cx="6236903" cy="2563798"/>
              <a:chOff x="2932113" y="1692275"/>
              <a:chExt cx="5364155" cy="2205038"/>
            </a:xfrm>
          </p:grpSpPr>
          <p:sp>
            <p:nvSpPr>
              <p:cNvPr id="907" name="Google Shape;907;g2bd889303ca_0_3619"/>
              <p:cNvSpPr/>
              <p:nvPr/>
            </p:nvSpPr>
            <p:spPr>
              <a:xfrm>
                <a:off x="7210425" y="2376488"/>
                <a:ext cx="168275" cy="66675"/>
              </a:xfrm>
              <a:custGeom>
                <a:rect b="b" l="l" r="r" t="t"/>
                <a:pathLst>
                  <a:path extrusionOk="0" h="186" w="468">
                    <a:moveTo>
                      <a:pt x="17" y="141"/>
                    </a:moveTo>
                    <a:lnTo>
                      <a:pt x="17" y="141"/>
                    </a:lnTo>
                    <a:lnTo>
                      <a:pt x="52" y="177"/>
                    </a:lnTo>
                    <a:lnTo>
                      <a:pt x="61" y="177"/>
                    </a:lnTo>
                    <a:lnTo>
                      <a:pt x="61" y="177"/>
                    </a:lnTo>
                    <a:lnTo>
                      <a:pt x="70" y="185"/>
                    </a:lnTo>
                    <a:lnTo>
                      <a:pt x="79" y="185"/>
                    </a:lnTo>
                    <a:lnTo>
                      <a:pt x="79" y="185"/>
                    </a:lnTo>
                    <a:lnTo>
                      <a:pt x="141" y="168"/>
                    </a:lnTo>
                    <a:lnTo>
                      <a:pt x="149" y="168"/>
                    </a:lnTo>
                    <a:lnTo>
                      <a:pt x="149" y="168"/>
                    </a:lnTo>
                    <a:lnTo>
                      <a:pt x="158" y="168"/>
                    </a:lnTo>
                    <a:lnTo>
                      <a:pt x="158" y="168"/>
                    </a:lnTo>
                    <a:lnTo>
                      <a:pt x="167" y="177"/>
                    </a:lnTo>
                    <a:lnTo>
                      <a:pt x="167" y="177"/>
                    </a:lnTo>
                    <a:lnTo>
                      <a:pt x="185" y="185"/>
                    </a:lnTo>
                    <a:lnTo>
                      <a:pt x="185" y="185"/>
                    </a:lnTo>
                    <a:lnTo>
                      <a:pt x="202" y="177"/>
                    </a:lnTo>
                    <a:lnTo>
                      <a:pt x="202" y="177"/>
                    </a:lnTo>
                    <a:lnTo>
                      <a:pt x="247" y="168"/>
                    </a:lnTo>
                    <a:lnTo>
                      <a:pt x="247" y="168"/>
                    </a:lnTo>
                    <a:lnTo>
                      <a:pt x="255" y="168"/>
                    </a:lnTo>
                    <a:lnTo>
                      <a:pt x="255" y="168"/>
                    </a:lnTo>
                    <a:lnTo>
                      <a:pt x="273" y="168"/>
                    </a:lnTo>
                    <a:lnTo>
                      <a:pt x="308" y="168"/>
                    </a:lnTo>
                    <a:lnTo>
                      <a:pt x="308" y="168"/>
                    </a:lnTo>
                    <a:lnTo>
                      <a:pt x="317" y="168"/>
                    </a:lnTo>
                    <a:lnTo>
                      <a:pt x="326" y="150"/>
                    </a:lnTo>
                    <a:lnTo>
                      <a:pt x="326" y="150"/>
                    </a:lnTo>
                    <a:lnTo>
                      <a:pt x="308" y="115"/>
                    </a:lnTo>
                    <a:lnTo>
                      <a:pt x="308" y="115"/>
                    </a:lnTo>
                    <a:lnTo>
                      <a:pt x="299" y="97"/>
                    </a:lnTo>
                    <a:lnTo>
                      <a:pt x="299" y="97"/>
                    </a:lnTo>
                    <a:lnTo>
                      <a:pt x="308" y="97"/>
                    </a:lnTo>
                    <a:lnTo>
                      <a:pt x="308" y="97"/>
                    </a:lnTo>
                    <a:lnTo>
                      <a:pt x="326" y="97"/>
                    </a:lnTo>
                    <a:lnTo>
                      <a:pt x="326" y="97"/>
                    </a:lnTo>
                    <a:lnTo>
                      <a:pt x="317" y="115"/>
                    </a:lnTo>
                    <a:lnTo>
                      <a:pt x="317" y="124"/>
                    </a:lnTo>
                    <a:lnTo>
                      <a:pt x="317" y="124"/>
                    </a:lnTo>
                    <a:lnTo>
                      <a:pt x="317" y="124"/>
                    </a:lnTo>
                    <a:lnTo>
                      <a:pt x="317" y="124"/>
                    </a:lnTo>
                    <a:lnTo>
                      <a:pt x="326" y="141"/>
                    </a:lnTo>
                    <a:lnTo>
                      <a:pt x="352" y="159"/>
                    </a:lnTo>
                    <a:lnTo>
                      <a:pt x="370" y="168"/>
                    </a:lnTo>
                    <a:lnTo>
                      <a:pt x="405" y="168"/>
                    </a:lnTo>
                    <a:lnTo>
                      <a:pt x="405" y="168"/>
                    </a:lnTo>
                    <a:lnTo>
                      <a:pt x="432" y="159"/>
                    </a:lnTo>
                    <a:lnTo>
                      <a:pt x="441" y="150"/>
                    </a:lnTo>
                    <a:lnTo>
                      <a:pt x="441" y="132"/>
                    </a:lnTo>
                    <a:lnTo>
                      <a:pt x="441" y="132"/>
                    </a:lnTo>
                    <a:lnTo>
                      <a:pt x="441" y="124"/>
                    </a:lnTo>
                    <a:lnTo>
                      <a:pt x="441" y="124"/>
                    </a:lnTo>
                    <a:lnTo>
                      <a:pt x="441" y="115"/>
                    </a:lnTo>
                    <a:lnTo>
                      <a:pt x="441" y="115"/>
                    </a:lnTo>
                    <a:lnTo>
                      <a:pt x="441" y="115"/>
                    </a:lnTo>
                    <a:lnTo>
                      <a:pt x="441" y="115"/>
                    </a:lnTo>
                    <a:lnTo>
                      <a:pt x="458" y="106"/>
                    </a:lnTo>
                    <a:lnTo>
                      <a:pt x="467" y="88"/>
                    </a:lnTo>
                    <a:lnTo>
                      <a:pt x="467" y="88"/>
                    </a:lnTo>
                    <a:lnTo>
                      <a:pt x="458" y="79"/>
                    </a:lnTo>
                    <a:lnTo>
                      <a:pt x="432" y="62"/>
                    </a:lnTo>
                    <a:lnTo>
                      <a:pt x="432" y="62"/>
                    </a:lnTo>
                    <a:lnTo>
                      <a:pt x="414" y="44"/>
                    </a:lnTo>
                    <a:lnTo>
                      <a:pt x="397" y="44"/>
                    </a:lnTo>
                    <a:lnTo>
                      <a:pt x="361" y="44"/>
                    </a:lnTo>
                    <a:lnTo>
                      <a:pt x="361" y="44"/>
                    </a:lnTo>
                    <a:lnTo>
                      <a:pt x="335" y="35"/>
                    </a:lnTo>
                    <a:lnTo>
                      <a:pt x="308" y="35"/>
                    </a:lnTo>
                    <a:lnTo>
                      <a:pt x="308" y="35"/>
                    </a:lnTo>
                    <a:lnTo>
                      <a:pt x="308" y="35"/>
                    </a:lnTo>
                    <a:lnTo>
                      <a:pt x="308" y="35"/>
                    </a:lnTo>
                    <a:lnTo>
                      <a:pt x="264" y="18"/>
                    </a:lnTo>
                    <a:lnTo>
                      <a:pt x="264" y="18"/>
                    </a:lnTo>
                    <a:lnTo>
                      <a:pt x="238" y="26"/>
                    </a:lnTo>
                    <a:lnTo>
                      <a:pt x="229" y="35"/>
                    </a:lnTo>
                    <a:lnTo>
                      <a:pt x="220" y="44"/>
                    </a:lnTo>
                    <a:lnTo>
                      <a:pt x="220" y="62"/>
                    </a:lnTo>
                    <a:lnTo>
                      <a:pt x="220" y="62"/>
                    </a:lnTo>
                    <a:lnTo>
                      <a:pt x="202" y="53"/>
                    </a:lnTo>
                    <a:lnTo>
                      <a:pt x="167" y="35"/>
                    </a:lnTo>
                    <a:lnTo>
                      <a:pt x="158" y="26"/>
                    </a:lnTo>
                    <a:lnTo>
                      <a:pt x="158" y="26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114" y="0"/>
                    </a:lnTo>
                    <a:lnTo>
                      <a:pt x="79" y="9"/>
                    </a:lnTo>
                    <a:lnTo>
                      <a:pt x="44" y="35"/>
                    </a:lnTo>
                    <a:lnTo>
                      <a:pt x="17" y="71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0" y="115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8" y="141"/>
                    </a:lnTo>
                    <a:lnTo>
                      <a:pt x="17" y="141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8" name="Google Shape;908;g2bd889303ca_0_3619"/>
              <p:cNvSpPr/>
              <p:nvPr/>
            </p:nvSpPr>
            <p:spPr>
              <a:xfrm>
                <a:off x="6437313" y="2236788"/>
                <a:ext cx="130175" cy="73025"/>
              </a:xfrm>
              <a:custGeom>
                <a:rect b="b" l="l" r="r" t="t"/>
                <a:pathLst>
                  <a:path extrusionOk="0" h="204" w="363">
                    <a:moveTo>
                      <a:pt x="18" y="150"/>
                    </a:moveTo>
                    <a:lnTo>
                      <a:pt x="18" y="158"/>
                    </a:lnTo>
                    <a:lnTo>
                      <a:pt x="18" y="158"/>
                    </a:lnTo>
                    <a:lnTo>
                      <a:pt x="0" y="167"/>
                    </a:lnTo>
                    <a:lnTo>
                      <a:pt x="0" y="185"/>
                    </a:lnTo>
                    <a:lnTo>
                      <a:pt x="0" y="185"/>
                    </a:lnTo>
                    <a:lnTo>
                      <a:pt x="0" y="194"/>
                    </a:lnTo>
                    <a:lnTo>
                      <a:pt x="0" y="194"/>
                    </a:lnTo>
                    <a:lnTo>
                      <a:pt x="18" y="203"/>
                    </a:lnTo>
                    <a:lnTo>
                      <a:pt x="27" y="203"/>
                    </a:lnTo>
                    <a:lnTo>
                      <a:pt x="27" y="203"/>
                    </a:lnTo>
                    <a:lnTo>
                      <a:pt x="53" y="194"/>
                    </a:lnTo>
                    <a:lnTo>
                      <a:pt x="53" y="194"/>
                    </a:lnTo>
                    <a:lnTo>
                      <a:pt x="89" y="194"/>
                    </a:lnTo>
                    <a:lnTo>
                      <a:pt x="89" y="194"/>
                    </a:lnTo>
                    <a:lnTo>
                      <a:pt x="159" y="185"/>
                    </a:lnTo>
                    <a:lnTo>
                      <a:pt x="159" y="185"/>
                    </a:lnTo>
                    <a:lnTo>
                      <a:pt x="159" y="185"/>
                    </a:lnTo>
                    <a:lnTo>
                      <a:pt x="212" y="176"/>
                    </a:lnTo>
                    <a:lnTo>
                      <a:pt x="274" y="167"/>
                    </a:lnTo>
                    <a:lnTo>
                      <a:pt x="327" y="141"/>
                    </a:lnTo>
                    <a:lnTo>
                      <a:pt x="345" y="132"/>
                    </a:lnTo>
                    <a:lnTo>
                      <a:pt x="362" y="114"/>
                    </a:lnTo>
                    <a:lnTo>
                      <a:pt x="362" y="114"/>
                    </a:lnTo>
                    <a:lnTo>
                      <a:pt x="362" y="105"/>
                    </a:lnTo>
                    <a:lnTo>
                      <a:pt x="362" y="105"/>
                    </a:lnTo>
                    <a:lnTo>
                      <a:pt x="345" y="88"/>
                    </a:lnTo>
                    <a:lnTo>
                      <a:pt x="318" y="79"/>
                    </a:lnTo>
                    <a:lnTo>
                      <a:pt x="318" y="79"/>
                    </a:lnTo>
                    <a:lnTo>
                      <a:pt x="318" y="79"/>
                    </a:lnTo>
                    <a:lnTo>
                      <a:pt x="300" y="70"/>
                    </a:lnTo>
                    <a:lnTo>
                      <a:pt x="283" y="61"/>
                    </a:lnTo>
                    <a:lnTo>
                      <a:pt x="283" y="61"/>
                    </a:lnTo>
                    <a:lnTo>
                      <a:pt x="265" y="52"/>
                    </a:lnTo>
                    <a:lnTo>
                      <a:pt x="248" y="52"/>
                    </a:lnTo>
                    <a:lnTo>
                      <a:pt x="248" y="52"/>
                    </a:lnTo>
                    <a:lnTo>
                      <a:pt x="230" y="52"/>
                    </a:lnTo>
                    <a:lnTo>
                      <a:pt x="203" y="61"/>
                    </a:lnTo>
                    <a:lnTo>
                      <a:pt x="203" y="61"/>
                    </a:lnTo>
                    <a:lnTo>
                      <a:pt x="212" y="61"/>
                    </a:lnTo>
                    <a:lnTo>
                      <a:pt x="212" y="61"/>
                    </a:lnTo>
                    <a:lnTo>
                      <a:pt x="221" y="52"/>
                    </a:lnTo>
                    <a:lnTo>
                      <a:pt x="221" y="44"/>
                    </a:lnTo>
                    <a:lnTo>
                      <a:pt x="221" y="26"/>
                    </a:lnTo>
                    <a:lnTo>
                      <a:pt x="221" y="26"/>
                    </a:lnTo>
                    <a:lnTo>
                      <a:pt x="212" y="26"/>
                    </a:lnTo>
                    <a:lnTo>
                      <a:pt x="212" y="26"/>
                    </a:lnTo>
                    <a:lnTo>
                      <a:pt x="203" y="8"/>
                    </a:lnTo>
                    <a:lnTo>
                      <a:pt x="186" y="0"/>
                    </a:lnTo>
                    <a:lnTo>
                      <a:pt x="186" y="0"/>
                    </a:lnTo>
                    <a:lnTo>
                      <a:pt x="168" y="8"/>
                    </a:lnTo>
                    <a:lnTo>
                      <a:pt x="168" y="17"/>
                    </a:lnTo>
                    <a:lnTo>
                      <a:pt x="168" y="17"/>
                    </a:lnTo>
                    <a:lnTo>
                      <a:pt x="159" y="17"/>
                    </a:lnTo>
                    <a:lnTo>
                      <a:pt x="142" y="26"/>
                    </a:lnTo>
                    <a:lnTo>
                      <a:pt x="142" y="26"/>
                    </a:lnTo>
                    <a:lnTo>
                      <a:pt x="124" y="26"/>
                    </a:lnTo>
                    <a:lnTo>
                      <a:pt x="106" y="35"/>
                    </a:lnTo>
                    <a:lnTo>
                      <a:pt x="106" y="35"/>
                    </a:lnTo>
                    <a:lnTo>
                      <a:pt x="106" y="44"/>
                    </a:lnTo>
                    <a:lnTo>
                      <a:pt x="106" y="44"/>
                    </a:lnTo>
                    <a:lnTo>
                      <a:pt x="98" y="52"/>
                    </a:lnTo>
                    <a:lnTo>
                      <a:pt x="98" y="52"/>
                    </a:lnTo>
                    <a:lnTo>
                      <a:pt x="89" y="70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80" y="88"/>
                    </a:lnTo>
                    <a:lnTo>
                      <a:pt x="53" y="88"/>
                    </a:lnTo>
                    <a:lnTo>
                      <a:pt x="45" y="97"/>
                    </a:lnTo>
                    <a:lnTo>
                      <a:pt x="45" y="114"/>
                    </a:lnTo>
                    <a:lnTo>
                      <a:pt x="45" y="114"/>
                    </a:lnTo>
                    <a:lnTo>
                      <a:pt x="36" y="132"/>
                    </a:lnTo>
                    <a:lnTo>
                      <a:pt x="18" y="15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9" name="Google Shape;909;g2bd889303ca_0_3619"/>
              <p:cNvSpPr/>
              <p:nvPr/>
            </p:nvSpPr>
            <p:spPr>
              <a:xfrm>
                <a:off x="6294438" y="2154238"/>
                <a:ext cx="114300" cy="82550"/>
              </a:xfrm>
              <a:custGeom>
                <a:rect b="b" l="l" r="r" t="t"/>
                <a:pathLst>
                  <a:path extrusionOk="0" h="231" w="319">
                    <a:moveTo>
                      <a:pt x="18" y="212"/>
                    </a:moveTo>
                    <a:lnTo>
                      <a:pt x="18" y="212"/>
                    </a:lnTo>
                    <a:lnTo>
                      <a:pt x="53" y="230"/>
                    </a:lnTo>
                    <a:lnTo>
                      <a:pt x="53" y="230"/>
                    </a:lnTo>
                    <a:lnTo>
                      <a:pt x="71" y="230"/>
                    </a:lnTo>
                    <a:lnTo>
                      <a:pt x="71" y="230"/>
                    </a:lnTo>
                    <a:lnTo>
                      <a:pt x="98" y="221"/>
                    </a:lnTo>
                    <a:lnTo>
                      <a:pt x="124" y="212"/>
                    </a:lnTo>
                    <a:lnTo>
                      <a:pt x="124" y="212"/>
                    </a:lnTo>
                    <a:lnTo>
                      <a:pt x="133" y="194"/>
                    </a:lnTo>
                    <a:lnTo>
                      <a:pt x="133" y="185"/>
                    </a:lnTo>
                    <a:lnTo>
                      <a:pt x="133" y="185"/>
                    </a:lnTo>
                    <a:lnTo>
                      <a:pt x="133" y="185"/>
                    </a:lnTo>
                    <a:lnTo>
                      <a:pt x="133" y="185"/>
                    </a:lnTo>
                    <a:lnTo>
                      <a:pt x="150" y="177"/>
                    </a:lnTo>
                    <a:lnTo>
                      <a:pt x="177" y="168"/>
                    </a:lnTo>
                    <a:lnTo>
                      <a:pt x="247" y="150"/>
                    </a:lnTo>
                    <a:lnTo>
                      <a:pt x="247" y="150"/>
                    </a:lnTo>
                    <a:lnTo>
                      <a:pt x="265" y="150"/>
                    </a:lnTo>
                    <a:lnTo>
                      <a:pt x="265" y="150"/>
                    </a:lnTo>
                    <a:lnTo>
                      <a:pt x="274" y="141"/>
                    </a:lnTo>
                    <a:lnTo>
                      <a:pt x="274" y="141"/>
                    </a:lnTo>
                    <a:lnTo>
                      <a:pt x="292" y="141"/>
                    </a:lnTo>
                    <a:lnTo>
                      <a:pt x="292" y="124"/>
                    </a:lnTo>
                    <a:lnTo>
                      <a:pt x="292" y="115"/>
                    </a:lnTo>
                    <a:lnTo>
                      <a:pt x="292" y="115"/>
                    </a:lnTo>
                    <a:lnTo>
                      <a:pt x="292" y="106"/>
                    </a:lnTo>
                    <a:lnTo>
                      <a:pt x="292" y="106"/>
                    </a:lnTo>
                    <a:lnTo>
                      <a:pt x="292" y="106"/>
                    </a:lnTo>
                    <a:lnTo>
                      <a:pt x="292" y="106"/>
                    </a:lnTo>
                    <a:lnTo>
                      <a:pt x="292" y="106"/>
                    </a:lnTo>
                    <a:lnTo>
                      <a:pt x="300" y="106"/>
                    </a:lnTo>
                    <a:lnTo>
                      <a:pt x="300" y="106"/>
                    </a:lnTo>
                    <a:lnTo>
                      <a:pt x="309" y="97"/>
                    </a:lnTo>
                    <a:lnTo>
                      <a:pt x="318" y="88"/>
                    </a:lnTo>
                    <a:lnTo>
                      <a:pt x="318" y="88"/>
                    </a:lnTo>
                    <a:lnTo>
                      <a:pt x="309" y="79"/>
                    </a:lnTo>
                    <a:lnTo>
                      <a:pt x="309" y="71"/>
                    </a:lnTo>
                    <a:lnTo>
                      <a:pt x="309" y="71"/>
                    </a:lnTo>
                    <a:lnTo>
                      <a:pt x="283" y="62"/>
                    </a:lnTo>
                    <a:lnTo>
                      <a:pt x="283" y="62"/>
                    </a:lnTo>
                    <a:lnTo>
                      <a:pt x="274" y="53"/>
                    </a:lnTo>
                    <a:lnTo>
                      <a:pt x="274" y="53"/>
                    </a:lnTo>
                    <a:lnTo>
                      <a:pt x="247" y="53"/>
                    </a:lnTo>
                    <a:lnTo>
                      <a:pt x="247" y="35"/>
                    </a:lnTo>
                    <a:lnTo>
                      <a:pt x="247" y="35"/>
                    </a:lnTo>
                    <a:lnTo>
                      <a:pt x="239" y="18"/>
                    </a:lnTo>
                    <a:lnTo>
                      <a:pt x="239" y="18"/>
                    </a:lnTo>
                    <a:lnTo>
                      <a:pt x="239" y="0"/>
                    </a:lnTo>
                    <a:lnTo>
                      <a:pt x="221" y="0"/>
                    </a:lnTo>
                    <a:lnTo>
                      <a:pt x="221" y="0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195" y="9"/>
                    </a:lnTo>
                    <a:lnTo>
                      <a:pt x="195" y="9"/>
                    </a:lnTo>
                    <a:lnTo>
                      <a:pt x="177" y="18"/>
                    </a:lnTo>
                    <a:lnTo>
                      <a:pt x="142" y="26"/>
                    </a:lnTo>
                    <a:lnTo>
                      <a:pt x="142" y="26"/>
                    </a:lnTo>
                    <a:lnTo>
                      <a:pt x="98" y="44"/>
                    </a:lnTo>
                    <a:lnTo>
                      <a:pt x="80" y="53"/>
                    </a:lnTo>
                    <a:lnTo>
                      <a:pt x="80" y="53"/>
                    </a:lnTo>
                    <a:lnTo>
                      <a:pt x="71" y="71"/>
                    </a:lnTo>
                    <a:lnTo>
                      <a:pt x="71" y="71"/>
                    </a:lnTo>
                    <a:lnTo>
                      <a:pt x="80" y="79"/>
                    </a:lnTo>
                    <a:lnTo>
                      <a:pt x="80" y="79"/>
                    </a:lnTo>
                    <a:lnTo>
                      <a:pt x="89" y="88"/>
                    </a:lnTo>
                    <a:lnTo>
                      <a:pt x="89" y="88"/>
                    </a:lnTo>
                    <a:lnTo>
                      <a:pt x="80" y="97"/>
                    </a:lnTo>
                    <a:lnTo>
                      <a:pt x="62" y="106"/>
                    </a:lnTo>
                    <a:lnTo>
                      <a:pt x="53" y="106"/>
                    </a:lnTo>
                    <a:lnTo>
                      <a:pt x="53" y="106"/>
                    </a:lnTo>
                    <a:lnTo>
                      <a:pt x="36" y="106"/>
                    </a:lnTo>
                    <a:lnTo>
                      <a:pt x="36" y="124"/>
                    </a:lnTo>
                    <a:lnTo>
                      <a:pt x="36" y="124"/>
                    </a:lnTo>
                    <a:lnTo>
                      <a:pt x="36" y="132"/>
                    </a:lnTo>
                    <a:lnTo>
                      <a:pt x="45" y="141"/>
                    </a:lnTo>
                    <a:lnTo>
                      <a:pt x="53" y="150"/>
                    </a:lnTo>
                    <a:lnTo>
                      <a:pt x="53" y="150"/>
                    </a:lnTo>
                    <a:lnTo>
                      <a:pt x="53" y="150"/>
                    </a:lnTo>
                    <a:lnTo>
                      <a:pt x="53" y="150"/>
                    </a:lnTo>
                    <a:lnTo>
                      <a:pt x="71" y="159"/>
                    </a:lnTo>
                    <a:lnTo>
                      <a:pt x="71" y="159"/>
                    </a:lnTo>
                    <a:lnTo>
                      <a:pt x="53" y="159"/>
                    </a:lnTo>
                    <a:lnTo>
                      <a:pt x="18" y="159"/>
                    </a:lnTo>
                    <a:lnTo>
                      <a:pt x="18" y="159"/>
                    </a:lnTo>
                    <a:lnTo>
                      <a:pt x="9" y="168"/>
                    </a:lnTo>
                    <a:lnTo>
                      <a:pt x="0" y="177"/>
                    </a:lnTo>
                    <a:lnTo>
                      <a:pt x="0" y="177"/>
                    </a:lnTo>
                    <a:lnTo>
                      <a:pt x="0" y="185"/>
                    </a:lnTo>
                    <a:lnTo>
                      <a:pt x="9" y="194"/>
                    </a:lnTo>
                    <a:lnTo>
                      <a:pt x="9" y="194"/>
                    </a:lnTo>
                    <a:lnTo>
                      <a:pt x="18" y="212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0" name="Google Shape;910;g2bd889303ca_0_3619"/>
              <p:cNvSpPr/>
              <p:nvPr/>
            </p:nvSpPr>
            <p:spPr>
              <a:xfrm>
                <a:off x="6332538" y="2208213"/>
                <a:ext cx="120650" cy="63500"/>
              </a:xfrm>
              <a:custGeom>
                <a:rect b="b" l="l" r="r" t="t"/>
                <a:pathLst>
                  <a:path extrusionOk="0" h="178" w="337">
                    <a:moveTo>
                      <a:pt x="212" y="9"/>
                    </a:moveTo>
                    <a:lnTo>
                      <a:pt x="212" y="9"/>
                    </a:lnTo>
                    <a:lnTo>
                      <a:pt x="194" y="0"/>
                    </a:lnTo>
                    <a:lnTo>
                      <a:pt x="177" y="0"/>
                    </a:lnTo>
                    <a:lnTo>
                      <a:pt x="177" y="0"/>
                    </a:lnTo>
                    <a:lnTo>
                      <a:pt x="97" y="9"/>
                    </a:lnTo>
                    <a:lnTo>
                      <a:pt x="62" y="27"/>
                    </a:lnTo>
                    <a:lnTo>
                      <a:pt x="44" y="35"/>
                    </a:lnTo>
                    <a:lnTo>
                      <a:pt x="44" y="35"/>
                    </a:lnTo>
                    <a:lnTo>
                      <a:pt x="36" y="44"/>
                    </a:lnTo>
                    <a:lnTo>
                      <a:pt x="36" y="44"/>
                    </a:lnTo>
                    <a:lnTo>
                      <a:pt x="27" y="53"/>
                    </a:lnTo>
                    <a:lnTo>
                      <a:pt x="27" y="53"/>
                    </a:lnTo>
                    <a:lnTo>
                      <a:pt x="18" y="62"/>
                    </a:lnTo>
                    <a:lnTo>
                      <a:pt x="18" y="62"/>
                    </a:lnTo>
                    <a:lnTo>
                      <a:pt x="18" y="62"/>
                    </a:lnTo>
                    <a:lnTo>
                      <a:pt x="18" y="62"/>
                    </a:lnTo>
                    <a:lnTo>
                      <a:pt x="9" y="71"/>
                    </a:lnTo>
                    <a:lnTo>
                      <a:pt x="9" y="71"/>
                    </a:lnTo>
                    <a:lnTo>
                      <a:pt x="0" y="71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88"/>
                    </a:lnTo>
                    <a:lnTo>
                      <a:pt x="0" y="97"/>
                    </a:lnTo>
                    <a:lnTo>
                      <a:pt x="0" y="97"/>
                    </a:lnTo>
                    <a:lnTo>
                      <a:pt x="18" y="106"/>
                    </a:lnTo>
                    <a:lnTo>
                      <a:pt x="18" y="106"/>
                    </a:lnTo>
                    <a:lnTo>
                      <a:pt x="27" y="115"/>
                    </a:lnTo>
                    <a:lnTo>
                      <a:pt x="27" y="115"/>
                    </a:lnTo>
                    <a:lnTo>
                      <a:pt x="36" y="115"/>
                    </a:lnTo>
                    <a:lnTo>
                      <a:pt x="44" y="115"/>
                    </a:lnTo>
                    <a:lnTo>
                      <a:pt x="44" y="115"/>
                    </a:lnTo>
                    <a:lnTo>
                      <a:pt x="62" y="124"/>
                    </a:lnTo>
                    <a:lnTo>
                      <a:pt x="62" y="124"/>
                    </a:lnTo>
                    <a:lnTo>
                      <a:pt x="71" y="141"/>
                    </a:lnTo>
                    <a:lnTo>
                      <a:pt x="97" y="150"/>
                    </a:lnTo>
                    <a:lnTo>
                      <a:pt x="97" y="150"/>
                    </a:lnTo>
                    <a:lnTo>
                      <a:pt x="106" y="141"/>
                    </a:lnTo>
                    <a:lnTo>
                      <a:pt x="106" y="141"/>
                    </a:lnTo>
                    <a:lnTo>
                      <a:pt x="141" y="150"/>
                    </a:lnTo>
                    <a:lnTo>
                      <a:pt x="168" y="159"/>
                    </a:lnTo>
                    <a:lnTo>
                      <a:pt x="168" y="159"/>
                    </a:lnTo>
                    <a:lnTo>
                      <a:pt x="177" y="168"/>
                    </a:lnTo>
                    <a:lnTo>
                      <a:pt x="177" y="168"/>
                    </a:lnTo>
                    <a:lnTo>
                      <a:pt x="203" y="168"/>
                    </a:lnTo>
                    <a:lnTo>
                      <a:pt x="203" y="168"/>
                    </a:lnTo>
                    <a:lnTo>
                      <a:pt x="265" y="177"/>
                    </a:lnTo>
                    <a:lnTo>
                      <a:pt x="265" y="177"/>
                    </a:lnTo>
                    <a:lnTo>
                      <a:pt x="291" y="177"/>
                    </a:lnTo>
                    <a:lnTo>
                      <a:pt x="309" y="159"/>
                    </a:lnTo>
                    <a:lnTo>
                      <a:pt x="309" y="159"/>
                    </a:lnTo>
                    <a:lnTo>
                      <a:pt x="318" y="141"/>
                    </a:lnTo>
                    <a:lnTo>
                      <a:pt x="318" y="141"/>
                    </a:lnTo>
                    <a:lnTo>
                      <a:pt x="309" y="132"/>
                    </a:lnTo>
                    <a:lnTo>
                      <a:pt x="300" y="124"/>
                    </a:lnTo>
                    <a:lnTo>
                      <a:pt x="300" y="124"/>
                    </a:lnTo>
                    <a:lnTo>
                      <a:pt x="336" y="80"/>
                    </a:lnTo>
                    <a:lnTo>
                      <a:pt x="336" y="80"/>
                    </a:lnTo>
                    <a:lnTo>
                      <a:pt x="336" y="71"/>
                    </a:lnTo>
                    <a:lnTo>
                      <a:pt x="336" y="53"/>
                    </a:lnTo>
                    <a:lnTo>
                      <a:pt x="336" y="53"/>
                    </a:lnTo>
                    <a:lnTo>
                      <a:pt x="336" y="44"/>
                    </a:lnTo>
                    <a:lnTo>
                      <a:pt x="336" y="44"/>
                    </a:lnTo>
                    <a:lnTo>
                      <a:pt x="318" y="35"/>
                    </a:lnTo>
                    <a:lnTo>
                      <a:pt x="300" y="27"/>
                    </a:lnTo>
                    <a:lnTo>
                      <a:pt x="265" y="18"/>
                    </a:lnTo>
                    <a:lnTo>
                      <a:pt x="265" y="18"/>
                    </a:lnTo>
                    <a:lnTo>
                      <a:pt x="247" y="18"/>
                    </a:lnTo>
                    <a:lnTo>
                      <a:pt x="239" y="27"/>
                    </a:lnTo>
                    <a:lnTo>
                      <a:pt x="239" y="35"/>
                    </a:lnTo>
                    <a:lnTo>
                      <a:pt x="239" y="35"/>
                    </a:lnTo>
                    <a:lnTo>
                      <a:pt x="221" y="27"/>
                    </a:lnTo>
                    <a:lnTo>
                      <a:pt x="212" y="9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1" name="Google Shape;911;g2bd889303ca_0_3619"/>
              <p:cNvSpPr/>
              <p:nvPr/>
            </p:nvSpPr>
            <p:spPr>
              <a:xfrm>
                <a:off x="7304088" y="3106738"/>
                <a:ext cx="57150" cy="209549"/>
              </a:xfrm>
              <a:custGeom>
                <a:rect b="b" l="l" r="r" t="t"/>
                <a:pathLst>
                  <a:path extrusionOk="0" h="584" w="160">
                    <a:moveTo>
                      <a:pt x="124" y="292"/>
                    </a:moveTo>
                    <a:lnTo>
                      <a:pt x="124" y="292"/>
                    </a:lnTo>
                    <a:lnTo>
                      <a:pt x="124" y="256"/>
                    </a:lnTo>
                    <a:lnTo>
                      <a:pt x="124" y="256"/>
                    </a:lnTo>
                    <a:lnTo>
                      <a:pt x="97" y="177"/>
                    </a:lnTo>
                    <a:lnTo>
                      <a:pt x="97" y="177"/>
                    </a:lnTo>
                    <a:lnTo>
                      <a:pt x="88" y="150"/>
                    </a:lnTo>
                    <a:lnTo>
                      <a:pt x="97" y="124"/>
                    </a:lnTo>
                    <a:lnTo>
                      <a:pt x="97" y="115"/>
                    </a:lnTo>
                    <a:lnTo>
                      <a:pt x="97" y="115"/>
                    </a:lnTo>
                    <a:lnTo>
                      <a:pt x="106" y="80"/>
                    </a:lnTo>
                    <a:lnTo>
                      <a:pt x="97" y="71"/>
                    </a:lnTo>
                    <a:lnTo>
                      <a:pt x="88" y="62"/>
                    </a:lnTo>
                    <a:lnTo>
                      <a:pt x="88" y="62"/>
                    </a:lnTo>
                    <a:lnTo>
                      <a:pt x="71" y="36"/>
                    </a:lnTo>
                    <a:lnTo>
                      <a:pt x="62" y="9"/>
                    </a:lnTo>
                    <a:lnTo>
                      <a:pt x="62" y="9"/>
                    </a:lnTo>
                    <a:lnTo>
                      <a:pt x="53" y="0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35" y="0"/>
                    </a:lnTo>
                    <a:lnTo>
                      <a:pt x="27" y="18"/>
                    </a:lnTo>
                    <a:lnTo>
                      <a:pt x="27" y="27"/>
                    </a:lnTo>
                    <a:lnTo>
                      <a:pt x="27" y="27"/>
                    </a:lnTo>
                    <a:lnTo>
                      <a:pt x="27" y="44"/>
                    </a:lnTo>
                    <a:lnTo>
                      <a:pt x="18" y="44"/>
                    </a:lnTo>
                    <a:lnTo>
                      <a:pt x="18" y="44"/>
                    </a:lnTo>
                    <a:lnTo>
                      <a:pt x="18" y="44"/>
                    </a:lnTo>
                    <a:lnTo>
                      <a:pt x="0" y="53"/>
                    </a:lnTo>
                    <a:lnTo>
                      <a:pt x="0" y="62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89"/>
                    </a:lnTo>
                    <a:lnTo>
                      <a:pt x="0" y="89"/>
                    </a:lnTo>
                    <a:lnTo>
                      <a:pt x="0" y="97"/>
                    </a:lnTo>
                    <a:lnTo>
                      <a:pt x="0" y="115"/>
                    </a:lnTo>
                    <a:lnTo>
                      <a:pt x="0" y="115"/>
                    </a:lnTo>
                    <a:lnTo>
                      <a:pt x="0" y="142"/>
                    </a:lnTo>
                    <a:lnTo>
                      <a:pt x="0" y="168"/>
                    </a:lnTo>
                    <a:lnTo>
                      <a:pt x="18" y="230"/>
                    </a:lnTo>
                    <a:lnTo>
                      <a:pt x="18" y="230"/>
                    </a:lnTo>
                    <a:lnTo>
                      <a:pt x="18" y="247"/>
                    </a:lnTo>
                    <a:lnTo>
                      <a:pt x="18" y="327"/>
                    </a:lnTo>
                    <a:lnTo>
                      <a:pt x="18" y="327"/>
                    </a:lnTo>
                    <a:lnTo>
                      <a:pt x="9" y="406"/>
                    </a:lnTo>
                    <a:lnTo>
                      <a:pt x="9" y="433"/>
                    </a:lnTo>
                    <a:lnTo>
                      <a:pt x="9" y="433"/>
                    </a:lnTo>
                    <a:lnTo>
                      <a:pt x="18" y="468"/>
                    </a:lnTo>
                    <a:lnTo>
                      <a:pt x="9" y="521"/>
                    </a:lnTo>
                    <a:lnTo>
                      <a:pt x="9" y="521"/>
                    </a:lnTo>
                    <a:lnTo>
                      <a:pt x="0" y="548"/>
                    </a:lnTo>
                    <a:lnTo>
                      <a:pt x="0" y="565"/>
                    </a:lnTo>
                    <a:lnTo>
                      <a:pt x="0" y="565"/>
                    </a:lnTo>
                    <a:lnTo>
                      <a:pt x="9" y="583"/>
                    </a:lnTo>
                    <a:lnTo>
                      <a:pt x="18" y="583"/>
                    </a:lnTo>
                    <a:lnTo>
                      <a:pt x="18" y="583"/>
                    </a:lnTo>
                    <a:lnTo>
                      <a:pt x="35" y="583"/>
                    </a:lnTo>
                    <a:lnTo>
                      <a:pt x="35" y="565"/>
                    </a:lnTo>
                    <a:lnTo>
                      <a:pt x="35" y="565"/>
                    </a:lnTo>
                    <a:lnTo>
                      <a:pt x="35" y="565"/>
                    </a:lnTo>
                    <a:lnTo>
                      <a:pt x="35" y="565"/>
                    </a:lnTo>
                    <a:lnTo>
                      <a:pt x="44" y="565"/>
                    </a:lnTo>
                    <a:lnTo>
                      <a:pt x="44" y="565"/>
                    </a:lnTo>
                    <a:lnTo>
                      <a:pt x="53" y="556"/>
                    </a:lnTo>
                    <a:lnTo>
                      <a:pt x="53" y="556"/>
                    </a:lnTo>
                    <a:lnTo>
                      <a:pt x="71" y="556"/>
                    </a:lnTo>
                    <a:lnTo>
                      <a:pt x="80" y="548"/>
                    </a:lnTo>
                    <a:lnTo>
                      <a:pt x="80" y="548"/>
                    </a:lnTo>
                    <a:lnTo>
                      <a:pt x="80" y="539"/>
                    </a:lnTo>
                    <a:lnTo>
                      <a:pt x="80" y="530"/>
                    </a:lnTo>
                    <a:lnTo>
                      <a:pt x="80" y="530"/>
                    </a:lnTo>
                    <a:lnTo>
                      <a:pt x="71" y="512"/>
                    </a:lnTo>
                    <a:lnTo>
                      <a:pt x="53" y="477"/>
                    </a:lnTo>
                    <a:lnTo>
                      <a:pt x="53" y="477"/>
                    </a:lnTo>
                    <a:lnTo>
                      <a:pt x="53" y="468"/>
                    </a:lnTo>
                    <a:lnTo>
                      <a:pt x="53" y="468"/>
                    </a:lnTo>
                    <a:lnTo>
                      <a:pt x="53" y="459"/>
                    </a:lnTo>
                    <a:lnTo>
                      <a:pt x="62" y="442"/>
                    </a:lnTo>
                    <a:lnTo>
                      <a:pt x="62" y="442"/>
                    </a:lnTo>
                    <a:lnTo>
                      <a:pt x="62" y="433"/>
                    </a:lnTo>
                    <a:lnTo>
                      <a:pt x="62" y="433"/>
                    </a:lnTo>
                    <a:lnTo>
                      <a:pt x="71" y="415"/>
                    </a:lnTo>
                    <a:lnTo>
                      <a:pt x="71" y="389"/>
                    </a:lnTo>
                    <a:lnTo>
                      <a:pt x="71" y="389"/>
                    </a:lnTo>
                    <a:lnTo>
                      <a:pt x="80" y="380"/>
                    </a:lnTo>
                    <a:lnTo>
                      <a:pt x="88" y="371"/>
                    </a:lnTo>
                    <a:lnTo>
                      <a:pt x="88" y="371"/>
                    </a:lnTo>
                    <a:lnTo>
                      <a:pt x="106" y="380"/>
                    </a:lnTo>
                    <a:lnTo>
                      <a:pt x="124" y="389"/>
                    </a:lnTo>
                    <a:lnTo>
                      <a:pt x="133" y="389"/>
                    </a:lnTo>
                    <a:lnTo>
                      <a:pt x="133" y="389"/>
                    </a:lnTo>
                    <a:lnTo>
                      <a:pt x="141" y="398"/>
                    </a:lnTo>
                    <a:lnTo>
                      <a:pt x="150" y="398"/>
                    </a:lnTo>
                    <a:lnTo>
                      <a:pt x="150" y="398"/>
                    </a:lnTo>
                    <a:lnTo>
                      <a:pt x="159" y="380"/>
                    </a:lnTo>
                    <a:lnTo>
                      <a:pt x="159" y="371"/>
                    </a:lnTo>
                    <a:lnTo>
                      <a:pt x="159" y="371"/>
                    </a:lnTo>
                    <a:lnTo>
                      <a:pt x="124" y="292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2" name="Google Shape;912;g2bd889303ca_0_3619"/>
              <p:cNvSpPr/>
              <p:nvPr/>
            </p:nvSpPr>
            <p:spPr>
              <a:xfrm>
                <a:off x="5478463" y="2347913"/>
                <a:ext cx="371475" cy="250825"/>
              </a:xfrm>
              <a:custGeom>
                <a:rect b="b" l="l" r="r" t="t"/>
                <a:pathLst>
                  <a:path extrusionOk="0" h="698" w="1033">
                    <a:moveTo>
                      <a:pt x="9" y="582"/>
                    </a:moveTo>
                    <a:lnTo>
                      <a:pt x="9" y="582"/>
                    </a:lnTo>
                    <a:lnTo>
                      <a:pt x="26" y="582"/>
                    </a:lnTo>
                    <a:lnTo>
                      <a:pt x="53" y="591"/>
                    </a:lnTo>
                    <a:lnTo>
                      <a:pt x="53" y="591"/>
                    </a:lnTo>
                    <a:lnTo>
                      <a:pt x="62" y="591"/>
                    </a:lnTo>
                    <a:lnTo>
                      <a:pt x="62" y="591"/>
                    </a:lnTo>
                    <a:lnTo>
                      <a:pt x="71" y="591"/>
                    </a:lnTo>
                    <a:lnTo>
                      <a:pt x="62" y="591"/>
                    </a:lnTo>
                    <a:lnTo>
                      <a:pt x="62" y="591"/>
                    </a:lnTo>
                    <a:lnTo>
                      <a:pt x="62" y="600"/>
                    </a:lnTo>
                    <a:lnTo>
                      <a:pt x="62" y="617"/>
                    </a:lnTo>
                    <a:lnTo>
                      <a:pt x="62" y="617"/>
                    </a:lnTo>
                    <a:lnTo>
                      <a:pt x="71" y="626"/>
                    </a:lnTo>
                    <a:lnTo>
                      <a:pt x="71" y="626"/>
                    </a:lnTo>
                    <a:lnTo>
                      <a:pt x="79" y="635"/>
                    </a:lnTo>
                    <a:lnTo>
                      <a:pt x="88" y="635"/>
                    </a:lnTo>
                    <a:lnTo>
                      <a:pt x="88" y="635"/>
                    </a:lnTo>
                    <a:lnTo>
                      <a:pt x="106" y="626"/>
                    </a:lnTo>
                    <a:lnTo>
                      <a:pt x="106" y="617"/>
                    </a:lnTo>
                    <a:lnTo>
                      <a:pt x="106" y="609"/>
                    </a:lnTo>
                    <a:lnTo>
                      <a:pt x="106" y="609"/>
                    </a:lnTo>
                    <a:lnTo>
                      <a:pt x="106" y="600"/>
                    </a:lnTo>
                    <a:lnTo>
                      <a:pt x="106" y="600"/>
                    </a:lnTo>
                    <a:lnTo>
                      <a:pt x="123" y="609"/>
                    </a:lnTo>
                    <a:lnTo>
                      <a:pt x="141" y="626"/>
                    </a:lnTo>
                    <a:lnTo>
                      <a:pt x="141" y="626"/>
                    </a:lnTo>
                    <a:lnTo>
                      <a:pt x="141" y="626"/>
                    </a:lnTo>
                    <a:lnTo>
                      <a:pt x="141" y="626"/>
                    </a:lnTo>
                    <a:lnTo>
                      <a:pt x="141" y="626"/>
                    </a:lnTo>
                    <a:lnTo>
                      <a:pt x="141" y="626"/>
                    </a:lnTo>
                    <a:lnTo>
                      <a:pt x="132" y="635"/>
                    </a:lnTo>
                    <a:lnTo>
                      <a:pt x="123" y="644"/>
                    </a:lnTo>
                    <a:lnTo>
                      <a:pt x="123" y="644"/>
                    </a:lnTo>
                    <a:lnTo>
                      <a:pt x="132" y="662"/>
                    </a:lnTo>
                    <a:lnTo>
                      <a:pt x="132" y="662"/>
                    </a:lnTo>
                    <a:lnTo>
                      <a:pt x="150" y="670"/>
                    </a:lnTo>
                    <a:lnTo>
                      <a:pt x="176" y="679"/>
                    </a:lnTo>
                    <a:lnTo>
                      <a:pt x="212" y="688"/>
                    </a:lnTo>
                    <a:lnTo>
                      <a:pt x="247" y="688"/>
                    </a:lnTo>
                    <a:lnTo>
                      <a:pt x="247" y="688"/>
                    </a:lnTo>
                    <a:lnTo>
                      <a:pt x="326" y="697"/>
                    </a:lnTo>
                    <a:lnTo>
                      <a:pt x="326" y="697"/>
                    </a:lnTo>
                    <a:lnTo>
                      <a:pt x="353" y="688"/>
                    </a:lnTo>
                    <a:lnTo>
                      <a:pt x="362" y="688"/>
                    </a:lnTo>
                    <a:lnTo>
                      <a:pt x="362" y="688"/>
                    </a:lnTo>
                    <a:lnTo>
                      <a:pt x="370" y="670"/>
                    </a:lnTo>
                    <a:lnTo>
                      <a:pt x="370" y="670"/>
                    </a:lnTo>
                    <a:lnTo>
                      <a:pt x="362" y="653"/>
                    </a:lnTo>
                    <a:lnTo>
                      <a:pt x="362" y="653"/>
                    </a:lnTo>
                    <a:lnTo>
                      <a:pt x="335" y="635"/>
                    </a:lnTo>
                    <a:lnTo>
                      <a:pt x="335" y="635"/>
                    </a:lnTo>
                    <a:lnTo>
                      <a:pt x="291" y="600"/>
                    </a:lnTo>
                    <a:lnTo>
                      <a:pt x="291" y="600"/>
                    </a:lnTo>
                    <a:lnTo>
                      <a:pt x="265" y="564"/>
                    </a:lnTo>
                    <a:lnTo>
                      <a:pt x="256" y="538"/>
                    </a:lnTo>
                    <a:lnTo>
                      <a:pt x="256" y="520"/>
                    </a:lnTo>
                    <a:lnTo>
                      <a:pt x="256" y="520"/>
                    </a:lnTo>
                    <a:lnTo>
                      <a:pt x="256" y="512"/>
                    </a:lnTo>
                    <a:lnTo>
                      <a:pt x="273" y="494"/>
                    </a:lnTo>
                    <a:lnTo>
                      <a:pt x="273" y="494"/>
                    </a:lnTo>
                    <a:lnTo>
                      <a:pt x="291" y="476"/>
                    </a:lnTo>
                    <a:lnTo>
                      <a:pt x="291" y="459"/>
                    </a:lnTo>
                    <a:lnTo>
                      <a:pt x="291" y="459"/>
                    </a:lnTo>
                    <a:lnTo>
                      <a:pt x="291" y="459"/>
                    </a:lnTo>
                    <a:lnTo>
                      <a:pt x="300" y="450"/>
                    </a:lnTo>
                    <a:lnTo>
                      <a:pt x="318" y="432"/>
                    </a:lnTo>
                    <a:lnTo>
                      <a:pt x="318" y="432"/>
                    </a:lnTo>
                    <a:lnTo>
                      <a:pt x="335" y="414"/>
                    </a:lnTo>
                    <a:lnTo>
                      <a:pt x="344" y="388"/>
                    </a:lnTo>
                    <a:lnTo>
                      <a:pt x="344" y="388"/>
                    </a:lnTo>
                    <a:lnTo>
                      <a:pt x="353" y="379"/>
                    </a:lnTo>
                    <a:lnTo>
                      <a:pt x="362" y="379"/>
                    </a:lnTo>
                    <a:lnTo>
                      <a:pt x="362" y="379"/>
                    </a:lnTo>
                    <a:lnTo>
                      <a:pt x="362" y="379"/>
                    </a:lnTo>
                    <a:lnTo>
                      <a:pt x="379" y="370"/>
                    </a:lnTo>
                    <a:lnTo>
                      <a:pt x="379" y="361"/>
                    </a:lnTo>
                    <a:lnTo>
                      <a:pt x="379" y="353"/>
                    </a:lnTo>
                    <a:lnTo>
                      <a:pt x="379" y="353"/>
                    </a:lnTo>
                    <a:lnTo>
                      <a:pt x="379" y="344"/>
                    </a:lnTo>
                    <a:lnTo>
                      <a:pt x="379" y="344"/>
                    </a:lnTo>
                    <a:lnTo>
                      <a:pt x="388" y="344"/>
                    </a:lnTo>
                    <a:lnTo>
                      <a:pt x="388" y="344"/>
                    </a:lnTo>
                    <a:lnTo>
                      <a:pt x="406" y="335"/>
                    </a:lnTo>
                    <a:lnTo>
                      <a:pt x="423" y="317"/>
                    </a:lnTo>
                    <a:lnTo>
                      <a:pt x="423" y="317"/>
                    </a:lnTo>
                    <a:lnTo>
                      <a:pt x="432" y="300"/>
                    </a:lnTo>
                    <a:lnTo>
                      <a:pt x="432" y="282"/>
                    </a:lnTo>
                    <a:lnTo>
                      <a:pt x="432" y="282"/>
                    </a:lnTo>
                    <a:lnTo>
                      <a:pt x="432" y="282"/>
                    </a:lnTo>
                    <a:lnTo>
                      <a:pt x="432" y="282"/>
                    </a:lnTo>
                    <a:lnTo>
                      <a:pt x="441" y="282"/>
                    </a:lnTo>
                    <a:lnTo>
                      <a:pt x="441" y="282"/>
                    </a:lnTo>
                    <a:lnTo>
                      <a:pt x="468" y="282"/>
                    </a:lnTo>
                    <a:lnTo>
                      <a:pt x="476" y="273"/>
                    </a:lnTo>
                    <a:lnTo>
                      <a:pt x="485" y="264"/>
                    </a:lnTo>
                    <a:lnTo>
                      <a:pt x="485" y="264"/>
                    </a:lnTo>
                    <a:lnTo>
                      <a:pt x="512" y="256"/>
                    </a:lnTo>
                    <a:lnTo>
                      <a:pt x="512" y="256"/>
                    </a:lnTo>
                    <a:lnTo>
                      <a:pt x="520" y="256"/>
                    </a:lnTo>
                    <a:lnTo>
                      <a:pt x="520" y="256"/>
                    </a:lnTo>
                    <a:lnTo>
                      <a:pt x="529" y="256"/>
                    </a:lnTo>
                    <a:lnTo>
                      <a:pt x="529" y="256"/>
                    </a:lnTo>
                    <a:lnTo>
                      <a:pt x="547" y="247"/>
                    </a:lnTo>
                    <a:lnTo>
                      <a:pt x="565" y="229"/>
                    </a:lnTo>
                    <a:lnTo>
                      <a:pt x="565" y="229"/>
                    </a:lnTo>
                    <a:lnTo>
                      <a:pt x="600" y="211"/>
                    </a:lnTo>
                    <a:lnTo>
                      <a:pt x="679" y="176"/>
                    </a:lnTo>
                    <a:lnTo>
                      <a:pt x="776" y="150"/>
                    </a:lnTo>
                    <a:lnTo>
                      <a:pt x="873" y="123"/>
                    </a:lnTo>
                    <a:lnTo>
                      <a:pt x="873" y="123"/>
                    </a:lnTo>
                    <a:lnTo>
                      <a:pt x="926" y="105"/>
                    </a:lnTo>
                    <a:lnTo>
                      <a:pt x="970" y="88"/>
                    </a:lnTo>
                    <a:lnTo>
                      <a:pt x="1015" y="61"/>
                    </a:lnTo>
                    <a:lnTo>
                      <a:pt x="1032" y="44"/>
                    </a:lnTo>
                    <a:lnTo>
                      <a:pt x="1032" y="44"/>
                    </a:lnTo>
                    <a:lnTo>
                      <a:pt x="1032" y="35"/>
                    </a:lnTo>
                    <a:lnTo>
                      <a:pt x="1032" y="35"/>
                    </a:lnTo>
                    <a:lnTo>
                      <a:pt x="1023" y="8"/>
                    </a:lnTo>
                    <a:lnTo>
                      <a:pt x="1023" y="8"/>
                    </a:lnTo>
                    <a:lnTo>
                      <a:pt x="1015" y="8"/>
                    </a:lnTo>
                    <a:lnTo>
                      <a:pt x="1015" y="8"/>
                    </a:lnTo>
                    <a:lnTo>
                      <a:pt x="997" y="0"/>
                    </a:lnTo>
                    <a:lnTo>
                      <a:pt x="970" y="0"/>
                    </a:lnTo>
                    <a:lnTo>
                      <a:pt x="970" y="0"/>
                    </a:lnTo>
                    <a:lnTo>
                      <a:pt x="935" y="0"/>
                    </a:lnTo>
                    <a:lnTo>
                      <a:pt x="891" y="17"/>
                    </a:lnTo>
                    <a:lnTo>
                      <a:pt x="856" y="26"/>
                    </a:lnTo>
                    <a:lnTo>
                      <a:pt x="838" y="44"/>
                    </a:lnTo>
                    <a:lnTo>
                      <a:pt x="838" y="44"/>
                    </a:lnTo>
                    <a:lnTo>
                      <a:pt x="812" y="52"/>
                    </a:lnTo>
                    <a:lnTo>
                      <a:pt x="785" y="52"/>
                    </a:lnTo>
                    <a:lnTo>
                      <a:pt x="785" y="52"/>
                    </a:lnTo>
                    <a:lnTo>
                      <a:pt x="768" y="52"/>
                    </a:lnTo>
                    <a:lnTo>
                      <a:pt x="741" y="61"/>
                    </a:lnTo>
                    <a:lnTo>
                      <a:pt x="741" y="61"/>
                    </a:lnTo>
                    <a:lnTo>
                      <a:pt x="715" y="79"/>
                    </a:lnTo>
                    <a:lnTo>
                      <a:pt x="670" y="79"/>
                    </a:lnTo>
                    <a:lnTo>
                      <a:pt x="670" y="79"/>
                    </a:lnTo>
                    <a:lnTo>
                      <a:pt x="644" y="70"/>
                    </a:lnTo>
                    <a:lnTo>
                      <a:pt x="644" y="70"/>
                    </a:lnTo>
                    <a:lnTo>
                      <a:pt x="626" y="70"/>
                    </a:lnTo>
                    <a:lnTo>
                      <a:pt x="609" y="70"/>
                    </a:lnTo>
                    <a:lnTo>
                      <a:pt x="591" y="70"/>
                    </a:lnTo>
                    <a:lnTo>
                      <a:pt x="591" y="70"/>
                    </a:lnTo>
                    <a:lnTo>
                      <a:pt x="582" y="79"/>
                    </a:lnTo>
                    <a:lnTo>
                      <a:pt x="582" y="79"/>
                    </a:lnTo>
                    <a:lnTo>
                      <a:pt x="573" y="79"/>
                    </a:lnTo>
                    <a:lnTo>
                      <a:pt x="573" y="79"/>
                    </a:lnTo>
                    <a:lnTo>
                      <a:pt x="547" y="88"/>
                    </a:lnTo>
                    <a:lnTo>
                      <a:pt x="547" y="88"/>
                    </a:lnTo>
                    <a:lnTo>
                      <a:pt x="529" y="97"/>
                    </a:lnTo>
                    <a:lnTo>
                      <a:pt x="512" y="105"/>
                    </a:lnTo>
                    <a:lnTo>
                      <a:pt x="512" y="105"/>
                    </a:lnTo>
                    <a:lnTo>
                      <a:pt x="485" y="114"/>
                    </a:lnTo>
                    <a:lnTo>
                      <a:pt x="485" y="114"/>
                    </a:lnTo>
                    <a:lnTo>
                      <a:pt x="432" y="123"/>
                    </a:lnTo>
                    <a:lnTo>
                      <a:pt x="415" y="132"/>
                    </a:lnTo>
                    <a:lnTo>
                      <a:pt x="397" y="141"/>
                    </a:lnTo>
                    <a:lnTo>
                      <a:pt x="397" y="141"/>
                    </a:lnTo>
                    <a:lnTo>
                      <a:pt x="397" y="150"/>
                    </a:lnTo>
                    <a:lnTo>
                      <a:pt x="397" y="150"/>
                    </a:lnTo>
                    <a:lnTo>
                      <a:pt x="379" y="158"/>
                    </a:lnTo>
                    <a:lnTo>
                      <a:pt x="379" y="158"/>
                    </a:lnTo>
                    <a:lnTo>
                      <a:pt x="362" y="158"/>
                    </a:lnTo>
                    <a:lnTo>
                      <a:pt x="362" y="176"/>
                    </a:lnTo>
                    <a:lnTo>
                      <a:pt x="362" y="176"/>
                    </a:lnTo>
                    <a:lnTo>
                      <a:pt x="353" y="185"/>
                    </a:lnTo>
                    <a:lnTo>
                      <a:pt x="326" y="185"/>
                    </a:lnTo>
                    <a:lnTo>
                      <a:pt x="326" y="185"/>
                    </a:lnTo>
                    <a:lnTo>
                      <a:pt x="326" y="185"/>
                    </a:lnTo>
                    <a:lnTo>
                      <a:pt x="326" y="185"/>
                    </a:lnTo>
                    <a:lnTo>
                      <a:pt x="309" y="176"/>
                    </a:lnTo>
                    <a:lnTo>
                      <a:pt x="309" y="176"/>
                    </a:lnTo>
                    <a:lnTo>
                      <a:pt x="300" y="176"/>
                    </a:lnTo>
                    <a:lnTo>
                      <a:pt x="291" y="185"/>
                    </a:lnTo>
                    <a:lnTo>
                      <a:pt x="291" y="185"/>
                    </a:lnTo>
                    <a:lnTo>
                      <a:pt x="282" y="203"/>
                    </a:lnTo>
                    <a:lnTo>
                      <a:pt x="282" y="203"/>
                    </a:lnTo>
                    <a:lnTo>
                      <a:pt x="291" y="220"/>
                    </a:lnTo>
                    <a:lnTo>
                      <a:pt x="300" y="238"/>
                    </a:lnTo>
                    <a:lnTo>
                      <a:pt x="300" y="238"/>
                    </a:lnTo>
                    <a:lnTo>
                      <a:pt x="300" y="238"/>
                    </a:lnTo>
                    <a:lnTo>
                      <a:pt x="300" y="238"/>
                    </a:lnTo>
                    <a:lnTo>
                      <a:pt x="291" y="238"/>
                    </a:lnTo>
                    <a:lnTo>
                      <a:pt x="282" y="238"/>
                    </a:lnTo>
                    <a:lnTo>
                      <a:pt x="282" y="238"/>
                    </a:lnTo>
                    <a:lnTo>
                      <a:pt x="273" y="247"/>
                    </a:lnTo>
                    <a:lnTo>
                      <a:pt x="273" y="247"/>
                    </a:lnTo>
                    <a:lnTo>
                      <a:pt x="265" y="256"/>
                    </a:lnTo>
                    <a:lnTo>
                      <a:pt x="265" y="264"/>
                    </a:lnTo>
                    <a:lnTo>
                      <a:pt x="265" y="264"/>
                    </a:lnTo>
                    <a:lnTo>
                      <a:pt x="265" y="273"/>
                    </a:lnTo>
                    <a:lnTo>
                      <a:pt x="265" y="273"/>
                    </a:lnTo>
                    <a:lnTo>
                      <a:pt x="265" y="273"/>
                    </a:lnTo>
                    <a:lnTo>
                      <a:pt x="265" y="273"/>
                    </a:lnTo>
                    <a:lnTo>
                      <a:pt x="256" y="273"/>
                    </a:lnTo>
                    <a:lnTo>
                      <a:pt x="256" y="273"/>
                    </a:lnTo>
                    <a:lnTo>
                      <a:pt x="247" y="282"/>
                    </a:lnTo>
                    <a:lnTo>
                      <a:pt x="247" y="282"/>
                    </a:lnTo>
                    <a:lnTo>
                      <a:pt x="238" y="291"/>
                    </a:lnTo>
                    <a:lnTo>
                      <a:pt x="247" y="300"/>
                    </a:lnTo>
                    <a:lnTo>
                      <a:pt x="247" y="300"/>
                    </a:lnTo>
                    <a:lnTo>
                      <a:pt x="212" y="317"/>
                    </a:lnTo>
                    <a:lnTo>
                      <a:pt x="203" y="317"/>
                    </a:lnTo>
                    <a:lnTo>
                      <a:pt x="203" y="317"/>
                    </a:lnTo>
                    <a:lnTo>
                      <a:pt x="194" y="317"/>
                    </a:lnTo>
                    <a:lnTo>
                      <a:pt x="194" y="317"/>
                    </a:lnTo>
                    <a:lnTo>
                      <a:pt x="185" y="326"/>
                    </a:lnTo>
                    <a:lnTo>
                      <a:pt x="176" y="335"/>
                    </a:lnTo>
                    <a:lnTo>
                      <a:pt x="176" y="344"/>
                    </a:lnTo>
                    <a:lnTo>
                      <a:pt x="176" y="344"/>
                    </a:lnTo>
                    <a:lnTo>
                      <a:pt x="176" y="353"/>
                    </a:lnTo>
                    <a:lnTo>
                      <a:pt x="194" y="370"/>
                    </a:lnTo>
                    <a:lnTo>
                      <a:pt x="194" y="370"/>
                    </a:lnTo>
                    <a:lnTo>
                      <a:pt x="185" y="379"/>
                    </a:lnTo>
                    <a:lnTo>
                      <a:pt x="176" y="388"/>
                    </a:lnTo>
                    <a:lnTo>
                      <a:pt x="176" y="388"/>
                    </a:lnTo>
                    <a:lnTo>
                      <a:pt x="176" y="397"/>
                    </a:lnTo>
                    <a:lnTo>
                      <a:pt x="176" y="397"/>
                    </a:lnTo>
                    <a:lnTo>
                      <a:pt x="176" y="397"/>
                    </a:lnTo>
                    <a:lnTo>
                      <a:pt x="176" y="397"/>
                    </a:lnTo>
                    <a:lnTo>
                      <a:pt x="159" y="406"/>
                    </a:lnTo>
                    <a:lnTo>
                      <a:pt x="141" y="406"/>
                    </a:lnTo>
                    <a:lnTo>
                      <a:pt x="141" y="406"/>
                    </a:lnTo>
                    <a:lnTo>
                      <a:pt x="132" y="406"/>
                    </a:lnTo>
                    <a:lnTo>
                      <a:pt x="123" y="423"/>
                    </a:lnTo>
                    <a:lnTo>
                      <a:pt x="123" y="423"/>
                    </a:lnTo>
                    <a:lnTo>
                      <a:pt x="123" y="423"/>
                    </a:lnTo>
                    <a:lnTo>
                      <a:pt x="123" y="423"/>
                    </a:lnTo>
                    <a:lnTo>
                      <a:pt x="123" y="432"/>
                    </a:lnTo>
                    <a:lnTo>
                      <a:pt x="123" y="432"/>
                    </a:lnTo>
                    <a:lnTo>
                      <a:pt x="97" y="432"/>
                    </a:lnTo>
                    <a:lnTo>
                      <a:pt x="97" y="432"/>
                    </a:lnTo>
                    <a:lnTo>
                      <a:pt x="88" y="441"/>
                    </a:lnTo>
                    <a:lnTo>
                      <a:pt x="88" y="450"/>
                    </a:lnTo>
                    <a:lnTo>
                      <a:pt x="88" y="450"/>
                    </a:lnTo>
                    <a:lnTo>
                      <a:pt x="79" y="459"/>
                    </a:lnTo>
                    <a:lnTo>
                      <a:pt x="88" y="467"/>
                    </a:lnTo>
                    <a:lnTo>
                      <a:pt x="88" y="467"/>
                    </a:lnTo>
                    <a:lnTo>
                      <a:pt x="97" y="476"/>
                    </a:lnTo>
                    <a:lnTo>
                      <a:pt x="97" y="476"/>
                    </a:lnTo>
                    <a:lnTo>
                      <a:pt x="106" y="485"/>
                    </a:lnTo>
                    <a:lnTo>
                      <a:pt x="106" y="485"/>
                    </a:lnTo>
                    <a:lnTo>
                      <a:pt x="106" y="485"/>
                    </a:lnTo>
                    <a:lnTo>
                      <a:pt x="106" y="485"/>
                    </a:lnTo>
                    <a:lnTo>
                      <a:pt x="97" y="485"/>
                    </a:lnTo>
                    <a:lnTo>
                      <a:pt x="97" y="485"/>
                    </a:lnTo>
                    <a:lnTo>
                      <a:pt x="79" y="494"/>
                    </a:lnTo>
                    <a:lnTo>
                      <a:pt x="71" y="512"/>
                    </a:lnTo>
                    <a:lnTo>
                      <a:pt x="71" y="512"/>
                    </a:lnTo>
                    <a:lnTo>
                      <a:pt x="53" y="520"/>
                    </a:lnTo>
                    <a:lnTo>
                      <a:pt x="53" y="520"/>
                    </a:lnTo>
                    <a:lnTo>
                      <a:pt x="44" y="520"/>
                    </a:lnTo>
                    <a:lnTo>
                      <a:pt x="44" y="520"/>
                    </a:lnTo>
                    <a:lnTo>
                      <a:pt x="18" y="529"/>
                    </a:lnTo>
                    <a:lnTo>
                      <a:pt x="9" y="529"/>
                    </a:lnTo>
                    <a:lnTo>
                      <a:pt x="0" y="547"/>
                    </a:lnTo>
                    <a:lnTo>
                      <a:pt x="0" y="547"/>
                    </a:lnTo>
                    <a:lnTo>
                      <a:pt x="0" y="556"/>
                    </a:lnTo>
                    <a:lnTo>
                      <a:pt x="0" y="573"/>
                    </a:lnTo>
                    <a:lnTo>
                      <a:pt x="0" y="573"/>
                    </a:lnTo>
                    <a:lnTo>
                      <a:pt x="9" y="582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3" name="Google Shape;913;g2bd889303ca_0_3619"/>
              <p:cNvSpPr/>
              <p:nvPr/>
            </p:nvSpPr>
            <p:spPr>
              <a:xfrm>
                <a:off x="4224338" y="3071813"/>
                <a:ext cx="101600" cy="107950"/>
              </a:xfrm>
              <a:custGeom>
                <a:rect b="b" l="l" r="r" t="t"/>
                <a:pathLst>
                  <a:path extrusionOk="0" h="301" w="283">
                    <a:moveTo>
                      <a:pt x="159" y="256"/>
                    </a:moveTo>
                    <a:lnTo>
                      <a:pt x="159" y="256"/>
                    </a:lnTo>
                    <a:lnTo>
                      <a:pt x="185" y="247"/>
                    </a:lnTo>
                    <a:lnTo>
                      <a:pt x="194" y="247"/>
                    </a:lnTo>
                    <a:lnTo>
                      <a:pt x="194" y="247"/>
                    </a:lnTo>
                    <a:lnTo>
                      <a:pt x="212" y="247"/>
                    </a:lnTo>
                    <a:lnTo>
                      <a:pt x="229" y="247"/>
                    </a:lnTo>
                    <a:lnTo>
                      <a:pt x="229" y="247"/>
                    </a:lnTo>
                    <a:lnTo>
                      <a:pt x="238" y="247"/>
                    </a:lnTo>
                    <a:lnTo>
                      <a:pt x="238" y="247"/>
                    </a:lnTo>
                    <a:lnTo>
                      <a:pt x="247" y="230"/>
                    </a:lnTo>
                    <a:lnTo>
                      <a:pt x="247" y="212"/>
                    </a:lnTo>
                    <a:lnTo>
                      <a:pt x="256" y="177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47" y="97"/>
                    </a:lnTo>
                    <a:lnTo>
                      <a:pt x="247" y="97"/>
                    </a:lnTo>
                    <a:lnTo>
                      <a:pt x="247" y="97"/>
                    </a:lnTo>
                    <a:lnTo>
                      <a:pt x="247" y="97"/>
                    </a:lnTo>
                    <a:lnTo>
                      <a:pt x="264" y="88"/>
                    </a:lnTo>
                    <a:lnTo>
                      <a:pt x="282" y="80"/>
                    </a:lnTo>
                    <a:lnTo>
                      <a:pt x="282" y="80"/>
                    </a:lnTo>
                    <a:lnTo>
                      <a:pt x="282" y="71"/>
                    </a:lnTo>
                    <a:lnTo>
                      <a:pt x="282" y="62"/>
                    </a:lnTo>
                    <a:lnTo>
                      <a:pt x="282" y="62"/>
                    </a:lnTo>
                    <a:lnTo>
                      <a:pt x="273" y="36"/>
                    </a:lnTo>
                    <a:lnTo>
                      <a:pt x="247" y="9"/>
                    </a:lnTo>
                    <a:lnTo>
                      <a:pt x="247" y="9"/>
                    </a:lnTo>
                    <a:lnTo>
                      <a:pt x="238" y="0"/>
                    </a:lnTo>
                    <a:lnTo>
                      <a:pt x="220" y="0"/>
                    </a:lnTo>
                    <a:lnTo>
                      <a:pt x="194" y="9"/>
                    </a:lnTo>
                    <a:lnTo>
                      <a:pt x="194" y="9"/>
                    </a:lnTo>
                    <a:lnTo>
                      <a:pt x="185" y="9"/>
                    </a:lnTo>
                    <a:lnTo>
                      <a:pt x="185" y="9"/>
                    </a:lnTo>
                    <a:lnTo>
                      <a:pt x="176" y="18"/>
                    </a:lnTo>
                    <a:lnTo>
                      <a:pt x="176" y="18"/>
                    </a:lnTo>
                    <a:lnTo>
                      <a:pt x="167" y="18"/>
                    </a:lnTo>
                    <a:lnTo>
                      <a:pt x="159" y="27"/>
                    </a:lnTo>
                    <a:lnTo>
                      <a:pt x="159" y="27"/>
                    </a:lnTo>
                    <a:lnTo>
                      <a:pt x="159" y="44"/>
                    </a:lnTo>
                    <a:lnTo>
                      <a:pt x="159" y="44"/>
                    </a:lnTo>
                    <a:lnTo>
                      <a:pt x="150" y="53"/>
                    </a:lnTo>
                    <a:lnTo>
                      <a:pt x="141" y="62"/>
                    </a:lnTo>
                    <a:lnTo>
                      <a:pt x="141" y="62"/>
                    </a:lnTo>
                    <a:lnTo>
                      <a:pt x="123" y="62"/>
                    </a:lnTo>
                    <a:lnTo>
                      <a:pt x="123" y="62"/>
                    </a:lnTo>
                    <a:lnTo>
                      <a:pt x="114" y="62"/>
                    </a:lnTo>
                    <a:lnTo>
                      <a:pt x="114" y="62"/>
                    </a:lnTo>
                    <a:lnTo>
                      <a:pt x="88" y="71"/>
                    </a:lnTo>
                    <a:lnTo>
                      <a:pt x="88" y="71"/>
                    </a:lnTo>
                    <a:lnTo>
                      <a:pt x="88" y="80"/>
                    </a:lnTo>
                    <a:lnTo>
                      <a:pt x="88" y="80"/>
                    </a:lnTo>
                    <a:lnTo>
                      <a:pt x="62" y="80"/>
                    </a:lnTo>
                    <a:lnTo>
                      <a:pt x="62" y="80"/>
                    </a:lnTo>
                    <a:lnTo>
                      <a:pt x="53" y="80"/>
                    </a:lnTo>
                    <a:lnTo>
                      <a:pt x="35" y="80"/>
                    </a:lnTo>
                    <a:lnTo>
                      <a:pt x="35" y="80"/>
                    </a:lnTo>
                    <a:lnTo>
                      <a:pt x="17" y="80"/>
                    </a:lnTo>
                    <a:lnTo>
                      <a:pt x="17" y="97"/>
                    </a:lnTo>
                    <a:lnTo>
                      <a:pt x="17" y="97"/>
                    </a:lnTo>
                    <a:lnTo>
                      <a:pt x="17" y="106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35" y="115"/>
                    </a:lnTo>
                    <a:lnTo>
                      <a:pt x="35" y="115"/>
                    </a:lnTo>
                    <a:lnTo>
                      <a:pt x="26" y="115"/>
                    </a:lnTo>
                    <a:lnTo>
                      <a:pt x="26" y="124"/>
                    </a:lnTo>
                    <a:lnTo>
                      <a:pt x="26" y="124"/>
                    </a:lnTo>
                    <a:lnTo>
                      <a:pt x="17" y="133"/>
                    </a:lnTo>
                    <a:lnTo>
                      <a:pt x="17" y="133"/>
                    </a:lnTo>
                    <a:lnTo>
                      <a:pt x="26" y="150"/>
                    </a:lnTo>
                    <a:lnTo>
                      <a:pt x="35" y="159"/>
                    </a:lnTo>
                    <a:lnTo>
                      <a:pt x="35" y="159"/>
                    </a:lnTo>
                    <a:lnTo>
                      <a:pt x="44" y="168"/>
                    </a:lnTo>
                    <a:lnTo>
                      <a:pt x="44" y="168"/>
                    </a:lnTo>
                    <a:lnTo>
                      <a:pt x="53" y="168"/>
                    </a:lnTo>
                    <a:lnTo>
                      <a:pt x="53" y="168"/>
                    </a:lnTo>
                    <a:lnTo>
                      <a:pt x="53" y="168"/>
                    </a:lnTo>
                    <a:lnTo>
                      <a:pt x="53" y="168"/>
                    </a:lnTo>
                    <a:lnTo>
                      <a:pt x="62" y="177"/>
                    </a:lnTo>
                    <a:lnTo>
                      <a:pt x="62" y="177"/>
                    </a:lnTo>
                    <a:lnTo>
                      <a:pt x="53" y="186"/>
                    </a:lnTo>
                    <a:lnTo>
                      <a:pt x="53" y="186"/>
                    </a:lnTo>
                    <a:lnTo>
                      <a:pt x="44" y="194"/>
                    </a:lnTo>
                    <a:lnTo>
                      <a:pt x="35" y="212"/>
                    </a:lnTo>
                    <a:lnTo>
                      <a:pt x="35" y="212"/>
                    </a:lnTo>
                    <a:lnTo>
                      <a:pt x="35" y="221"/>
                    </a:lnTo>
                    <a:lnTo>
                      <a:pt x="17" y="230"/>
                    </a:lnTo>
                    <a:lnTo>
                      <a:pt x="17" y="230"/>
                    </a:lnTo>
                    <a:lnTo>
                      <a:pt x="9" y="239"/>
                    </a:lnTo>
                    <a:lnTo>
                      <a:pt x="9" y="239"/>
                    </a:lnTo>
                    <a:lnTo>
                      <a:pt x="0" y="247"/>
                    </a:lnTo>
                    <a:lnTo>
                      <a:pt x="0" y="247"/>
                    </a:lnTo>
                    <a:lnTo>
                      <a:pt x="0" y="256"/>
                    </a:lnTo>
                    <a:lnTo>
                      <a:pt x="9" y="265"/>
                    </a:lnTo>
                    <a:lnTo>
                      <a:pt x="9" y="265"/>
                    </a:lnTo>
                    <a:lnTo>
                      <a:pt x="35" y="292"/>
                    </a:lnTo>
                    <a:lnTo>
                      <a:pt x="62" y="300"/>
                    </a:lnTo>
                    <a:lnTo>
                      <a:pt x="62" y="300"/>
                    </a:lnTo>
                    <a:lnTo>
                      <a:pt x="114" y="292"/>
                    </a:lnTo>
                    <a:lnTo>
                      <a:pt x="141" y="274"/>
                    </a:lnTo>
                    <a:lnTo>
                      <a:pt x="159" y="256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4" name="Google Shape;914;g2bd889303ca_0_3619"/>
              <p:cNvSpPr/>
              <p:nvPr/>
            </p:nvSpPr>
            <p:spPr>
              <a:xfrm>
                <a:off x="4306888" y="2973388"/>
                <a:ext cx="171450" cy="241300"/>
              </a:xfrm>
              <a:custGeom>
                <a:rect b="b" l="l" r="r" t="t"/>
                <a:pathLst>
                  <a:path extrusionOk="0" h="671" w="478">
                    <a:moveTo>
                      <a:pt x="27" y="203"/>
                    </a:moveTo>
                    <a:lnTo>
                      <a:pt x="27" y="203"/>
                    </a:lnTo>
                    <a:lnTo>
                      <a:pt x="27" y="203"/>
                    </a:lnTo>
                    <a:lnTo>
                      <a:pt x="27" y="203"/>
                    </a:lnTo>
                    <a:lnTo>
                      <a:pt x="27" y="203"/>
                    </a:lnTo>
                    <a:lnTo>
                      <a:pt x="27" y="203"/>
                    </a:lnTo>
                    <a:lnTo>
                      <a:pt x="35" y="203"/>
                    </a:lnTo>
                    <a:lnTo>
                      <a:pt x="35" y="203"/>
                    </a:lnTo>
                    <a:lnTo>
                      <a:pt x="27" y="220"/>
                    </a:lnTo>
                    <a:lnTo>
                      <a:pt x="27" y="220"/>
                    </a:lnTo>
                    <a:lnTo>
                      <a:pt x="27" y="229"/>
                    </a:lnTo>
                    <a:lnTo>
                      <a:pt x="27" y="229"/>
                    </a:lnTo>
                    <a:lnTo>
                      <a:pt x="27" y="238"/>
                    </a:lnTo>
                    <a:lnTo>
                      <a:pt x="27" y="238"/>
                    </a:lnTo>
                    <a:lnTo>
                      <a:pt x="35" y="256"/>
                    </a:lnTo>
                    <a:lnTo>
                      <a:pt x="44" y="264"/>
                    </a:lnTo>
                    <a:lnTo>
                      <a:pt x="53" y="264"/>
                    </a:lnTo>
                    <a:lnTo>
                      <a:pt x="53" y="264"/>
                    </a:lnTo>
                    <a:lnTo>
                      <a:pt x="71" y="256"/>
                    </a:lnTo>
                    <a:lnTo>
                      <a:pt x="88" y="247"/>
                    </a:lnTo>
                    <a:lnTo>
                      <a:pt x="88" y="247"/>
                    </a:lnTo>
                    <a:lnTo>
                      <a:pt x="88" y="256"/>
                    </a:lnTo>
                    <a:lnTo>
                      <a:pt x="88" y="256"/>
                    </a:lnTo>
                    <a:lnTo>
                      <a:pt x="80" y="282"/>
                    </a:lnTo>
                    <a:lnTo>
                      <a:pt x="80" y="282"/>
                    </a:lnTo>
                    <a:lnTo>
                      <a:pt x="80" y="282"/>
                    </a:lnTo>
                    <a:lnTo>
                      <a:pt x="80" y="282"/>
                    </a:lnTo>
                    <a:lnTo>
                      <a:pt x="71" y="291"/>
                    </a:lnTo>
                    <a:lnTo>
                      <a:pt x="71" y="291"/>
                    </a:lnTo>
                    <a:lnTo>
                      <a:pt x="71" y="300"/>
                    </a:lnTo>
                    <a:lnTo>
                      <a:pt x="71" y="309"/>
                    </a:lnTo>
                    <a:lnTo>
                      <a:pt x="71" y="309"/>
                    </a:lnTo>
                    <a:lnTo>
                      <a:pt x="71" y="317"/>
                    </a:lnTo>
                    <a:lnTo>
                      <a:pt x="80" y="326"/>
                    </a:lnTo>
                    <a:lnTo>
                      <a:pt x="106" y="326"/>
                    </a:lnTo>
                    <a:lnTo>
                      <a:pt x="106" y="326"/>
                    </a:lnTo>
                    <a:lnTo>
                      <a:pt x="133" y="317"/>
                    </a:lnTo>
                    <a:lnTo>
                      <a:pt x="159" y="309"/>
                    </a:lnTo>
                    <a:lnTo>
                      <a:pt x="159" y="309"/>
                    </a:lnTo>
                    <a:lnTo>
                      <a:pt x="159" y="309"/>
                    </a:lnTo>
                    <a:lnTo>
                      <a:pt x="159" y="309"/>
                    </a:lnTo>
                    <a:lnTo>
                      <a:pt x="168" y="300"/>
                    </a:lnTo>
                    <a:lnTo>
                      <a:pt x="168" y="300"/>
                    </a:lnTo>
                    <a:lnTo>
                      <a:pt x="168" y="300"/>
                    </a:lnTo>
                    <a:lnTo>
                      <a:pt x="168" y="300"/>
                    </a:lnTo>
                    <a:lnTo>
                      <a:pt x="168" y="317"/>
                    </a:lnTo>
                    <a:lnTo>
                      <a:pt x="168" y="317"/>
                    </a:lnTo>
                    <a:lnTo>
                      <a:pt x="159" y="326"/>
                    </a:lnTo>
                    <a:lnTo>
                      <a:pt x="159" y="335"/>
                    </a:lnTo>
                    <a:lnTo>
                      <a:pt x="159" y="335"/>
                    </a:lnTo>
                    <a:lnTo>
                      <a:pt x="159" y="353"/>
                    </a:lnTo>
                    <a:lnTo>
                      <a:pt x="168" y="353"/>
                    </a:lnTo>
                    <a:lnTo>
                      <a:pt x="168" y="353"/>
                    </a:lnTo>
                    <a:lnTo>
                      <a:pt x="177" y="361"/>
                    </a:lnTo>
                    <a:lnTo>
                      <a:pt x="177" y="361"/>
                    </a:lnTo>
                    <a:lnTo>
                      <a:pt x="185" y="361"/>
                    </a:lnTo>
                    <a:lnTo>
                      <a:pt x="185" y="361"/>
                    </a:lnTo>
                    <a:lnTo>
                      <a:pt x="185" y="361"/>
                    </a:lnTo>
                    <a:lnTo>
                      <a:pt x="185" y="361"/>
                    </a:lnTo>
                    <a:lnTo>
                      <a:pt x="185" y="370"/>
                    </a:lnTo>
                    <a:lnTo>
                      <a:pt x="185" y="370"/>
                    </a:lnTo>
                    <a:lnTo>
                      <a:pt x="185" y="388"/>
                    </a:lnTo>
                    <a:lnTo>
                      <a:pt x="185" y="406"/>
                    </a:lnTo>
                    <a:lnTo>
                      <a:pt x="185" y="423"/>
                    </a:lnTo>
                    <a:lnTo>
                      <a:pt x="185" y="423"/>
                    </a:lnTo>
                    <a:lnTo>
                      <a:pt x="159" y="423"/>
                    </a:lnTo>
                    <a:lnTo>
                      <a:pt x="159" y="423"/>
                    </a:lnTo>
                    <a:lnTo>
                      <a:pt x="141" y="423"/>
                    </a:lnTo>
                    <a:lnTo>
                      <a:pt x="133" y="423"/>
                    </a:lnTo>
                    <a:lnTo>
                      <a:pt x="133" y="423"/>
                    </a:lnTo>
                    <a:lnTo>
                      <a:pt x="124" y="414"/>
                    </a:lnTo>
                    <a:lnTo>
                      <a:pt x="115" y="414"/>
                    </a:lnTo>
                    <a:lnTo>
                      <a:pt x="115" y="414"/>
                    </a:lnTo>
                    <a:lnTo>
                      <a:pt x="106" y="423"/>
                    </a:lnTo>
                    <a:lnTo>
                      <a:pt x="106" y="441"/>
                    </a:lnTo>
                    <a:lnTo>
                      <a:pt x="106" y="441"/>
                    </a:lnTo>
                    <a:lnTo>
                      <a:pt x="97" y="441"/>
                    </a:lnTo>
                    <a:lnTo>
                      <a:pt x="97" y="441"/>
                    </a:lnTo>
                    <a:lnTo>
                      <a:pt x="97" y="450"/>
                    </a:lnTo>
                    <a:lnTo>
                      <a:pt x="97" y="450"/>
                    </a:lnTo>
                    <a:lnTo>
                      <a:pt x="88" y="467"/>
                    </a:lnTo>
                    <a:lnTo>
                      <a:pt x="88" y="467"/>
                    </a:lnTo>
                    <a:lnTo>
                      <a:pt x="97" y="476"/>
                    </a:lnTo>
                    <a:lnTo>
                      <a:pt x="97" y="476"/>
                    </a:lnTo>
                    <a:lnTo>
                      <a:pt x="106" y="485"/>
                    </a:lnTo>
                    <a:lnTo>
                      <a:pt x="115" y="485"/>
                    </a:lnTo>
                    <a:lnTo>
                      <a:pt x="115" y="485"/>
                    </a:lnTo>
                    <a:lnTo>
                      <a:pt x="124" y="485"/>
                    </a:lnTo>
                    <a:lnTo>
                      <a:pt x="124" y="485"/>
                    </a:lnTo>
                    <a:lnTo>
                      <a:pt x="115" y="503"/>
                    </a:lnTo>
                    <a:lnTo>
                      <a:pt x="80" y="520"/>
                    </a:lnTo>
                    <a:lnTo>
                      <a:pt x="71" y="520"/>
                    </a:lnTo>
                    <a:lnTo>
                      <a:pt x="71" y="520"/>
                    </a:lnTo>
                    <a:lnTo>
                      <a:pt x="62" y="520"/>
                    </a:lnTo>
                    <a:lnTo>
                      <a:pt x="53" y="529"/>
                    </a:lnTo>
                    <a:lnTo>
                      <a:pt x="53" y="529"/>
                    </a:lnTo>
                    <a:lnTo>
                      <a:pt x="53" y="538"/>
                    </a:lnTo>
                    <a:lnTo>
                      <a:pt x="62" y="547"/>
                    </a:lnTo>
                    <a:lnTo>
                      <a:pt x="62" y="547"/>
                    </a:lnTo>
                    <a:lnTo>
                      <a:pt x="80" y="556"/>
                    </a:lnTo>
                    <a:lnTo>
                      <a:pt x="88" y="556"/>
                    </a:lnTo>
                    <a:lnTo>
                      <a:pt x="97" y="556"/>
                    </a:lnTo>
                    <a:lnTo>
                      <a:pt x="97" y="556"/>
                    </a:lnTo>
                    <a:lnTo>
                      <a:pt x="106" y="556"/>
                    </a:lnTo>
                    <a:lnTo>
                      <a:pt x="106" y="556"/>
                    </a:lnTo>
                    <a:lnTo>
                      <a:pt x="106" y="556"/>
                    </a:lnTo>
                    <a:lnTo>
                      <a:pt x="106" y="556"/>
                    </a:lnTo>
                    <a:lnTo>
                      <a:pt x="106" y="556"/>
                    </a:lnTo>
                    <a:lnTo>
                      <a:pt x="106" y="556"/>
                    </a:lnTo>
                    <a:lnTo>
                      <a:pt x="124" y="565"/>
                    </a:lnTo>
                    <a:lnTo>
                      <a:pt x="133" y="565"/>
                    </a:lnTo>
                    <a:lnTo>
                      <a:pt x="133" y="565"/>
                    </a:lnTo>
                    <a:lnTo>
                      <a:pt x="141" y="565"/>
                    </a:lnTo>
                    <a:lnTo>
                      <a:pt x="141" y="565"/>
                    </a:lnTo>
                    <a:lnTo>
                      <a:pt x="150" y="573"/>
                    </a:lnTo>
                    <a:lnTo>
                      <a:pt x="150" y="573"/>
                    </a:lnTo>
                    <a:lnTo>
                      <a:pt x="168" y="573"/>
                    </a:lnTo>
                    <a:lnTo>
                      <a:pt x="168" y="573"/>
                    </a:lnTo>
                    <a:lnTo>
                      <a:pt x="185" y="573"/>
                    </a:lnTo>
                    <a:lnTo>
                      <a:pt x="185" y="573"/>
                    </a:lnTo>
                    <a:lnTo>
                      <a:pt x="177" y="573"/>
                    </a:lnTo>
                    <a:lnTo>
                      <a:pt x="141" y="573"/>
                    </a:lnTo>
                    <a:lnTo>
                      <a:pt x="141" y="573"/>
                    </a:lnTo>
                    <a:lnTo>
                      <a:pt x="133" y="582"/>
                    </a:lnTo>
                    <a:lnTo>
                      <a:pt x="133" y="582"/>
                    </a:lnTo>
                    <a:lnTo>
                      <a:pt x="97" y="609"/>
                    </a:lnTo>
                    <a:lnTo>
                      <a:pt x="62" y="644"/>
                    </a:lnTo>
                    <a:lnTo>
                      <a:pt x="62" y="644"/>
                    </a:lnTo>
                    <a:lnTo>
                      <a:pt x="53" y="653"/>
                    </a:lnTo>
                    <a:lnTo>
                      <a:pt x="62" y="670"/>
                    </a:lnTo>
                    <a:lnTo>
                      <a:pt x="62" y="670"/>
                    </a:lnTo>
                    <a:lnTo>
                      <a:pt x="71" y="670"/>
                    </a:lnTo>
                    <a:lnTo>
                      <a:pt x="71" y="670"/>
                    </a:lnTo>
                    <a:lnTo>
                      <a:pt x="80" y="670"/>
                    </a:lnTo>
                    <a:lnTo>
                      <a:pt x="80" y="670"/>
                    </a:lnTo>
                    <a:lnTo>
                      <a:pt x="97" y="662"/>
                    </a:lnTo>
                    <a:lnTo>
                      <a:pt x="97" y="662"/>
                    </a:lnTo>
                    <a:lnTo>
                      <a:pt x="106" y="662"/>
                    </a:lnTo>
                    <a:lnTo>
                      <a:pt x="106" y="662"/>
                    </a:lnTo>
                    <a:lnTo>
                      <a:pt x="115" y="653"/>
                    </a:lnTo>
                    <a:lnTo>
                      <a:pt x="124" y="662"/>
                    </a:lnTo>
                    <a:lnTo>
                      <a:pt x="124" y="662"/>
                    </a:lnTo>
                    <a:lnTo>
                      <a:pt x="141" y="662"/>
                    </a:lnTo>
                    <a:lnTo>
                      <a:pt x="141" y="662"/>
                    </a:lnTo>
                    <a:lnTo>
                      <a:pt x="141" y="662"/>
                    </a:lnTo>
                    <a:lnTo>
                      <a:pt x="159" y="662"/>
                    </a:lnTo>
                    <a:lnTo>
                      <a:pt x="159" y="653"/>
                    </a:lnTo>
                    <a:lnTo>
                      <a:pt x="159" y="653"/>
                    </a:lnTo>
                    <a:lnTo>
                      <a:pt x="168" y="653"/>
                    </a:lnTo>
                    <a:lnTo>
                      <a:pt x="168" y="653"/>
                    </a:lnTo>
                    <a:lnTo>
                      <a:pt x="168" y="644"/>
                    </a:lnTo>
                    <a:lnTo>
                      <a:pt x="185" y="644"/>
                    </a:lnTo>
                    <a:lnTo>
                      <a:pt x="185" y="644"/>
                    </a:lnTo>
                    <a:lnTo>
                      <a:pt x="194" y="635"/>
                    </a:lnTo>
                    <a:lnTo>
                      <a:pt x="194" y="635"/>
                    </a:lnTo>
                    <a:lnTo>
                      <a:pt x="212" y="635"/>
                    </a:lnTo>
                    <a:lnTo>
                      <a:pt x="212" y="635"/>
                    </a:lnTo>
                    <a:lnTo>
                      <a:pt x="230" y="635"/>
                    </a:lnTo>
                    <a:lnTo>
                      <a:pt x="238" y="635"/>
                    </a:lnTo>
                    <a:lnTo>
                      <a:pt x="256" y="617"/>
                    </a:lnTo>
                    <a:lnTo>
                      <a:pt x="256" y="617"/>
                    </a:lnTo>
                    <a:lnTo>
                      <a:pt x="274" y="626"/>
                    </a:lnTo>
                    <a:lnTo>
                      <a:pt x="274" y="626"/>
                    </a:lnTo>
                    <a:lnTo>
                      <a:pt x="283" y="626"/>
                    </a:lnTo>
                    <a:lnTo>
                      <a:pt x="283" y="626"/>
                    </a:lnTo>
                    <a:lnTo>
                      <a:pt x="291" y="635"/>
                    </a:lnTo>
                    <a:lnTo>
                      <a:pt x="300" y="635"/>
                    </a:lnTo>
                    <a:lnTo>
                      <a:pt x="300" y="635"/>
                    </a:lnTo>
                    <a:lnTo>
                      <a:pt x="327" y="626"/>
                    </a:lnTo>
                    <a:lnTo>
                      <a:pt x="362" y="617"/>
                    </a:lnTo>
                    <a:lnTo>
                      <a:pt x="362" y="617"/>
                    </a:lnTo>
                    <a:lnTo>
                      <a:pt x="362" y="617"/>
                    </a:lnTo>
                    <a:lnTo>
                      <a:pt x="406" y="609"/>
                    </a:lnTo>
                    <a:lnTo>
                      <a:pt x="424" y="600"/>
                    </a:lnTo>
                    <a:lnTo>
                      <a:pt x="441" y="591"/>
                    </a:lnTo>
                    <a:lnTo>
                      <a:pt x="441" y="591"/>
                    </a:lnTo>
                    <a:lnTo>
                      <a:pt x="450" y="582"/>
                    </a:lnTo>
                    <a:lnTo>
                      <a:pt x="441" y="573"/>
                    </a:lnTo>
                    <a:lnTo>
                      <a:pt x="441" y="573"/>
                    </a:lnTo>
                    <a:lnTo>
                      <a:pt x="441" y="565"/>
                    </a:lnTo>
                    <a:lnTo>
                      <a:pt x="433" y="565"/>
                    </a:lnTo>
                    <a:lnTo>
                      <a:pt x="415" y="565"/>
                    </a:lnTo>
                    <a:lnTo>
                      <a:pt x="415" y="565"/>
                    </a:lnTo>
                    <a:lnTo>
                      <a:pt x="424" y="547"/>
                    </a:lnTo>
                    <a:lnTo>
                      <a:pt x="424" y="547"/>
                    </a:lnTo>
                    <a:lnTo>
                      <a:pt x="441" y="538"/>
                    </a:lnTo>
                    <a:lnTo>
                      <a:pt x="441" y="538"/>
                    </a:lnTo>
                    <a:lnTo>
                      <a:pt x="468" y="512"/>
                    </a:lnTo>
                    <a:lnTo>
                      <a:pt x="477" y="503"/>
                    </a:lnTo>
                    <a:lnTo>
                      <a:pt x="477" y="485"/>
                    </a:lnTo>
                    <a:lnTo>
                      <a:pt x="477" y="485"/>
                    </a:lnTo>
                    <a:lnTo>
                      <a:pt x="477" y="476"/>
                    </a:lnTo>
                    <a:lnTo>
                      <a:pt x="468" y="467"/>
                    </a:lnTo>
                    <a:lnTo>
                      <a:pt x="468" y="467"/>
                    </a:lnTo>
                    <a:lnTo>
                      <a:pt x="459" y="459"/>
                    </a:lnTo>
                    <a:lnTo>
                      <a:pt x="459" y="459"/>
                    </a:lnTo>
                    <a:lnTo>
                      <a:pt x="459" y="459"/>
                    </a:lnTo>
                    <a:lnTo>
                      <a:pt x="441" y="450"/>
                    </a:lnTo>
                    <a:lnTo>
                      <a:pt x="415" y="441"/>
                    </a:lnTo>
                    <a:lnTo>
                      <a:pt x="415" y="441"/>
                    </a:lnTo>
                    <a:lnTo>
                      <a:pt x="406" y="450"/>
                    </a:lnTo>
                    <a:lnTo>
                      <a:pt x="406" y="450"/>
                    </a:lnTo>
                    <a:lnTo>
                      <a:pt x="397" y="459"/>
                    </a:lnTo>
                    <a:lnTo>
                      <a:pt x="388" y="450"/>
                    </a:lnTo>
                    <a:lnTo>
                      <a:pt x="388" y="450"/>
                    </a:lnTo>
                    <a:lnTo>
                      <a:pt x="388" y="441"/>
                    </a:lnTo>
                    <a:lnTo>
                      <a:pt x="388" y="441"/>
                    </a:lnTo>
                    <a:lnTo>
                      <a:pt x="388" y="432"/>
                    </a:lnTo>
                    <a:lnTo>
                      <a:pt x="388" y="432"/>
                    </a:lnTo>
                    <a:lnTo>
                      <a:pt x="380" y="414"/>
                    </a:lnTo>
                    <a:lnTo>
                      <a:pt x="380" y="414"/>
                    </a:lnTo>
                    <a:lnTo>
                      <a:pt x="380" y="414"/>
                    </a:lnTo>
                    <a:lnTo>
                      <a:pt x="380" y="414"/>
                    </a:lnTo>
                    <a:lnTo>
                      <a:pt x="380" y="406"/>
                    </a:lnTo>
                    <a:lnTo>
                      <a:pt x="380" y="406"/>
                    </a:lnTo>
                    <a:lnTo>
                      <a:pt x="371" y="406"/>
                    </a:lnTo>
                    <a:lnTo>
                      <a:pt x="371" y="406"/>
                    </a:lnTo>
                    <a:lnTo>
                      <a:pt x="371" y="397"/>
                    </a:lnTo>
                    <a:lnTo>
                      <a:pt x="371" y="397"/>
                    </a:lnTo>
                    <a:lnTo>
                      <a:pt x="371" y="397"/>
                    </a:lnTo>
                    <a:lnTo>
                      <a:pt x="371" y="397"/>
                    </a:lnTo>
                    <a:lnTo>
                      <a:pt x="362" y="353"/>
                    </a:lnTo>
                    <a:lnTo>
                      <a:pt x="344" y="335"/>
                    </a:lnTo>
                    <a:lnTo>
                      <a:pt x="327" y="317"/>
                    </a:lnTo>
                    <a:lnTo>
                      <a:pt x="327" y="317"/>
                    </a:lnTo>
                    <a:lnTo>
                      <a:pt x="300" y="309"/>
                    </a:lnTo>
                    <a:lnTo>
                      <a:pt x="291" y="264"/>
                    </a:lnTo>
                    <a:lnTo>
                      <a:pt x="291" y="264"/>
                    </a:lnTo>
                    <a:lnTo>
                      <a:pt x="291" y="264"/>
                    </a:lnTo>
                    <a:lnTo>
                      <a:pt x="291" y="247"/>
                    </a:lnTo>
                    <a:lnTo>
                      <a:pt x="283" y="238"/>
                    </a:lnTo>
                    <a:lnTo>
                      <a:pt x="265" y="238"/>
                    </a:lnTo>
                    <a:lnTo>
                      <a:pt x="265" y="238"/>
                    </a:lnTo>
                    <a:lnTo>
                      <a:pt x="265" y="238"/>
                    </a:lnTo>
                    <a:lnTo>
                      <a:pt x="265" y="238"/>
                    </a:lnTo>
                    <a:lnTo>
                      <a:pt x="256" y="229"/>
                    </a:lnTo>
                    <a:lnTo>
                      <a:pt x="256" y="229"/>
                    </a:lnTo>
                    <a:lnTo>
                      <a:pt x="247" y="220"/>
                    </a:lnTo>
                    <a:lnTo>
                      <a:pt x="247" y="220"/>
                    </a:lnTo>
                    <a:lnTo>
                      <a:pt x="238" y="211"/>
                    </a:lnTo>
                    <a:lnTo>
                      <a:pt x="221" y="211"/>
                    </a:lnTo>
                    <a:lnTo>
                      <a:pt x="203" y="211"/>
                    </a:lnTo>
                    <a:lnTo>
                      <a:pt x="203" y="211"/>
                    </a:lnTo>
                    <a:lnTo>
                      <a:pt x="203" y="211"/>
                    </a:lnTo>
                    <a:lnTo>
                      <a:pt x="203" y="211"/>
                    </a:lnTo>
                    <a:lnTo>
                      <a:pt x="221" y="194"/>
                    </a:lnTo>
                    <a:lnTo>
                      <a:pt x="221" y="194"/>
                    </a:lnTo>
                    <a:lnTo>
                      <a:pt x="238" y="176"/>
                    </a:lnTo>
                    <a:lnTo>
                      <a:pt x="256" y="141"/>
                    </a:lnTo>
                    <a:lnTo>
                      <a:pt x="265" y="97"/>
                    </a:lnTo>
                    <a:lnTo>
                      <a:pt x="265" y="97"/>
                    </a:lnTo>
                    <a:lnTo>
                      <a:pt x="265" y="88"/>
                    </a:lnTo>
                    <a:lnTo>
                      <a:pt x="265" y="88"/>
                    </a:lnTo>
                    <a:lnTo>
                      <a:pt x="247" y="79"/>
                    </a:lnTo>
                    <a:lnTo>
                      <a:pt x="247" y="79"/>
                    </a:lnTo>
                    <a:lnTo>
                      <a:pt x="247" y="79"/>
                    </a:lnTo>
                    <a:lnTo>
                      <a:pt x="247" y="79"/>
                    </a:lnTo>
                    <a:lnTo>
                      <a:pt x="203" y="70"/>
                    </a:lnTo>
                    <a:lnTo>
                      <a:pt x="203" y="70"/>
                    </a:lnTo>
                    <a:lnTo>
                      <a:pt x="159" y="79"/>
                    </a:lnTo>
                    <a:lnTo>
                      <a:pt x="159" y="79"/>
                    </a:lnTo>
                    <a:lnTo>
                      <a:pt x="159" y="79"/>
                    </a:lnTo>
                    <a:lnTo>
                      <a:pt x="159" y="79"/>
                    </a:lnTo>
                    <a:lnTo>
                      <a:pt x="150" y="79"/>
                    </a:lnTo>
                    <a:lnTo>
                      <a:pt x="150" y="79"/>
                    </a:lnTo>
                    <a:lnTo>
                      <a:pt x="141" y="79"/>
                    </a:lnTo>
                    <a:lnTo>
                      <a:pt x="141" y="79"/>
                    </a:lnTo>
                    <a:lnTo>
                      <a:pt x="141" y="79"/>
                    </a:lnTo>
                    <a:lnTo>
                      <a:pt x="141" y="79"/>
                    </a:lnTo>
                    <a:lnTo>
                      <a:pt x="141" y="79"/>
                    </a:lnTo>
                    <a:lnTo>
                      <a:pt x="141" y="79"/>
                    </a:lnTo>
                    <a:lnTo>
                      <a:pt x="159" y="61"/>
                    </a:lnTo>
                    <a:lnTo>
                      <a:pt x="177" y="44"/>
                    </a:lnTo>
                    <a:lnTo>
                      <a:pt x="185" y="35"/>
                    </a:lnTo>
                    <a:lnTo>
                      <a:pt x="185" y="35"/>
                    </a:lnTo>
                    <a:lnTo>
                      <a:pt x="185" y="26"/>
                    </a:lnTo>
                    <a:lnTo>
                      <a:pt x="185" y="17"/>
                    </a:lnTo>
                    <a:lnTo>
                      <a:pt x="185" y="17"/>
                    </a:lnTo>
                    <a:lnTo>
                      <a:pt x="185" y="8"/>
                    </a:lnTo>
                    <a:lnTo>
                      <a:pt x="168" y="0"/>
                    </a:lnTo>
                    <a:lnTo>
                      <a:pt x="168" y="0"/>
                    </a:lnTo>
                    <a:lnTo>
                      <a:pt x="168" y="0"/>
                    </a:lnTo>
                    <a:lnTo>
                      <a:pt x="150" y="8"/>
                    </a:lnTo>
                    <a:lnTo>
                      <a:pt x="150" y="8"/>
                    </a:lnTo>
                    <a:lnTo>
                      <a:pt x="141" y="8"/>
                    </a:lnTo>
                    <a:lnTo>
                      <a:pt x="106" y="8"/>
                    </a:lnTo>
                    <a:lnTo>
                      <a:pt x="106" y="8"/>
                    </a:lnTo>
                    <a:lnTo>
                      <a:pt x="88" y="8"/>
                    </a:lnTo>
                    <a:lnTo>
                      <a:pt x="71" y="17"/>
                    </a:lnTo>
                    <a:lnTo>
                      <a:pt x="71" y="17"/>
                    </a:lnTo>
                    <a:lnTo>
                      <a:pt x="71" y="17"/>
                    </a:lnTo>
                    <a:lnTo>
                      <a:pt x="71" y="17"/>
                    </a:lnTo>
                    <a:lnTo>
                      <a:pt x="62" y="35"/>
                    </a:lnTo>
                    <a:lnTo>
                      <a:pt x="53" y="61"/>
                    </a:lnTo>
                    <a:lnTo>
                      <a:pt x="53" y="61"/>
                    </a:lnTo>
                    <a:lnTo>
                      <a:pt x="53" y="70"/>
                    </a:lnTo>
                    <a:lnTo>
                      <a:pt x="53" y="70"/>
                    </a:lnTo>
                    <a:lnTo>
                      <a:pt x="44" y="79"/>
                    </a:lnTo>
                    <a:lnTo>
                      <a:pt x="44" y="79"/>
                    </a:lnTo>
                    <a:lnTo>
                      <a:pt x="35" y="79"/>
                    </a:lnTo>
                    <a:lnTo>
                      <a:pt x="35" y="79"/>
                    </a:lnTo>
                    <a:lnTo>
                      <a:pt x="35" y="97"/>
                    </a:lnTo>
                    <a:lnTo>
                      <a:pt x="35" y="105"/>
                    </a:lnTo>
                    <a:lnTo>
                      <a:pt x="35" y="105"/>
                    </a:lnTo>
                    <a:lnTo>
                      <a:pt x="35" y="105"/>
                    </a:lnTo>
                    <a:lnTo>
                      <a:pt x="35" y="105"/>
                    </a:lnTo>
                    <a:lnTo>
                      <a:pt x="27" y="114"/>
                    </a:lnTo>
                    <a:lnTo>
                      <a:pt x="27" y="114"/>
                    </a:lnTo>
                    <a:lnTo>
                      <a:pt x="18" y="123"/>
                    </a:lnTo>
                    <a:lnTo>
                      <a:pt x="18" y="123"/>
                    </a:lnTo>
                    <a:lnTo>
                      <a:pt x="27" y="141"/>
                    </a:lnTo>
                    <a:lnTo>
                      <a:pt x="27" y="141"/>
                    </a:lnTo>
                    <a:lnTo>
                      <a:pt x="27" y="141"/>
                    </a:lnTo>
                    <a:lnTo>
                      <a:pt x="27" y="141"/>
                    </a:lnTo>
                    <a:lnTo>
                      <a:pt x="27" y="141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0" y="176"/>
                    </a:lnTo>
                    <a:lnTo>
                      <a:pt x="0" y="176"/>
                    </a:lnTo>
                    <a:lnTo>
                      <a:pt x="0" y="194"/>
                    </a:lnTo>
                    <a:lnTo>
                      <a:pt x="9" y="194"/>
                    </a:lnTo>
                    <a:lnTo>
                      <a:pt x="27" y="203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5" name="Google Shape;915;g2bd889303ca_0_3619"/>
              <p:cNvSpPr/>
              <p:nvPr/>
            </p:nvSpPr>
            <p:spPr>
              <a:xfrm>
                <a:off x="4608513" y="3430588"/>
                <a:ext cx="38100" cy="57150"/>
              </a:xfrm>
              <a:custGeom>
                <a:rect b="b" l="l" r="r" t="t"/>
                <a:pathLst>
                  <a:path extrusionOk="0" h="159" w="107">
                    <a:moveTo>
                      <a:pt x="45" y="9"/>
                    </a:moveTo>
                    <a:lnTo>
                      <a:pt x="45" y="9"/>
                    </a:lnTo>
                    <a:lnTo>
                      <a:pt x="36" y="17"/>
                    </a:lnTo>
                    <a:lnTo>
                      <a:pt x="36" y="17"/>
                    </a:lnTo>
                    <a:lnTo>
                      <a:pt x="27" y="17"/>
                    </a:lnTo>
                    <a:lnTo>
                      <a:pt x="18" y="17"/>
                    </a:lnTo>
                    <a:lnTo>
                      <a:pt x="18" y="17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9" y="62"/>
                    </a:lnTo>
                    <a:lnTo>
                      <a:pt x="9" y="62"/>
                    </a:lnTo>
                    <a:lnTo>
                      <a:pt x="18" y="79"/>
                    </a:lnTo>
                    <a:lnTo>
                      <a:pt x="18" y="97"/>
                    </a:lnTo>
                    <a:lnTo>
                      <a:pt x="18" y="97"/>
                    </a:lnTo>
                    <a:lnTo>
                      <a:pt x="18" y="97"/>
                    </a:lnTo>
                    <a:lnTo>
                      <a:pt x="18" y="97"/>
                    </a:lnTo>
                    <a:lnTo>
                      <a:pt x="18" y="131"/>
                    </a:lnTo>
                    <a:lnTo>
                      <a:pt x="36" y="158"/>
                    </a:lnTo>
                    <a:lnTo>
                      <a:pt x="36" y="158"/>
                    </a:lnTo>
                    <a:lnTo>
                      <a:pt x="45" y="158"/>
                    </a:lnTo>
                    <a:lnTo>
                      <a:pt x="45" y="158"/>
                    </a:lnTo>
                    <a:lnTo>
                      <a:pt x="53" y="158"/>
                    </a:lnTo>
                    <a:lnTo>
                      <a:pt x="53" y="158"/>
                    </a:lnTo>
                    <a:lnTo>
                      <a:pt x="71" y="140"/>
                    </a:lnTo>
                    <a:lnTo>
                      <a:pt x="80" y="140"/>
                    </a:lnTo>
                    <a:lnTo>
                      <a:pt x="80" y="140"/>
                    </a:lnTo>
                    <a:lnTo>
                      <a:pt x="97" y="131"/>
                    </a:lnTo>
                    <a:lnTo>
                      <a:pt x="97" y="131"/>
                    </a:lnTo>
                    <a:lnTo>
                      <a:pt x="106" y="114"/>
                    </a:lnTo>
                    <a:lnTo>
                      <a:pt x="106" y="79"/>
                    </a:lnTo>
                    <a:lnTo>
                      <a:pt x="106" y="44"/>
                    </a:lnTo>
                    <a:lnTo>
                      <a:pt x="106" y="44"/>
                    </a:lnTo>
                    <a:lnTo>
                      <a:pt x="106" y="35"/>
                    </a:lnTo>
                    <a:lnTo>
                      <a:pt x="106" y="35"/>
                    </a:lnTo>
                    <a:lnTo>
                      <a:pt x="106" y="17"/>
                    </a:lnTo>
                    <a:lnTo>
                      <a:pt x="106" y="17"/>
                    </a:lnTo>
                    <a:lnTo>
                      <a:pt x="89" y="9"/>
                    </a:lnTo>
                    <a:lnTo>
                      <a:pt x="80" y="0"/>
                    </a:lnTo>
                    <a:lnTo>
                      <a:pt x="45" y="9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6" name="Google Shape;916;g2bd889303ca_0_3619"/>
              <p:cNvSpPr/>
              <p:nvPr/>
            </p:nvSpPr>
            <p:spPr>
              <a:xfrm>
                <a:off x="4691063" y="3500438"/>
                <a:ext cx="63500" cy="44450"/>
              </a:xfrm>
              <a:custGeom>
                <a:rect b="b" l="l" r="r" t="t"/>
                <a:pathLst>
                  <a:path extrusionOk="0" h="125" w="177">
                    <a:moveTo>
                      <a:pt x="159" y="0"/>
                    </a:moveTo>
                    <a:lnTo>
                      <a:pt x="159" y="0"/>
                    </a:lnTo>
                    <a:lnTo>
                      <a:pt x="123" y="9"/>
                    </a:lnTo>
                    <a:lnTo>
                      <a:pt x="114" y="9"/>
                    </a:lnTo>
                    <a:lnTo>
                      <a:pt x="114" y="9"/>
                    </a:lnTo>
                    <a:lnTo>
                      <a:pt x="88" y="9"/>
                    </a:lnTo>
                    <a:lnTo>
                      <a:pt x="70" y="9"/>
                    </a:lnTo>
                    <a:lnTo>
                      <a:pt x="70" y="9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17" y="9"/>
                    </a:lnTo>
                    <a:lnTo>
                      <a:pt x="9" y="18"/>
                    </a:lnTo>
                    <a:lnTo>
                      <a:pt x="0" y="35"/>
                    </a:lnTo>
                    <a:lnTo>
                      <a:pt x="0" y="35"/>
                    </a:lnTo>
                    <a:lnTo>
                      <a:pt x="9" y="44"/>
                    </a:lnTo>
                    <a:lnTo>
                      <a:pt x="9" y="44"/>
                    </a:lnTo>
                    <a:lnTo>
                      <a:pt x="26" y="53"/>
                    </a:lnTo>
                    <a:lnTo>
                      <a:pt x="70" y="79"/>
                    </a:lnTo>
                    <a:lnTo>
                      <a:pt x="70" y="79"/>
                    </a:lnTo>
                    <a:lnTo>
                      <a:pt x="88" y="79"/>
                    </a:lnTo>
                    <a:lnTo>
                      <a:pt x="106" y="97"/>
                    </a:lnTo>
                    <a:lnTo>
                      <a:pt x="106" y="97"/>
                    </a:lnTo>
                    <a:lnTo>
                      <a:pt x="106" y="97"/>
                    </a:lnTo>
                    <a:lnTo>
                      <a:pt x="123" y="106"/>
                    </a:lnTo>
                    <a:lnTo>
                      <a:pt x="123" y="106"/>
                    </a:lnTo>
                    <a:lnTo>
                      <a:pt x="123" y="115"/>
                    </a:lnTo>
                    <a:lnTo>
                      <a:pt x="141" y="124"/>
                    </a:lnTo>
                    <a:lnTo>
                      <a:pt x="141" y="124"/>
                    </a:lnTo>
                    <a:lnTo>
                      <a:pt x="150" y="115"/>
                    </a:lnTo>
                    <a:lnTo>
                      <a:pt x="159" y="106"/>
                    </a:lnTo>
                    <a:lnTo>
                      <a:pt x="159" y="106"/>
                    </a:lnTo>
                    <a:lnTo>
                      <a:pt x="159" y="106"/>
                    </a:lnTo>
                    <a:lnTo>
                      <a:pt x="159" y="88"/>
                    </a:lnTo>
                    <a:lnTo>
                      <a:pt x="159" y="71"/>
                    </a:lnTo>
                    <a:lnTo>
                      <a:pt x="159" y="71"/>
                    </a:lnTo>
                    <a:lnTo>
                      <a:pt x="159" y="62"/>
                    </a:lnTo>
                    <a:lnTo>
                      <a:pt x="159" y="62"/>
                    </a:lnTo>
                    <a:lnTo>
                      <a:pt x="159" y="44"/>
                    </a:lnTo>
                    <a:lnTo>
                      <a:pt x="167" y="35"/>
                    </a:lnTo>
                    <a:lnTo>
                      <a:pt x="167" y="35"/>
                    </a:lnTo>
                    <a:lnTo>
                      <a:pt x="176" y="26"/>
                    </a:lnTo>
                    <a:lnTo>
                      <a:pt x="176" y="26"/>
                    </a:lnTo>
                    <a:lnTo>
                      <a:pt x="176" y="9"/>
                    </a:lnTo>
                    <a:lnTo>
                      <a:pt x="176" y="9"/>
                    </a:lnTo>
                    <a:lnTo>
                      <a:pt x="159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7" name="Google Shape;917;g2bd889303ca_0_3619"/>
              <p:cNvSpPr/>
              <p:nvPr/>
            </p:nvSpPr>
            <p:spPr>
              <a:xfrm>
                <a:off x="6167438" y="3221038"/>
                <a:ext cx="3175" cy="3175"/>
              </a:xfrm>
              <a:custGeom>
                <a:rect b="b" l="l" r="r" t="t"/>
                <a:pathLst>
                  <a:path extrusionOk="0" h="10" w="9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8" y="9"/>
                    </a:lnTo>
                    <a:lnTo>
                      <a:pt x="8" y="9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8" name="Google Shape;918;g2bd889303ca_0_3619"/>
              <p:cNvSpPr/>
              <p:nvPr/>
            </p:nvSpPr>
            <p:spPr>
              <a:xfrm>
                <a:off x="6151563" y="3205163"/>
                <a:ext cx="6350" cy="6350"/>
              </a:xfrm>
              <a:custGeom>
                <a:rect b="b" l="l" r="r" t="t"/>
                <a:pathLst>
                  <a:path extrusionOk="0" h="19" w="19">
                    <a:moveTo>
                      <a:pt x="0" y="0"/>
                    </a:moveTo>
                    <a:lnTo>
                      <a:pt x="0" y="0"/>
                    </a:lnTo>
                    <a:lnTo>
                      <a:pt x="9" y="18"/>
                    </a:lnTo>
                    <a:lnTo>
                      <a:pt x="18" y="18"/>
                    </a:lnTo>
                    <a:lnTo>
                      <a:pt x="18" y="18"/>
                    </a:lnTo>
                    <a:lnTo>
                      <a:pt x="0" y="0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19" name="Google Shape;919;g2bd889303ca_0_3619"/>
              <p:cNvSpPr/>
              <p:nvPr/>
            </p:nvSpPr>
            <p:spPr>
              <a:xfrm>
                <a:off x="2932113" y="1692275"/>
                <a:ext cx="1236661" cy="893762"/>
              </a:xfrm>
              <a:custGeom>
                <a:rect b="b" l="l" r="r" t="t"/>
                <a:pathLst>
                  <a:path extrusionOk="0" h="2482" w="3433">
                    <a:moveTo>
                      <a:pt x="3423" y="274"/>
                    </a:moveTo>
                    <a:lnTo>
                      <a:pt x="3423" y="274"/>
                    </a:lnTo>
                    <a:lnTo>
                      <a:pt x="3397" y="265"/>
                    </a:lnTo>
                    <a:lnTo>
                      <a:pt x="3344" y="247"/>
                    </a:lnTo>
                    <a:lnTo>
                      <a:pt x="3291" y="238"/>
                    </a:lnTo>
                    <a:lnTo>
                      <a:pt x="3229" y="230"/>
                    </a:lnTo>
                    <a:lnTo>
                      <a:pt x="3229" y="230"/>
                    </a:lnTo>
                    <a:lnTo>
                      <a:pt x="3185" y="230"/>
                    </a:lnTo>
                    <a:lnTo>
                      <a:pt x="3150" y="238"/>
                    </a:lnTo>
                    <a:lnTo>
                      <a:pt x="3132" y="256"/>
                    </a:lnTo>
                    <a:lnTo>
                      <a:pt x="3114" y="282"/>
                    </a:lnTo>
                    <a:lnTo>
                      <a:pt x="3114" y="282"/>
                    </a:lnTo>
                    <a:lnTo>
                      <a:pt x="3114" y="291"/>
                    </a:lnTo>
                    <a:lnTo>
                      <a:pt x="3097" y="300"/>
                    </a:lnTo>
                    <a:lnTo>
                      <a:pt x="3097" y="300"/>
                    </a:lnTo>
                    <a:lnTo>
                      <a:pt x="3061" y="291"/>
                    </a:lnTo>
                    <a:lnTo>
                      <a:pt x="3061" y="291"/>
                    </a:lnTo>
                    <a:lnTo>
                      <a:pt x="3008" y="282"/>
                    </a:lnTo>
                    <a:lnTo>
                      <a:pt x="3008" y="282"/>
                    </a:lnTo>
                    <a:lnTo>
                      <a:pt x="3000" y="282"/>
                    </a:lnTo>
                    <a:lnTo>
                      <a:pt x="3000" y="282"/>
                    </a:lnTo>
                    <a:lnTo>
                      <a:pt x="3000" y="291"/>
                    </a:lnTo>
                    <a:lnTo>
                      <a:pt x="3000" y="291"/>
                    </a:lnTo>
                    <a:lnTo>
                      <a:pt x="2982" y="282"/>
                    </a:lnTo>
                    <a:lnTo>
                      <a:pt x="2982" y="274"/>
                    </a:lnTo>
                    <a:lnTo>
                      <a:pt x="2982" y="274"/>
                    </a:lnTo>
                    <a:lnTo>
                      <a:pt x="2982" y="265"/>
                    </a:lnTo>
                    <a:lnTo>
                      <a:pt x="2973" y="265"/>
                    </a:lnTo>
                    <a:lnTo>
                      <a:pt x="2973" y="265"/>
                    </a:lnTo>
                    <a:lnTo>
                      <a:pt x="2956" y="274"/>
                    </a:lnTo>
                    <a:lnTo>
                      <a:pt x="2956" y="274"/>
                    </a:lnTo>
                    <a:lnTo>
                      <a:pt x="2929" y="282"/>
                    </a:lnTo>
                    <a:lnTo>
                      <a:pt x="2911" y="300"/>
                    </a:lnTo>
                    <a:lnTo>
                      <a:pt x="2911" y="300"/>
                    </a:lnTo>
                    <a:lnTo>
                      <a:pt x="2876" y="318"/>
                    </a:lnTo>
                    <a:lnTo>
                      <a:pt x="2850" y="335"/>
                    </a:lnTo>
                    <a:lnTo>
                      <a:pt x="2850" y="335"/>
                    </a:lnTo>
                    <a:lnTo>
                      <a:pt x="2814" y="362"/>
                    </a:lnTo>
                    <a:lnTo>
                      <a:pt x="2814" y="362"/>
                    </a:lnTo>
                    <a:lnTo>
                      <a:pt x="2797" y="371"/>
                    </a:lnTo>
                    <a:lnTo>
                      <a:pt x="2797" y="371"/>
                    </a:lnTo>
                    <a:lnTo>
                      <a:pt x="2753" y="397"/>
                    </a:lnTo>
                    <a:lnTo>
                      <a:pt x="2753" y="397"/>
                    </a:lnTo>
                    <a:lnTo>
                      <a:pt x="2753" y="397"/>
                    </a:lnTo>
                    <a:lnTo>
                      <a:pt x="2753" y="397"/>
                    </a:lnTo>
                    <a:lnTo>
                      <a:pt x="2770" y="371"/>
                    </a:lnTo>
                    <a:lnTo>
                      <a:pt x="2850" y="291"/>
                    </a:lnTo>
                    <a:lnTo>
                      <a:pt x="2850" y="291"/>
                    </a:lnTo>
                    <a:lnTo>
                      <a:pt x="2867" y="265"/>
                    </a:lnTo>
                    <a:lnTo>
                      <a:pt x="2867" y="247"/>
                    </a:lnTo>
                    <a:lnTo>
                      <a:pt x="2867" y="230"/>
                    </a:lnTo>
                    <a:lnTo>
                      <a:pt x="2867" y="230"/>
                    </a:lnTo>
                    <a:lnTo>
                      <a:pt x="2858" y="221"/>
                    </a:lnTo>
                    <a:lnTo>
                      <a:pt x="2850" y="212"/>
                    </a:lnTo>
                    <a:lnTo>
                      <a:pt x="2806" y="203"/>
                    </a:lnTo>
                    <a:lnTo>
                      <a:pt x="2806" y="203"/>
                    </a:lnTo>
                    <a:lnTo>
                      <a:pt x="2779" y="221"/>
                    </a:lnTo>
                    <a:lnTo>
                      <a:pt x="2761" y="238"/>
                    </a:lnTo>
                    <a:lnTo>
                      <a:pt x="2761" y="238"/>
                    </a:lnTo>
                    <a:lnTo>
                      <a:pt x="2735" y="247"/>
                    </a:lnTo>
                    <a:lnTo>
                      <a:pt x="2735" y="247"/>
                    </a:lnTo>
                    <a:lnTo>
                      <a:pt x="2717" y="256"/>
                    </a:lnTo>
                    <a:lnTo>
                      <a:pt x="2717" y="256"/>
                    </a:lnTo>
                    <a:lnTo>
                      <a:pt x="2682" y="274"/>
                    </a:lnTo>
                    <a:lnTo>
                      <a:pt x="2682" y="274"/>
                    </a:lnTo>
                    <a:lnTo>
                      <a:pt x="2611" y="300"/>
                    </a:lnTo>
                    <a:lnTo>
                      <a:pt x="2567" y="309"/>
                    </a:lnTo>
                    <a:lnTo>
                      <a:pt x="2567" y="309"/>
                    </a:lnTo>
                    <a:lnTo>
                      <a:pt x="2558" y="300"/>
                    </a:lnTo>
                    <a:lnTo>
                      <a:pt x="2558" y="300"/>
                    </a:lnTo>
                    <a:lnTo>
                      <a:pt x="2585" y="291"/>
                    </a:lnTo>
                    <a:lnTo>
                      <a:pt x="2629" y="274"/>
                    </a:lnTo>
                    <a:lnTo>
                      <a:pt x="2629" y="274"/>
                    </a:lnTo>
                    <a:lnTo>
                      <a:pt x="2638" y="265"/>
                    </a:lnTo>
                    <a:lnTo>
                      <a:pt x="2638" y="265"/>
                    </a:lnTo>
                    <a:lnTo>
                      <a:pt x="2664" y="247"/>
                    </a:lnTo>
                    <a:lnTo>
                      <a:pt x="2664" y="247"/>
                    </a:lnTo>
                    <a:lnTo>
                      <a:pt x="2673" y="230"/>
                    </a:lnTo>
                    <a:lnTo>
                      <a:pt x="2673" y="230"/>
                    </a:lnTo>
                    <a:lnTo>
                      <a:pt x="2656" y="221"/>
                    </a:lnTo>
                    <a:lnTo>
                      <a:pt x="2656" y="221"/>
                    </a:lnTo>
                    <a:lnTo>
                      <a:pt x="2638" y="221"/>
                    </a:lnTo>
                    <a:lnTo>
                      <a:pt x="2638" y="221"/>
                    </a:lnTo>
                    <a:lnTo>
                      <a:pt x="2567" y="221"/>
                    </a:lnTo>
                    <a:lnTo>
                      <a:pt x="2567" y="221"/>
                    </a:lnTo>
                    <a:lnTo>
                      <a:pt x="2453" y="230"/>
                    </a:lnTo>
                    <a:lnTo>
                      <a:pt x="2453" y="230"/>
                    </a:lnTo>
                    <a:lnTo>
                      <a:pt x="2391" y="238"/>
                    </a:lnTo>
                    <a:lnTo>
                      <a:pt x="2391" y="238"/>
                    </a:lnTo>
                    <a:lnTo>
                      <a:pt x="2364" y="247"/>
                    </a:lnTo>
                    <a:lnTo>
                      <a:pt x="2347" y="247"/>
                    </a:lnTo>
                    <a:lnTo>
                      <a:pt x="2347" y="247"/>
                    </a:lnTo>
                    <a:lnTo>
                      <a:pt x="2276" y="265"/>
                    </a:lnTo>
                    <a:lnTo>
                      <a:pt x="2276" y="265"/>
                    </a:lnTo>
                    <a:lnTo>
                      <a:pt x="2259" y="265"/>
                    </a:lnTo>
                    <a:lnTo>
                      <a:pt x="2259" y="265"/>
                    </a:lnTo>
                    <a:lnTo>
                      <a:pt x="2285" y="247"/>
                    </a:lnTo>
                    <a:lnTo>
                      <a:pt x="2329" y="238"/>
                    </a:lnTo>
                    <a:lnTo>
                      <a:pt x="2470" y="212"/>
                    </a:lnTo>
                    <a:lnTo>
                      <a:pt x="2576" y="212"/>
                    </a:lnTo>
                    <a:lnTo>
                      <a:pt x="2576" y="212"/>
                    </a:lnTo>
                    <a:lnTo>
                      <a:pt x="2664" y="203"/>
                    </a:lnTo>
                    <a:lnTo>
                      <a:pt x="2708" y="203"/>
                    </a:lnTo>
                    <a:lnTo>
                      <a:pt x="2744" y="194"/>
                    </a:lnTo>
                    <a:lnTo>
                      <a:pt x="2744" y="194"/>
                    </a:lnTo>
                    <a:lnTo>
                      <a:pt x="2779" y="177"/>
                    </a:lnTo>
                    <a:lnTo>
                      <a:pt x="2814" y="168"/>
                    </a:lnTo>
                    <a:lnTo>
                      <a:pt x="2823" y="168"/>
                    </a:lnTo>
                    <a:lnTo>
                      <a:pt x="2823" y="168"/>
                    </a:lnTo>
                    <a:lnTo>
                      <a:pt x="2885" y="150"/>
                    </a:lnTo>
                    <a:lnTo>
                      <a:pt x="2885" y="150"/>
                    </a:lnTo>
                    <a:lnTo>
                      <a:pt x="2894" y="141"/>
                    </a:lnTo>
                    <a:lnTo>
                      <a:pt x="2894" y="141"/>
                    </a:lnTo>
                    <a:lnTo>
                      <a:pt x="2894" y="132"/>
                    </a:lnTo>
                    <a:lnTo>
                      <a:pt x="2894" y="132"/>
                    </a:lnTo>
                    <a:lnTo>
                      <a:pt x="2850" y="115"/>
                    </a:lnTo>
                    <a:lnTo>
                      <a:pt x="2788" y="106"/>
                    </a:lnTo>
                    <a:lnTo>
                      <a:pt x="2770" y="106"/>
                    </a:lnTo>
                    <a:lnTo>
                      <a:pt x="2770" y="106"/>
                    </a:lnTo>
                    <a:lnTo>
                      <a:pt x="2735" y="106"/>
                    </a:lnTo>
                    <a:lnTo>
                      <a:pt x="2717" y="97"/>
                    </a:lnTo>
                    <a:lnTo>
                      <a:pt x="2717" y="97"/>
                    </a:lnTo>
                    <a:lnTo>
                      <a:pt x="2708" y="88"/>
                    </a:lnTo>
                    <a:lnTo>
                      <a:pt x="2708" y="88"/>
                    </a:lnTo>
                    <a:lnTo>
                      <a:pt x="2700" y="71"/>
                    </a:lnTo>
                    <a:lnTo>
                      <a:pt x="2682" y="62"/>
                    </a:lnTo>
                    <a:lnTo>
                      <a:pt x="2682" y="62"/>
                    </a:lnTo>
                    <a:lnTo>
                      <a:pt x="2673" y="62"/>
                    </a:lnTo>
                    <a:lnTo>
                      <a:pt x="2673" y="62"/>
                    </a:lnTo>
                    <a:lnTo>
                      <a:pt x="2647" y="44"/>
                    </a:lnTo>
                    <a:lnTo>
                      <a:pt x="2647" y="44"/>
                    </a:lnTo>
                    <a:lnTo>
                      <a:pt x="2647" y="44"/>
                    </a:lnTo>
                    <a:lnTo>
                      <a:pt x="2647" y="44"/>
                    </a:lnTo>
                    <a:lnTo>
                      <a:pt x="2620" y="35"/>
                    </a:lnTo>
                    <a:lnTo>
                      <a:pt x="2576" y="35"/>
                    </a:lnTo>
                    <a:lnTo>
                      <a:pt x="2576" y="35"/>
                    </a:lnTo>
                    <a:lnTo>
                      <a:pt x="2514" y="26"/>
                    </a:lnTo>
                    <a:lnTo>
                      <a:pt x="2488" y="26"/>
                    </a:lnTo>
                    <a:lnTo>
                      <a:pt x="2488" y="26"/>
                    </a:lnTo>
                    <a:lnTo>
                      <a:pt x="2435" y="9"/>
                    </a:lnTo>
                    <a:lnTo>
                      <a:pt x="2356" y="0"/>
                    </a:lnTo>
                    <a:lnTo>
                      <a:pt x="2320" y="0"/>
                    </a:lnTo>
                    <a:lnTo>
                      <a:pt x="2320" y="0"/>
                    </a:lnTo>
                    <a:lnTo>
                      <a:pt x="2259" y="9"/>
                    </a:lnTo>
                    <a:lnTo>
                      <a:pt x="2259" y="9"/>
                    </a:lnTo>
                    <a:lnTo>
                      <a:pt x="2170" y="9"/>
                    </a:lnTo>
                    <a:lnTo>
                      <a:pt x="2082" y="9"/>
                    </a:lnTo>
                    <a:lnTo>
                      <a:pt x="2082" y="9"/>
                    </a:lnTo>
                    <a:lnTo>
                      <a:pt x="2082" y="9"/>
                    </a:lnTo>
                    <a:lnTo>
                      <a:pt x="2082" y="9"/>
                    </a:lnTo>
                    <a:lnTo>
                      <a:pt x="2064" y="18"/>
                    </a:lnTo>
                    <a:lnTo>
                      <a:pt x="2064" y="18"/>
                    </a:lnTo>
                    <a:lnTo>
                      <a:pt x="2047" y="18"/>
                    </a:lnTo>
                    <a:lnTo>
                      <a:pt x="2047" y="18"/>
                    </a:lnTo>
                    <a:lnTo>
                      <a:pt x="2020" y="18"/>
                    </a:lnTo>
                    <a:lnTo>
                      <a:pt x="2020" y="18"/>
                    </a:lnTo>
                    <a:lnTo>
                      <a:pt x="2003" y="26"/>
                    </a:lnTo>
                    <a:lnTo>
                      <a:pt x="1994" y="26"/>
                    </a:lnTo>
                    <a:lnTo>
                      <a:pt x="1994" y="26"/>
                    </a:lnTo>
                    <a:lnTo>
                      <a:pt x="1959" y="26"/>
                    </a:lnTo>
                    <a:lnTo>
                      <a:pt x="1950" y="35"/>
                    </a:lnTo>
                    <a:lnTo>
                      <a:pt x="1941" y="44"/>
                    </a:lnTo>
                    <a:lnTo>
                      <a:pt x="1941" y="44"/>
                    </a:lnTo>
                    <a:lnTo>
                      <a:pt x="1950" y="53"/>
                    </a:lnTo>
                    <a:lnTo>
                      <a:pt x="1950" y="53"/>
                    </a:lnTo>
                    <a:lnTo>
                      <a:pt x="1950" y="62"/>
                    </a:lnTo>
                    <a:lnTo>
                      <a:pt x="1950" y="71"/>
                    </a:lnTo>
                    <a:lnTo>
                      <a:pt x="1950" y="71"/>
                    </a:lnTo>
                    <a:lnTo>
                      <a:pt x="1950" y="71"/>
                    </a:lnTo>
                    <a:lnTo>
                      <a:pt x="1950" y="71"/>
                    </a:lnTo>
                    <a:lnTo>
                      <a:pt x="1941" y="79"/>
                    </a:lnTo>
                    <a:lnTo>
                      <a:pt x="1914" y="79"/>
                    </a:lnTo>
                    <a:lnTo>
                      <a:pt x="1914" y="79"/>
                    </a:lnTo>
                    <a:lnTo>
                      <a:pt x="1914" y="71"/>
                    </a:lnTo>
                    <a:lnTo>
                      <a:pt x="1914" y="71"/>
                    </a:lnTo>
                    <a:lnTo>
                      <a:pt x="1914" y="71"/>
                    </a:lnTo>
                    <a:lnTo>
                      <a:pt x="1914" y="71"/>
                    </a:lnTo>
                    <a:lnTo>
                      <a:pt x="1914" y="62"/>
                    </a:lnTo>
                    <a:lnTo>
                      <a:pt x="1914" y="62"/>
                    </a:lnTo>
                    <a:lnTo>
                      <a:pt x="1897" y="53"/>
                    </a:lnTo>
                    <a:lnTo>
                      <a:pt x="1888" y="44"/>
                    </a:lnTo>
                    <a:lnTo>
                      <a:pt x="1853" y="44"/>
                    </a:lnTo>
                    <a:lnTo>
                      <a:pt x="1853" y="44"/>
                    </a:lnTo>
                    <a:lnTo>
                      <a:pt x="1835" y="44"/>
                    </a:lnTo>
                    <a:lnTo>
                      <a:pt x="1835" y="44"/>
                    </a:lnTo>
                    <a:lnTo>
                      <a:pt x="1835" y="44"/>
                    </a:lnTo>
                    <a:lnTo>
                      <a:pt x="1835" y="44"/>
                    </a:lnTo>
                    <a:lnTo>
                      <a:pt x="1817" y="53"/>
                    </a:lnTo>
                    <a:lnTo>
                      <a:pt x="1817" y="53"/>
                    </a:lnTo>
                    <a:lnTo>
                      <a:pt x="1809" y="53"/>
                    </a:lnTo>
                    <a:lnTo>
                      <a:pt x="1800" y="53"/>
                    </a:lnTo>
                    <a:lnTo>
                      <a:pt x="1800" y="53"/>
                    </a:lnTo>
                    <a:lnTo>
                      <a:pt x="1773" y="53"/>
                    </a:lnTo>
                    <a:lnTo>
                      <a:pt x="1773" y="53"/>
                    </a:lnTo>
                    <a:lnTo>
                      <a:pt x="1747" y="53"/>
                    </a:lnTo>
                    <a:lnTo>
                      <a:pt x="1747" y="53"/>
                    </a:lnTo>
                    <a:lnTo>
                      <a:pt x="1694" y="44"/>
                    </a:lnTo>
                    <a:lnTo>
                      <a:pt x="1676" y="44"/>
                    </a:lnTo>
                    <a:lnTo>
                      <a:pt x="1676" y="44"/>
                    </a:lnTo>
                    <a:lnTo>
                      <a:pt x="1667" y="53"/>
                    </a:lnTo>
                    <a:lnTo>
                      <a:pt x="1667" y="53"/>
                    </a:lnTo>
                    <a:lnTo>
                      <a:pt x="1650" y="62"/>
                    </a:lnTo>
                    <a:lnTo>
                      <a:pt x="1623" y="62"/>
                    </a:lnTo>
                    <a:lnTo>
                      <a:pt x="1544" y="71"/>
                    </a:lnTo>
                    <a:lnTo>
                      <a:pt x="1544" y="71"/>
                    </a:lnTo>
                    <a:lnTo>
                      <a:pt x="1500" y="71"/>
                    </a:lnTo>
                    <a:lnTo>
                      <a:pt x="1500" y="71"/>
                    </a:lnTo>
                    <a:lnTo>
                      <a:pt x="1491" y="79"/>
                    </a:lnTo>
                    <a:lnTo>
                      <a:pt x="1482" y="88"/>
                    </a:lnTo>
                    <a:lnTo>
                      <a:pt x="1482" y="88"/>
                    </a:lnTo>
                    <a:lnTo>
                      <a:pt x="1491" y="97"/>
                    </a:lnTo>
                    <a:lnTo>
                      <a:pt x="1500" y="97"/>
                    </a:lnTo>
                    <a:lnTo>
                      <a:pt x="1500" y="97"/>
                    </a:lnTo>
                    <a:lnTo>
                      <a:pt x="1500" y="97"/>
                    </a:lnTo>
                    <a:lnTo>
                      <a:pt x="1500" y="97"/>
                    </a:lnTo>
                    <a:lnTo>
                      <a:pt x="1500" y="97"/>
                    </a:lnTo>
                    <a:lnTo>
                      <a:pt x="1509" y="106"/>
                    </a:lnTo>
                    <a:lnTo>
                      <a:pt x="1509" y="106"/>
                    </a:lnTo>
                    <a:lnTo>
                      <a:pt x="1535" y="124"/>
                    </a:lnTo>
                    <a:lnTo>
                      <a:pt x="1535" y="124"/>
                    </a:lnTo>
                    <a:lnTo>
                      <a:pt x="1491" y="132"/>
                    </a:lnTo>
                    <a:lnTo>
                      <a:pt x="1491" y="132"/>
                    </a:lnTo>
                    <a:lnTo>
                      <a:pt x="1491" y="132"/>
                    </a:lnTo>
                    <a:lnTo>
                      <a:pt x="1491" y="132"/>
                    </a:lnTo>
                    <a:lnTo>
                      <a:pt x="1447" y="132"/>
                    </a:lnTo>
                    <a:lnTo>
                      <a:pt x="1447" y="132"/>
                    </a:lnTo>
                    <a:lnTo>
                      <a:pt x="1438" y="141"/>
                    </a:lnTo>
                    <a:lnTo>
                      <a:pt x="1438" y="141"/>
                    </a:lnTo>
                    <a:lnTo>
                      <a:pt x="1438" y="159"/>
                    </a:lnTo>
                    <a:lnTo>
                      <a:pt x="1438" y="159"/>
                    </a:lnTo>
                    <a:lnTo>
                      <a:pt x="1464" y="177"/>
                    </a:lnTo>
                    <a:lnTo>
                      <a:pt x="1509" y="194"/>
                    </a:lnTo>
                    <a:lnTo>
                      <a:pt x="1509" y="194"/>
                    </a:lnTo>
                    <a:lnTo>
                      <a:pt x="1553" y="221"/>
                    </a:lnTo>
                    <a:lnTo>
                      <a:pt x="1579" y="247"/>
                    </a:lnTo>
                    <a:lnTo>
                      <a:pt x="1579" y="247"/>
                    </a:lnTo>
                    <a:lnTo>
                      <a:pt x="1588" y="256"/>
                    </a:lnTo>
                    <a:lnTo>
                      <a:pt x="1588" y="256"/>
                    </a:lnTo>
                    <a:lnTo>
                      <a:pt x="1588" y="256"/>
                    </a:lnTo>
                    <a:lnTo>
                      <a:pt x="1588" y="256"/>
                    </a:lnTo>
                    <a:lnTo>
                      <a:pt x="1588" y="256"/>
                    </a:lnTo>
                    <a:lnTo>
                      <a:pt x="1588" y="256"/>
                    </a:lnTo>
                    <a:lnTo>
                      <a:pt x="1561" y="247"/>
                    </a:lnTo>
                    <a:lnTo>
                      <a:pt x="1517" y="230"/>
                    </a:lnTo>
                    <a:lnTo>
                      <a:pt x="1517" y="230"/>
                    </a:lnTo>
                    <a:lnTo>
                      <a:pt x="1482" y="212"/>
                    </a:lnTo>
                    <a:lnTo>
                      <a:pt x="1456" y="203"/>
                    </a:lnTo>
                    <a:lnTo>
                      <a:pt x="1447" y="203"/>
                    </a:lnTo>
                    <a:lnTo>
                      <a:pt x="1447" y="203"/>
                    </a:lnTo>
                    <a:lnTo>
                      <a:pt x="1411" y="194"/>
                    </a:lnTo>
                    <a:lnTo>
                      <a:pt x="1394" y="185"/>
                    </a:lnTo>
                    <a:lnTo>
                      <a:pt x="1394" y="185"/>
                    </a:lnTo>
                    <a:lnTo>
                      <a:pt x="1367" y="168"/>
                    </a:lnTo>
                    <a:lnTo>
                      <a:pt x="1332" y="150"/>
                    </a:lnTo>
                    <a:lnTo>
                      <a:pt x="1261" y="141"/>
                    </a:lnTo>
                    <a:lnTo>
                      <a:pt x="1261" y="141"/>
                    </a:lnTo>
                    <a:lnTo>
                      <a:pt x="1244" y="141"/>
                    </a:lnTo>
                    <a:lnTo>
                      <a:pt x="1235" y="150"/>
                    </a:lnTo>
                    <a:lnTo>
                      <a:pt x="1235" y="159"/>
                    </a:lnTo>
                    <a:lnTo>
                      <a:pt x="1235" y="159"/>
                    </a:lnTo>
                    <a:lnTo>
                      <a:pt x="1235" y="168"/>
                    </a:lnTo>
                    <a:lnTo>
                      <a:pt x="1235" y="168"/>
                    </a:lnTo>
                    <a:lnTo>
                      <a:pt x="1244" y="185"/>
                    </a:lnTo>
                    <a:lnTo>
                      <a:pt x="1270" y="194"/>
                    </a:lnTo>
                    <a:lnTo>
                      <a:pt x="1270" y="194"/>
                    </a:lnTo>
                    <a:lnTo>
                      <a:pt x="1297" y="221"/>
                    </a:lnTo>
                    <a:lnTo>
                      <a:pt x="1306" y="230"/>
                    </a:lnTo>
                    <a:lnTo>
                      <a:pt x="1306" y="230"/>
                    </a:lnTo>
                    <a:lnTo>
                      <a:pt x="1288" y="230"/>
                    </a:lnTo>
                    <a:lnTo>
                      <a:pt x="1261" y="230"/>
                    </a:lnTo>
                    <a:lnTo>
                      <a:pt x="1261" y="230"/>
                    </a:lnTo>
                    <a:lnTo>
                      <a:pt x="1235" y="221"/>
                    </a:lnTo>
                    <a:lnTo>
                      <a:pt x="1226" y="221"/>
                    </a:lnTo>
                    <a:lnTo>
                      <a:pt x="1226" y="221"/>
                    </a:lnTo>
                    <a:lnTo>
                      <a:pt x="1191" y="212"/>
                    </a:lnTo>
                    <a:lnTo>
                      <a:pt x="1191" y="203"/>
                    </a:lnTo>
                    <a:lnTo>
                      <a:pt x="1191" y="203"/>
                    </a:lnTo>
                    <a:lnTo>
                      <a:pt x="1156" y="185"/>
                    </a:lnTo>
                    <a:lnTo>
                      <a:pt x="1129" y="177"/>
                    </a:lnTo>
                    <a:lnTo>
                      <a:pt x="1120" y="177"/>
                    </a:lnTo>
                    <a:lnTo>
                      <a:pt x="1120" y="177"/>
                    </a:lnTo>
                    <a:lnTo>
                      <a:pt x="1103" y="177"/>
                    </a:lnTo>
                    <a:lnTo>
                      <a:pt x="1103" y="177"/>
                    </a:lnTo>
                    <a:lnTo>
                      <a:pt x="1103" y="194"/>
                    </a:lnTo>
                    <a:lnTo>
                      <a:pt x="1103" y="194"/>
                    </a:lnTo>
                    <a:lnTo>
                      <a:pt x="1112" y="203"/>
                    </a:lnTo>
                    <a:lnTo>
                      <a:pt x="1112" y="203"/>
                    </a:lnTo>
                    <a:lnTo>
                      <a:pt x="1112" y="212"/>
                    </a:lnTo>
                    <a:lnTo>
                      <a:pt x="1112" y="212"/>
                    </a:lnTo>
                    <a:lnTo>
                      <a:pt x="1112" y="221"/>
                    </a:lnTo>
                    <a:lnTo>
                      <a:pt x="1120" y="247"/>
                    </a:lnTo>
                    <a:lnTo>
                      <a:pt x="1120" y="247"/>
                    </a:lnTo>
                    <a:lnTo>
                      <a:pt x="1112" y="265"/>
                    </a:lnTo>
                    <a:lnTo>
                      <a:pt x="1103" y="274"/>
                    </a:lnTo>
                    <a:lnTo>
                      <a:pt x="1076" y="291"/>
                    </a:lnTo>
                    <a:lnTo>
                      <a:pt x="1076" y="291"/>
                    </a:lnTo>
                    <a:lnTo>
                      <a:pt x="1076" y="282"/>
                    </a:lnTo>
                    <a:lnTo>
                      <a:pt x="1076" y="282"/>
                    </a:lnTo>
                    <a:lnTo>
                      <a:pt x="1076" y="282"/>
                    </a:lnTo>
                    <a:lnTo>
                      <a:pt x="1076" y="282"/>
                    </a:lnTo>
                    <a:lnTo>
                      <a:pt x="1085" y="247"/>
                    </a:lnTo>
                    <a:lnTo>
                      <a:pt x="1076" y="212"/>
                    </a:lnTo>
                    <a:lnTo>
                      <a:pt x="1076" y="212"/>
                    </a:lnTo>
                    <a:lnTo>
                      <a:pt x="1067" y="185"/>
                    </a:lnTo>
                    <a:lnTo>
                      <a:pt x="1050" y="168"/>
                    </a:lnTo>
                    <a:lnTo>
                      <a:pt x="1050" y="168"/>
                    </a:lnTo>
                    <a:lnTo>
                      <a:pt x="1006" y="168"/>
                    </a:lnTo>
                    <a:lnTo>
                      <a:pt x="953" y="177"/>
                    </a:lnTo>
                    <a:lnTo>
                      <a:pt x="953" y="177"/>
                    </a:lnTo>
                    <a:lnTo>
                      <a:pt x="909" y="185"/>
                    </a:lnTo>
                    <a:lnTo>
                      <a:pt x="882" y="194"/>
                    </a:lnTo>
                    <a:lnTo>
                      <a:pt x="873" y="194"/>
                    </a:lnTo>
                    <a:lnTo>
                      <a:pt x="873" y="194"/>
                    </a:lnTo>
                    <a:lnTo>
                      <a:pt x="820" y="194"/>
                    </a:lnTo>
                    <a:lnTo>
                      <a:pt x="794" y="212"/>
                    </a:lnTo>
                    <a:lnTo>
                      <a:pt x="794" y="212"/>
                    </a:lnTo>
                    <a:lnTo>
                      <a:pt x="794" y="221"/>
                    </a:lnTo>
                    <a:lnTo>
                      <a:pt x="794" y="221"/>
                    </a:lnTo>
                    <a:lnTo>
                      <a:pt x="794" y="230"/>
                    </a:lnTo>
                    <a:lnTo>
                      <a:pt x="803" y="230"/>
                    </a:lnTo>
                    <a:lnTo>
                      <a:pt x="803" y="230"/>
                    </a:lnTo>
                    <a:lnTo>
                      <a:pt x="803" y="238"/>
                    </a:lnTo>
                    <a:lnTo>
                      <a:pt x="803" y="238"/>
                    </a:lnTo>
                    <a:lnTo>
                      <a:pt x="820" y="247"/>
                    </a:lnTo>
                    <a:lnTo>
                      <a:pt x="820" y="247"/>
                    </a:lnTo>
                    <a:lnTo>
                      <a:pt x="812" y="256"/>
                    </a:lnTo>
                    <a:lnTo>
                      <a:pt x="812" y="256"/>
                    </a:lnTo>
                    <a:lnTo>
                      <a:pt x="785" y="247"/>
                    </a:lnTo>
                    <a:lnTo>
                      <a:pt x="785" y="247"/>
                    </a:lnTo>
                    <a:lnTo>
                      <a:pt x="767" y="238"/>
                    </a:lnTo>
                    <a:lnTo>
                      <a:pt x="767" y="238"/>
                    </a:lnTo>
                    <a:lnTo>
                      <a:pt x="750" y="230"/>
                    </a:lnTo>
                    <a:lnTo>
                      <a:pt x="723" y="230"/>
                    </a:lnTo>
                    <a:lnTo>
                      <a:pt x="723" y="230"/>
                    </a:lnTo>
                    <a:lnTo>
                      <a:pt x="679" y="230"/>
                    </a:lnTo>
                    <a:lnTo>
                      <a:pt x="653" y="238"/>
                    </a:lnTo>
                    <a:lnTo>
                      <a:pt x="653" y="238"/>
                    </a:lnTo>
                    <a:lnTo>
                      <a:pt x="644" y="247"/>
                    </a:lnTo>
                    <a:lnTo>
                      <a:pt x="644" y="247"/>
                    </a:lnTo>
                    <a:lnTo>
                      <a:pt x="644" y="265"/>
                    </a:lnTo>
                    <a:lnTo>
                      <a:pt x="644" y="265"/>
                    </a:lnTo>
                    <a:lnTo>
                      <a:pt x="662" y="282"/>
                    </a:lnTo>
                    <a:lnTo>
                      <a:pt x="662" y="300"/>
                    </a:lnTo>
                    <a:lnTo>
                      <a:pt x="662" y="300"/>
                    </a:lnTo>
                    <a:lnTo>
                      <a:pt x="662" y="300"/>
                    </a:lnTo>
                    <a:lnTo>
                      <a:pt x="662" y="300"/>
                    </a:lnTo>
                    <a:lnTo>
                      <a:pt x="662" y="327"/>
                    </a:lnTo>
                    <a:lnTo>
                      <a:pt x="662" y="335"/>
                    </a:lnTo>
                    <a:lnTo>
                      <a:pt x="662" y="335"/>
                    </a:lnTo>
                    <a:lnTo>
                      <a:pt x="653" y="344"/>
                    </a:lnTo>
                    <a:lnTo>
                      <a:pt x="653" y="344"/>
                    </a:lnTo>
                    <a:lnTo>
                      <a:pt x="626" y="335"/>
                    </a:lnTo>
                    <a:lnTo>
                      <a:pt x="617" y="327"/>
                    </a:lnTo>
                    <a:lnTo>
                      <a:pt x="617" y="327"/>
                    </a:lnTo>
                    <a:lnTo>
                      <a:pt x="582" y="327"/>
                    </a:lnTo>
                    <a:lnTo>
                      <a:pt x="556" y="318"/>
                    </a:lnTo>
                    <a:lnTo>
                      <a:pt x="556" y="318"/>
                    </a:lnTo>
                    <a:lnTo>
                      <a:pt x="494" y="335"/>
                    </a:lnTo>
                    <a:lnTo>
                      <a:pt x="414" y="371"/>
                    </a:lnTo>
                    <a:lnTo>
                      <a:pt x="335" y="415"/>
                    </a:lnTo>
                    <a:lnTo>
                      <a:pt x="309" y="433"/>
                    </a:lnTo>
                    <a:lnTo>
                      <a:pt x="300" y="450"/>
                    </a:lnTo>
                    <a:lnTo>
                      <a:pt x="300" y="450"/>
                    </a:lnTo>
                    <a:lnTo>
                      <a:pt x="300" y="459"/>
                    </a:lnTo>
                    <a:lnTo>
                      <a:pt x="300" y="459"/>
                    </a:lnTo>
                    <a:lnTo>
                      <a:pt x="317" y="477"/>
                    </a:lnTo>
                    <a:lnTo>
                      <a:pt x="362" y="477"/>
                    </a:lnTo>
                    <a:lnTo>
                      <a:pt x="388" y="477"/>
                    </a:lnTo>
                    <a:lnTo>
                      <a:pt x="388" y="477"/>
                    </a:lnTo>
                    <a:lnTo>
                      <a:pt x="441" y="477"/>
                    </a:lnTo>
                    <a:lnTo>
                      <a:pt x="441" y="477"/>
                    </a:lnTo>
                    <a:lnTo>
                      <a:pt x="441" y="486"/>
                    </a:lnTo>
                    <a:lnTo>
                      <a:pt x="441" y="494"/>
                    </a:lnTo>
                    <a:lnTo>
                      <a:pt x="441" y="494"/>
                    </a:lnTo>
                    <a:lnTo>
                      <a:pt x="441" y="512"/>
                    </a:lnTo>
                    <a:lnTo>
                      <a:pt x="423" y="538"/>
                    </a:lnTo>
                    <a:lnTo>
                      <a:pt x="414" y="556"/>
                    </a:lnTo>
                    <a:lnTo>
                      <a:pt x="388" y="574"/>
                    </a:lnTo>
                    <a:lnTo>
                      <a:pt x="388" y="574"/>
                    </a:lnTo>
                    <a:lnTo>
                      <a:pt x="370" y="583"/>
                    </a:lnTo>
                    <a:lnTo>
                      <a:pt x="353" y="583"/>
                    </a:lnTo>
                    <a:lnTo>
                      <a:pt x="300" y="583"/>
                    </a:lnTo>
                    <a:lnTo>
                      <a:pt x="300" y="583"/>
                    </a:lnTo>
                    <a:lnTo>
                      <a:pt x="264" y="591"/>
                    </a:lnTo>
                    <a:lnTo>
                      <a:pt x="238" y="591"/>
                    </a:lnTo>
                    <a:lnTo>
                      <a:pt x="212" y="600"/>
                    </a:lnTo>
                    <a:lnTo>
                      <a:pt x="212" y="600"/>
                    </a:lnTo>
                    <a:lnTo>
                      <a:pt x="212" y="609"/>
                    </a:lnTo>
                    <a:lnTo>
                      <a:pt x="212" y="609"/>
                    </a:lnTo>
                    <a:lnTo>
                      <a:pt x="194" y="618"/>
                    </a:lnTo>
                    <a:lnTo>
                      <a:pt x="123" y="636"/>
                    </a:lnTo>
                    <a:lnTo>
                      <a:pt x="114" y="636"/>
                    </a:lnTo>
                    <a:lnTo>
                      <a:pt x="114" y="636"/>
                    </a:lnTo>
                    <a:lnTo>
                      <a:pt x="26" y="662"/>
                    </a:lnTo>
                    <a:lnTo>
                      <a:pt x="9" y="671"/>
                    </a:lnTo>
                    <a:lnTo>
                      <a:pt x="0" y="689"/>
                    </a:lnTo>
                    <a:lnTo>
                      <a:pt x="0" y="689"/>
                    </a:lnTo>
                    <a:lnTo>
                      <a:pt x="9" y="715"/>
                    </a:lnTo>
                    <a:lnTo>
                      <a:pt x="17" y="724"/>
                    </a:lnTo>
                    <a:lnTo>
                      <a:pt x="35" y="733"/>
                    </a:lnTo>
                    <a:lnTo>
                      <a:pt x="62" y="733"/>
                    </a:lnTo>
                    <a:lnTo>
                      <a:pt x="62" y="733"/>
                    </a:lnTo>
                    <a:lnTo>
                      <a:pt x="79" y="733"/>
                    </a:lnTo>
                    <a:lnTo>
                      <a:pt x="79" y="733"/>
                    </a:lnTo>
                    <a:lnTo>
                      <a:pt x="106" y="742"/>
                    </a:lnTo>
                    <a:lnTo>
                      <a:pt x="123" y="759"/>
                    </a:lnTo>
                    <a:lnTo>
                      <a:pt x="123" y="759"/>
                    </a:lnTo>
                    <a:lnTo>
                      <a:pt x="159" y="777"/>
                    </a:lnTo>
                    <a:lnTo>
                      <a:pt x="212" y="777"/>
                    </a:lnTo>
                    <a:lnTo>
                      <a:pt x="212" y="777"/>
                    </a:lnTo>
                    <a:lnTo>
                      <a:pt x="282" y="768"/>
                    </a:lnTo>
                    <a:lnTo>
                      <a:pt x="282" y="768"/>
                    </a:lnTo>
                    <a:lnTo>
                      <a:pt x="326" y="759"/>
                    </a:lnTo>
                    <a:lnTo>
                      <a:pt x="344" y="768"/>
                    </a:lnTo>
                    <a:lnTo>
                      <a:pt x="362" y="777"/>
                    </a:lnTo>
                    <a:lnTo>
                      <a:pt x="362" y="777"/>
                    </a:lnTo>
                    <a:lnTo>
                      <a:pt x="362" y="794"/>
                    </a:lnTo>
                    <a:lnTo>
                      <a:pt x="362" y="794"/>
                    </a:lnTo>
                    <a:lnTo>
                      <a:pt x="362" y="803"/>
                    </a:lnTo>
                    <a:lnTo>
                      <a:pt x="335" y="803"/>
                    </a:lnTo>
                    <a:lnTo>
                      <a:pt x="335" y="803"/>
                    </a:lnTo>
                    <a:lnTo>
                      <a:pt x="300" y="803"/>
                    </a:lnTo>
                    <a:lnTo>
                      <a:pt x="300" y="803"/>
                    </a:lnTo>
                    <a:lnTo>
                      <a:pt x="247" y="794"/>
                    </a:lnTo>
                    <a:lnTo>
                      <a:pt x="247" y="794"/>
                    </a:lnTo>
                    <a:lnTo>
                      <a:pt x="229" y="794"/>
                    </a:lnTo>
                    <a:lnTo>
                      <a:pt x="220" y="803"/>
                    </a:lnTo>
                    <a:lnTo>
                      <a:pt x="220" y="803"/>
                    </a:lnTo>
                    <a:lnTo>
                      <a:pt x="185" y="812"/>
                    </a:lnTo>
                    <a:lnTo>
                      <a:pt x="141" y="812"/>
                    </a:lnTo>
                    <a:lnTo>
                      <a:pt x="141" y="812"/>
                    </a:lnTo>
                    <a:lnTo>
                      <a:pt x="106" y="812"/>
                    </a:lnTo>
                    <a:lnTo>
                      <a:pt x="88" y="821"/>
                    </a:lnTo>
                    <a:lnTo>
                      <a:pt x="88" y="821"/>
                    </a:lnTo>
                    <a:lnTo>
                      <a:pt x="79" y="830"/>
                    </a:lnTo>
                    <a:lnTo>
                      <a:pt x="79" y="830"/>
                    </a:lnTo>
                    <a:lnTo>
                      <a:pt x="79" y="839"/>
                    </a:lnTo>
                    <a:lnTo>
                      <a:pt x="79" y="839"/>
                    </a:lnTo>
                    <a:lnTo>
                      <a:pt x="106" y="856"/>
                    </a:lnTo>
                    <a:lnTo>
                      <a:pt x="141" y="856"/>
                    </a:lnTo>
                    <a:lnTo>
                      <a:pt x="141" y="856"/>
                    </a:lnTo>
                    <a:lnTo>
                      <a:pt x="185" y="856"/>
                    </a:lnTo>
                    <a:lnTo>
                      <a:pt x="185" y="856"/>
                    </a:lnTo>
                    <a:lnTo>
                      <a:pt x="185" y="865"/>
                    </a:lnTo>
                    <a:lnTo>
                      <a:pt x="185" y="865"/>
                    </a:lnTo>
                    <a:lnTo>
                      <a:pt x="194" y="865"/>
                    </a:lnTo>
                    <a:lnTo>
                      <a:pt x="194" y="865"/>
                    </a:lnTo>
                    <a:lnTo>
                      <a:pt x="194" y="865"/>
                    </a:lnTo>
                    <a:lnTo>
                      <a:pt x="194" y="883"/>
                    </a:lnTo>
                    <a:lnTo>
                      <a:pt x="194" y="883"/>
                    </a:lnTo>
                    <a:lnTo>
                      <a:pt x="185" y="892"/>
                    </a:lnTo>
                    <a:lnTo>
                      <a:pt x="185" y="900"/>
                    </a:lnTo>
                    <a:lnTo>
                      <a:pt x="185" y="900"/>
                    </a:lnTo>
                    <a:lnTo>
                      <a:pt x="185" y="918"/>
                    </a:lnTo>
                    <a:lnTo>
                      <a:pt x="203" y="927"/>
                    </a:lnTo>
                    <a:lnTo>
                      <a:pt x="247" y="936"/>
                    </a:lnTo>
                    <a:lnTo>
                      <a:pt x="247" y="936"/>
                    </a:lnTo>
                    <a:lnTo>
                      <a:pt x="291" y="953"/>
                    </a:lnTo>
                    <a:lnTo>
                      <a:pt x="326" y="962"/>
                    </a:lnTo>
                    <a:lnTo>
                      <a:pt x="326" y="962"/>
                    </a:lnTo>
                    <a:lnTo>
                      <a:pt x="344" y="953"/>
                    </a:lnTo>
                    <a:lnTo>
                      <a:pt x="344" y="953"/>
                    </a:lnTo>
                    <a:lnTo>
                      <a:pt x="344" y="945"/>
                    </a:lnTo>
                    <a:lnTo>
                      <a:pt x="344" y="945"/>
                    </a:lnTo>
                    <a:lnTo>
                      <a:pt x="335" y="936"/>
                    </a:lnTo>
                    <a:lnTo>
                      <a:pt x="335" y="936"/>
                    </a:lnTo>
                    <a:lnTo>
                      <a:pt x="344" y="936"/>
                    </a:lnTo>
                    <a:lnTo>
                      <a:pt x="344" y="936"/>
                    </a:lnTo>
                    <a:lnTo>
                      <a:pt x="362" y="936"/>
                    </a:lnTo>
                    <a:lnTo>
                      <a:pt x="362" y="936"/>
                    </a:lnTo>
                    <a:lnTo>
                      <a:pt x="379" y="936"/>
                    </a:lnTo>
                    <a:lnTo>
                      <a:pt x="388" y="945"/>
                    </a:lnTo>
                    <a:lnTo>
                      <a:pt x="388" y="945"/>
                    </a:lnTo>
                    <a:lnTo>
                      <a:pt x="406" y="945"/>
                    </a:lnTo>
                    <a:lnTo>
                      <a:pt x="423" y="945"/>
                    </a:lnTo>
                    <a:lnTo>
                      <a:pt x="423" y="945"/>
                    </a:lnTo>
                    <a:lnTo>
                      <a:pt x="423" y="936"/>
                    </a:lnTo>
                    <a:lnTo>
                      <a:pt x="423" y="936"/>
                    </a:lnTo>
                    <a:lnTo>
                      <a:pt x="432" y="936"/>
                    </a:lnTo>
                    <a:lnTo>
                      <a:pt x="432" y="936"/>
                    </a:lnTo>
                    <a:lnTo>
                      <a:pt x="467" y="927"/>
                    </a:lnTo>
                    <a:lnTo>
                      <a:pt x="467" y="927"/>
                    </a:lnTo>
                    <a:lnTo>
                      <a:pt x="485" y="927"/>
                    </a:lnTo>
                    <a:lnTo>
                      <a:pt x="512" y="918"/>
                    </a:lnTo>
                    <a:lnTo>
                      <a:pt x="512" y="918"/>
                    </a:lnTo>
                    <a:lnTo>
                      <a:pt x="512" y="918"/>
                    </a:lnTo>
                    <a:lnTo>
                      <a:pt x="512" y="918"/>
                    </a:lnTo>
                    <a:lnTo>
                      <a:pt x="529" y="918"/>
                    </a:lnTo>
                    <a:lnTo>
                      <a:pt x="529" y="918"/>
                    </a:lnTo>
                    <a:lnTo>
                      <a:pt x="538" y="918"/>
                    </a:lnTo>
                    <a:lnTo>
                      <a:pt x="538" y="918"/>
                    </a:lnTo>
                    <a:lnTo>
                      <a:pt x="573" y="927"/>
                    </a:lnTo>
                    <a:lnTo>
                      <a:pt x="617" y="936"/>
                    </a:lnTo>
                    <a:lnTo>
                      <a:pt x="617" y="936"/>
                    </a:lnTo>
                    <a:lnTo>
                      <a:pt x="670" y="945"/>
                    </a:lnTo>
                    <a:lnTo>
                      <a:pt x="714" y="962"/>
                    </a:lnTo>
                    <a:lnTo>
                      <a:pt x="714" y="962"/>
                    </a:lnTo>
                    <a:lnTo>
                      <a:pt x="750" y="980"/>
                    </a:lnTo>
                    <a:lnTo>
                      <a:pt x="759" y="980"/>
                    </a:lnTo>
                    <a:lnTo>
                      <a:pt x="759" y="980"/>
                    </a:lnTo>
                    <a:lnTo>
                      <a:pt x="794" y="998"/>
                    </a:lnTo>
                    <a:lnTo>
                      <a:pt x="803" y="1006"/>
                    </a:lnTo>
                    <a:lnTo>
                      <a:pt x="803" y="1015"/>
                    </a:lnTo>
                    <a:lnTo>
                      <a:pt x="803" y="1015"/>
                    </a:lnTo>
                    <a:lnTo>
                      <a:pt x="812" y="1033"/>
                    </a:lnTo>
                    <a:lnTo>
                      <a:pt x="820" y="1050"/>
                    </a:lnTo>
                    <a:lnTo>
                      <a:pt x="847" y="1068"/>
                    </a:lnTo>
                    <a:lnTo>
                      <a:pt x="882" y="1095"/>
                    </a:lnTo>
                    <a:lnTo>
                      <a:pt x="882" y="1095"/>
                    </a:lnTo>
                    <a:lnTo>
                      <a:pt x="909" y="1103"/>
                    </a:lnTo>
                    <a:lnTo>
                      <a:pt x="926" y="1121"/>
                    </a:lnTo>
                    <a:lnTo>
                      <a:pt x="935" y="1148"/>
                    </a:lnTo>
                    <a:lnTo>
                      <a:pt x="935" y="1174"/>
                    </a:lnTo>
                    <a:lnTo>
                      <a:pt x="935" y="1174"/>
                    </a:lnTo>
                    <a:lnTo>
                      <a:pt x="944" y="1201"/>
                    </a:lnTo>
                    <a:lnTo>
                      <a:pt x="962" y="1218"/>
                    </a:lnTo>
                    <a:lnTo>
                      <a:pt x="962" y="1218"/>
                    </a:lnTo>
                    <a:lnTo>
                      <a:pt x="962" y="1218"/>
                    </a:lnTo>
                    <a:lnTo>
                      <a:pt x="970" y="1236"/>
                    </a:lnTo>
                    <a:lnTo>
                      <a:pt x="970" y="1236"/>
                    </a:lnTo>
                    <a:lnTo>
                      <a:pt x="970" y="1236"/>
                    </a:lnTo>
                    <a:lnTo>
                      <a:pt x="970" y="1254"/>
                    </a:lnTo>
                    <a:lnTo>
                      <a:pt x="979" y="1262"/>
                    </a:lnTo>
                    <a:lnTo>
                      <a:pt x="1006" y="1298"/>
                    </a:lnTo>
                    <a:lnTo>
                      <a:pt x="1006" y="1298"/>
                    </a:lnTo>
                    <a:lnTo>
                      <a:pt x="1006" y="1306"/>
                    </a:lnTo>
                    <a:lnTo>
                      <a:pt x="1006" y="1306"/>
                    </a:lnTo>
                    <a:lnTo>
                      <a:pt x="997" y="1324"/>
                    </a:lnTo>
                    <a:lnTo>
                      <a:pt x="997" y="1324"/>
                    </a:lnTo>
                    <a:lnTo>
                      <a:pt x="988" y="1324"/>
                    </a:lnTo>
                    <a:lnTo>
                      <a:pt x="988" y="1324"/>
                    </a:lnTo>
                    <a:lnTo>
                      <a:pt x="979" y="1333"/>
                    </a:lnTo>
                    <a:lnTo>
                      <a:pt x="970" y="1351"/>
                    </a:lnTo>
                    <a:lnTo>
                      <a:pt x="970" y="1351"/>
                    </a:lnTo>
                    <a:lnTo>
                      <a:pt x="970" y="1359"/>
                    </a:lnTo>
                    <a:lnTo>
                      <a:pt x="970" y="1359"/>
                    </a:lnTo>
                    <a:lnTo>
                      <a:pt x="979" y="1377"/>
                    </a:lnTo>
                    <a:lnTo>
                      <a:pt x="979" y="1386"/>
                    </a:lnTo>
                    <a:lnTo>
                      <a:pt x="979" y="1386"/>
                    </a:lnTo>
                    <a:lnTo>
                      <a:pt x="970" y="1386"/>
                    </a:lnTo>
                    <a:lnTo>
                      <a:pt x="970" y="1386"/>
                    </a:lnTo>
                    <a:lnTo>
                      <a:pt x="970" y="1395"/>
                    </a:lnTo>
                    <a:lnTo>
                      <a:pt x="970" y="1395"/>
                    </a:lnTo>
                    <a:lnTo>
                      <a:pt x="970" y="1412"/>
                    </a:lnTo>
                    <a:lnTo>
                      <a:pt x="979" y="1421"/>
                    </a:lnTo>
                    <a:lnTo>
                      <a:pt x="979" y="1421"/>
                    </a:lnTo>
                    <a:lnTo>
                      <a:pt x="988" y="1430"/>
                    </a:lnTo>
                    <a:lnTo>
                      <a:pt x="988" y="1430"/>
                    </a:lnTo>
                    <a:lnTo>
                      <a:pt x="997" y="1430"/>
                    </a:lnTo>
                    <a:lnTo>
                      <a:pt x="997" y="1430"/>
                    </a:lnTo>
                    <a:lnTo>
                      <a:pt x="1006" y="1439"/>
                    </a:lnTo>
                    <a:lnTo>
                      <a:pt x="1006" y="1439"/>
                    </a:lnTo>
                    <a:lnTo>
                      <a:pt x="1032" y="1430"/>
                    </a:lnTo>
                    <a:lnTo>
                      <a:pt x="1059" y="1421"/>
                    </a:lnTo>
                    <a:lnTo>
                      <a:pt x="1059" y="1421"/>
                    </a:lnTo>
                    <a:lnTo>
                      <a:pt x="1059" y="1412"/>
                    </a:lnTo>
                    <a:lnTo>
                      <a:pt x="1059" y="1412"/>
                    </a:lnTo>
                    <a:lnTo>
                      <a:pt x="1067" y="1404"/>
                    </a:lnTo>
                    <a:lnTo>
                      <a:pt x="1085" y="1395"/>
                    </a:lnTo>
                    <a:lnTo>
                      <a:pt x="1085" y="1395"/>
                    </a:lnTo>
                    <a:lnTo>
                      <a:pt x="1103" y="1404"/>
                    </a:lnTo>
                    <a:lnTo>
                      <a:pt x="1103" y="1404"/>
                    </a:lnTo>
                    <a:lnTo>
                      <a:pt x="1103" y="1412"/>
                    </a:lnTo>
                    <a:lnTo>
                      <a:pt x="1103" y="1412"/>
                    </a:lnTo>
                    <a:lnTo>
                      <a:pt x="1103" y="1421"/>
                    </a:lnTo>
                    <a:lnTo>
                      <a:pt x="1103" y="1421"/>
                    </a:lnTo>
                    <a:lnTo>
                      <a:pt x="1094" y="1430"/>
                    </a:lnTo>
                    <a:lnTo>
                      <a:pt x="1094" y="1430"/>
                    </a:lnTo>
                    <a:lnTo>
                      <a:pt x="1094" y="1439"/>
                    </a:lnTo>
                    <a:lnTo>
                      <a:pt x="1103" y="1457"/>
                    </a:lnTo>
                    <a:lnTo>
                      <a:pt x="1103" y="1457"/>
                    </a:lnTo>
                    <a:lnTo>
                      <a:pt x="1120" y="1465"/>
                    </a:lnTo>
                    <a:lnTo>
                      <a:pt x="1147" y="1474"/>
                    </a:lnTo>
                    <a:lnTo>
                      <a:pt x="1147" y="1474"/>
                    </a:lnTo>
                    <a:lnTo>
                      <a:pt x="1164" y="1474"/>
                    </a:lnTo>
                    <a:lnTo>
                      <a:pt x="1164" y="1474"/>
                    </a:lnTo>
                    <a:lnTo>
                      <a:pt x="1209" y="1501"/>
                    </a:lnTo>
                    <a:lnTo>
                      <a:pt x="1209" y="1501"/>
                    </a:lnTo>
                    <a:lnTo>
                      <a:pt x="1226" y="1518"/>
                    </a:lnTo>
                    <a:lnTo>
                      <a:pt x="1235" y="1527"/>
                    </a:lnTo>
                    <a:lnTo>
                      <a:pt x="1235" y="1527"/>
                    </a:lnTo>
                    <a:lnTo>
                      <a:pt x="1217" y="1527"/>
                    </a:lnTo>
                    <a:lnTo>
                      <a:pt x="1191" y="1518"/>
                    </a:lnTo>
                    <a:lnTo>
                      <a:pt x="1191" y="1518"/>
                    </a:lnTo>
                    <a:lnTo>
                      <a:pt x="1173" y="1510"/>
                    </a:lnTo>
                    <a:lnTo>
                      <a:pt x="1147" y="1501"/>
                    </a:lnTo>
                    <a:lnTo>
                      <a:pt x="1094" y="1501"/>
                    </a:lnTo>
                    <a:lnTo>
                      <a:pt x="1059" y="1501"/>
                    </a:lnTo>
                    <a:lnTo>
                      <a:pt x="1059" y="1501"/>
                    </a:lnTo>
                    <a:lnTo>
                      <a:pt x="1050" y="1510"/>
                    </a:lnTo>
                    <a:lnTo>
                      <a:pt x="1050" y="1510"/>
                    </a:lnTo>
                    <a:lnTo>
                      <a:pt x="1059" y="1527"/>
                    </a:lnTo>
                    <a:lnTo>
                      <a:pt x="1059" y="1527"/>
                    </a:lnTo>
                    <a:lnTo>
                      <a:pt x="1120" y="1562"/>
                    </a:lnTo>
                    <a:lnTo>
                      <a:pt x="1156" y="1571"/>
                    </a:lnTo>
                    <a:lnTo>
                      <a:pt x="1182" y="1580"/>
                    </a:lnTo>
                    <a:lnTo>
                      <a:pt x="1200" y="1580"/>
                    </a:lnTo>
                    <a:lnTo>
                      <a:pt x="1200" y="1580"/>
                    </a:lnTo>
                    <a:lnTo>
                      <a:pt x="1226" y="1589"/>
                    </a:lnTo>
                    <a:lnTo>
                      <a:pt x="1235" y="1607"/>
                    </a:lnTo>
                    <a:lnTo>
                      <a:pt x="1235" y="1607"/>
                    </a:lnTo>
                    <a:lnTo>
                      <a:pt x="1244" y="1615"/>
                    </a:lnTo>
                    <a:lnTo>
                      <a:pt x="1244" y="1615"/>
                    </a:lnTo>
                    <a:lnTo>
                      <a:pt x="1244" y="1624"/>
                    </a:lnTo>
                    <a:lnTo>
                      <a:pt x="1244" y="1633"/>
                    </a:lnTo>
                    <a:lnTo>
                      <a:pt x="1244" y="1633"/>
                    </a:lnTo>
                    <a:lnTo>
                      <a:pt x="1226" y="1660"/>
                    </a:lnTo>
                    <a:lnTo>
                      <a:pt x="1226" y="1686"/>
                    </a:lnTo>
                    <a:lnTo>
                      <a:pt x="1226" y="1713"/>
                    </a:lnTo>
                    <a:lnTo>
                      <a:pt x="1226" y="1713"/>
                    </a:lnTo>
                    <a:lnTo>
                      <a:pt x="1217" y="1713"/>
                    </a:lnTo>
                    <a:lnTo>
                      <a:pt x="1191" y="1713"/>
                    </a:lnTo>
                    <a:lnTo>
                      <a:pt x="1191" y="1713"/>
                    </a:lnTo>
                    <a:lnTo>
                      <a:pt x="1156" y="1713"/>
                    </a:lnTo>
                    <a:lnTo>
                      <a:pt x="1156" y="1713"/>
                    </a:lnTo>
                    <a:lnTo>
                      <a:pt x="1129" y="1721"/>
                    </a:lnTo>
                    <a:lnTo>
                      <a:pt x="1120" y="1730"/>
                    </a:lnTo>
                    <a:lnTo>
                      <a:pt x="1112" y="1748"/>
                    </a:lnTo>
                    <a:lnTo>
                      <a:pt x="1112" y="1748"/>
                    </a:lnTo>
                    <a:lnTo>
                      <a:pt x="1103" y="1766"/>
                    </a:lnTo>
                    <a:lnTo>
                      <a:pt x="1094" y="1783"/>
                    </a:lnTo>
                    <a:lnTo>
                      <a:pt x="1094" y="1783"/>
                    </a:lnTo>
                    <a:lnTo>
                      <a:pt x="1085" y="1801"/>
                    </a:lnTo>
                    <a:lnTo>
                      <a:pt x="1085" y="1801"/>
                    </a:lnTo>
                    <a:lnTo>
                      <a:pt x="1067" y="1827"/>
                    </a:lnTo>
                    <a:lnTo>
                      <a:pt x="1067" y="1827"/>
                    </a:lnTo>
                    <a:lnTo>
                      <a:pt x="1067" y="1836"/>
                    </a:lnTo>
                    <a:lnTo>
                      <a:pt x="1067" y="1836"/>
                    </a:lnTo>
                    <a:lnTo>
                      <a:pt x="1067" y="1845"/>
                    </a:lnTo>
                    <a:lnTo>
                      <a:pt x="1076" y="1854"/>
                    </a:lnTo>
                    <a:lnTo>
                      <a:pt x="1103" y="1871"/>
                    </a:lnTo>
                    <a:lnTo>
                      <a:pt x="1103" y="1871"/>
                    </a:lnTo>
                    <a:lnTo>
                      <a:pt x="1103" y="1871"/>
                    </a:lnTo>
                    <a:lnTo>
                      <a:pt x="1103" y="1871"/>
                    </a:lnTo>
                    <a:lnTo>
                      <a:pt x="1120" y="1880"/>
                    </a:lnTo>
                    <a:lnTo>
                      <a:pt x="1120" y="1880"/>
                    </a:lnTo>
                    <a:lnTo>
                      <a:pt x="1120" y="1880"/>
                    </a:lnTo>
                    <a:lnTo>
                      <a:pt x="1120" y="1880"/>
                    </a:lnTo>
                    <a:lnTo>
                      <a:pt x="1120" y="1889"/>
                    </a:lnTo>
                    <a:lnTo>
                      <a:pt x="1120" y="1889"/>
                    </a:lnTo>
                    <a:lnTo>
                      <a:pt x="1112" y="1898"/>
                    </a:lnTo>
                    <a:lnTo>
                      <a:pt x="1103" y="1898"/>
                    </a:lnTo>
                    <a:lnTo>
                      <a:pt x="1103" y="1898"/>
                    </a:lnTo>
                    <a:lnTo>
                      <a:pt x="1085" y="1907"/>
                    </a:lnTo>
                    <a:lnTo>
                      <a:pt x="1076" y="1924"/>
                    </a:lnTo>
                    <a:lnTo>
                      <a:pt x="1076" y="1924"/>
                    </a:lnTo>
                    <a:lnTo>
                      <a:pt x="1076" y="1942"/>
                    </a:lnTo>
                    <a:lnTo>
                      <a:pt x="1085" y="1951"/>
                    </a:lnTo>
                    <a:lnTo>
                      <a:pt x="1112" y="1977"/>
                    </a:lnTo>
                    <a:lnTo>
                      <a:pt x="1156" y="2004"/>
                    </a:lnTo>
                    <a:lnTo>
                      <a:pt x="1156" y="2004"/>
                    </a:lnTo>
                    <a:lnTo>
                      <a:pt x="1164" y="2013"/>
                    </a:lnTo>
                    <a:lnTo>
                      <a:pt x="1164" y="2030"/>
                    </a:lnTo>
                    <a:lnTo>
                      <a:pt x="1164" y="2057"/>
                    </a:lnTo>
                    <a:lnTo>
                      <a:pt x="1164" y="2092"/>
                    </a:lnTo>
                    <a:lnTo>
                      <a:pt x="1164" y="2092"/>
                    </a:lnTo>
                    <a:lnTo>
                      <a:pt x="1164" y="2101"/>
                    </a:lnTo>
                    <a:lnTo>
                      <a:pt x="1164" y="2101"/>
                    </a:lnTo>
                    <a:lnTo>
                      <a:pt x="1173" y="2110"/>
                    </a:lnTo>
                    <a:lnTo>
                      <a:pt x="1182" y="2110"/>
                    </a:lnTo>
                    <a:lnTo>
                      <a:pt x="1191" y="2110"/>
                    </a:lnTo>
                    <a:lnTo>
                      <a:pt x="1191" y="2110"/>
                    </a:lnTo>
                    <a:lnTo>
                      <a:pt x="1200" y="2119"/>
                    </a:lnTo>
                    <a:lnTo>
                      <a:pt x="1200" y="2119"/>
                    </a:lnTo>
                    <a:lnTo>
                      <a:pt x="1200" y="2127"/>
                    </a:lnTo>
                    <a:lnTo>
                      <a:pt x="1200" y="2127"/>
                    </a:lnTo>
                    <a:lnTo>
                      <a:pt x="1200" y="2145"/>
                    </a:lnTo>
                    <a:lnTo>
                      <a:pt x="1217" y="2163"/>
                    </a:lnTo>
                    <a:lnTo>
                      <a:pt x="1217" y="2163"/>
                    </a:lnTo>
                    <a:lnTo>
                      <a:pt x="1226" y="2180"/>
                    </a:lnTo>
                    <a:lnTo>
                      <a:pt x="1226" y="2180"/>
                    </a:lnTo>
                    <a:lnTo>
                      <a:pt x="1235" y="2189"/>
                    </a:lnTo>
                    <a:lnTo>
                      <a:pt x="1244" y="2198"/>
                    </a:lnTo>
                    <a:lnTo>
                      <a:pt x="1244" y="2198"/>
                    </a:lnTo>
                    <a:lnTo>
                      <a:pt x="1244" y="2198"/>
                    </a:lnTo>
                    <a:lnTo>
                      <a:pt x="1244" y="2198"/>
                    </a:lnTo>
                    <a:lnTo>
                      <a:pt x="1253" y="2207"/>
                    </a:lnTo>
                    <a:lnTo>
                      <a:pt x="1253" y="2207"/>
                    </a:lnTo>
                    <a:lnTo>
                      <a:pt x="1270" y="2216"/>
                    </a:lnTo>
                    <a:lnTo>
                      <a:pt x="1270" y="2216"/>
                    </a:lnTo>
                    <a:lnTo>
                      <a:pt x="1270" y="2225"/>
                    </a:lnTo>
                    <a:lnTo>
                      <a:pt x="1270" y="2225"/>
                    </a:lnTo>
                    <a:lnTo>
                      <a:pt x="1270" y="2242"/>
                    </a:lnTo>
                    <a:lnTo>
                      <a:pt x="1270" y="2260"/>
                    </a:lnTo>
                    <a:lnTo>
                      <a:pt x="1288" y="2286"/>
                    </a:lnTo>
                    <a:lnTo>
                      <a:pt x="1288" y="2286"/>
                    </a:lnTo>
                    <a:lnTo>
                      <a:pt x="1297" y="2295"/>
                    </a:lnTo>
                    <a:lnTo>
                      <a:pt x="1297" y="2295"/>
                    </a:lnTo>
                    <a:lnTo>
                      <a:pt x="1323" y="2322"/>
                    </a:lnTo>
                    <a:lnTo>
                      <a:pt x="1323" y="2322"/>
                    </a:lnTo>
                    <a:lnTo>
                      <a:pt x="1350" y="2339"/>
                    </a:lnTo>
                    <a:lnTo>
                      <a:pt x="1359" y="2357"/>
                    </a:lnTo>
                    <a:lnTo>
                      <a:pt x="1359" y="2357"/>
                    </a:lnTo>
                    <a:lnTo>
                      <a:pt x="1359" y="2366"/>
                    </a:lnTo>
                    <a:lnTo>
                      <a:pt x="1359" y="2366"/>
                    </a:lnTo>
                    <a:lnTo>
                      <a:pt x="1376" y="2383"/>
                    </a:lnTo>
                    <a:lnTo>
                      <a:pt x="1394" y="2401"/>
                    </a:lnTo>
                    <a:lnTo>
                      <a:pt x="1411" y="2401"/>
                    </a:lnTo>
                    <a:lnTo>
                      <a:pt x="1429" y="2401"/>
                    </a:lnTo>
                    <a:lnTo>
                      <a:pt x="1429" y="2401"/>
                    </a:lnTo>
                    <a:lnTo>
                      <a:pt x="1438" y="2401"/>
                    </a:lnTo>
                    <a:lnTo>
                      <a:pt x="1438" y="2401"/>
                    </a:lnTo>
                    <a:lnTo>
                      <a:pt x="1447" y="2401"/>
                    </a:lnTo>
                    <a:lnTo>
                      <a:pt x="1447" y="2401"/>
                    </a:lnTo>
                    <a:lnTo>
                      <a:pt x="1456" y="2410"/>
                    </a:lnTo>
                    <a:lnTo>
                      <a:pt x="1456" y="2410"/>
                    </a:lnTo>
                    <a:lnTo>
                      <a:pt x="1464" y="2419"/>
                    </a:lnTo>
                    <a:lnTo>
                      <a:pt x="1482" y="2419"/>
                    </a:lnTo>
                    <a:lnTo>
                      <a:pt x="1491" y="2419"/>
                    </a:lnTo>
                    <a:lnTo>
                      <a:pt x="1491" y="2419"/>
                    </a:lnTo>
                    <a:lnTo>
                      <a:pt x="1526" y="2428"/>
                    </a:lnTo>
                    <a:lnTo>
                      <a:pt x="1544" y="2445"/>
                    </a:lnTo>
                    <a:lnTo>
                      <a:pt x="1544" y="2445"/>
                    </a:lnTo>
                    <a:lnTo>
                      <a:pt x="1561" y="2454"/>
                    </a:lnTo>
                    <a:lnTo>
                      <a:pt x="1597" y="2472"/>
                    </a:lnTo>
                    <a:lnTo>
                      <a:pt x="1641" y="2481"/>
                    </a:lnTo>
                    <a:lnTo>
                      <a:pt x="1650" y="2481"/>
                    </a:lnTo>
                    <a:lnTo>
                      <a:pt x="1650" y="2481"/>
                    </a:lnTo>
                    <a:lnTo>
                      <a:pt x="1659" y="2472"/>
                    </a:lnTo>
                    <a:lnTo>
                      <a:pt x="1659" y="2472"/>
                    </a:lnTo>
                    <a:lnTo>
                      <a:pt x="1667" y="2454"/>
                    </a:lnTo>
                    <a:lnTo>
                      <a:pt x="1667" y="2454"/>
                    </a:lnTo>
                    <a:lnTo>
                      <a:pt x="1685" y="2436"/>
                    </a:lnTo>
                    <a:lnTo>
                      <a:pt x="1685" y="2436"/>
                    </a:lnTo>
                    <a:lnTo>
                      <a:pt x="1685" y="2436"/>
                    </a:lnTo>
                    <a:lnTo>
                      <a:pt x="1685" y="2436"/>
                    </a:lnTo>
                    <a:lnTo>
                      <a:pt x="1694" y="2410"/>
                    </a:lnTo>
                    <a:lnTo>
                      <a:pt x="1703" y="2392"/>
                    </a:lnTo>
                    <a:lnTo>
                      <a:pt x="1703" y="2392"/>
                    </a:lnTo>
                    <a:lnTo>
                      <a:pt x="1711" y="2357"/>
                    </a:lnTo>
                    <a:lnTo>
                      <a:pt x="1711" y="2357"/>
                    </a:lnTo>
                    <a:lnTo>
                      <a:pt x="1720" y="2348"/>
                    </a:lnTo>
                    <a:lnTo>
                      <a:pt x="1720" y="2339"/>
                    </a:lnTo>
                    <a:lnTo>
                      <a:pt x="1729" y="2304"/>
                    </a:lnTo>
                    <a:lnTo>
                      <a:pt x="1729" y="2304"/>
                    </a:lnTo>
                    <a:lnTo>
                      <a:pt x="1720" y="2278"/>
                    </a:lnTo>
                    <a:lnTo>
                      <a:pt x="1720" y="2269"/>
                    </a:lnTo>
                    <a:lnTo>
                      <a:pt x="1703" y="2260"/>
                    </a:lnTo>
                    <a:lnTo>
                      <a:pt x="1703" y="2260"/>
                    </a:lnTo>
                    <a:lnTo>
                      <a:pt x="1703" y="2251"/>
                    </a:lnTo>
                    <a:lnTo>
                      <a:pt x="1703" y="2251"/>
                    </a:lnTo>
                    <a:lnTo>
                      <a:pt x="1711" y="2242"/>
                    </a:lnTo>
                    <a:lnTo>
                      <a:pt x="1738" y="2242"/>
                    </a:lnTo>
                    <a:lnTo>
                      <a:pt x="1738" y="2242"/>
                    </a:lnTo>
                    <a:lnTo>
                      <a:pt x="1756" y="2242"/>
                    </a:lnTo>
                    <a:lnTo>
                      <a:pt x="1764" y="2225"/>
                    </a:lnTo>
                    <a:lnTo>
                      <a:pt x="1764" y="2225"/>
                    </a:lnTo>
                    <a:lnTo>
                      <a:pt x="1764" y="2225"/>
                    </a:lnTo>
                    <a:lnTo>
                      <a:pt x="1773" y="2216"/>
                    </a:lnTo>
                    <a:lnTo>
                      <a:pt x="1773" y="2216"/>
                    </a:lnTo>
                    <a:lnTo>
                      <a:pt x="1782" y="2207"/>
                    </a:lnTo>
                    <a:lnTo>
                      <a:pt x="1782" y="2207"/>
                    </a:lnTo>
                    <a:lnTo>
                      <a:pt x="1791" y="2198"/>
                    </a:lnTo>
                    <a:lnTo>
                      <a:pt x="1791" y="2180"/>
                    </a:lnTo>
                    <a:lnTo>
                      <a:pt x="1791" y="2180"/>
                    </a:lnTo>
                    <a:lnTo>
                      <a:pt x="1800" y="2172"/>
                    </a:lnTo>
                    <a:lnTo>
                      <a:pt x="1800" y="2172"/>
                    </a:lnTo>
                    <a:lnTo>
                      <a:pt x="1809" y="2163"/>
                    </a:lnTo>
                    <a:lnTo>
                      <a:pt x="1809" y="2163"/>
                    </a:lnTo>
                    <a:lnTo>
                      <a:pt x="1817" y="2145"/>
                    </a:lnTo>
                    <a:lnTo>
                      <a:pt x="1817" y="2145"/>
                    </a:lnTo>
                    <a:lnTo>
                      <a:pt x="1817" y="2136"/>
                    </a:lnTo>
                    <a:lnTo>
                      <a:pt x="1809" y="2119"/>
                    </a:lnTo>
                    <a:lnTo>
                      <a:pt x="1809" y="2119"/>
                    </a:lnTo>
                    <a:lnTo>
                      <a:pt x="1809" y="2119"/>
                    </a:lnTo>
                    <a:lnTo>
                      <a:pt x="1809" y="2119"/>
                    </a:lnTo>
                    <a:lnTo>
                      <a:pt x="1800" y="2110"/>
                    </a:lnTo>
                    <a:lnTo>
                      <a:pt x="1800" y="2110"/>
                    </a:lnTo>
                    <a:lnTo>
                      <a:pt x="1800" y="2110"/>
                    </a:lnTo>
                    <a:lnTo>
                      <a:pt x="1800" y="2110"/>
                    </a:lnTo>
                    <a:lnTo>
                      <a:pt x="1826" y="2101"/>
                    </a:lnTo>
                    <a:lnTo>
                      <a:pt x="1826" y="2101"/>
                    </a:lnTo>
                    <a:lnTo>
                      <a:pt x="1835" y="2092"/>
                    </a:lnTo>
                    <a:lnTo>
                      <a:pt x="1835" y="2083"/>
                    </a:lnTo>
                    <a:lnTo>
                      <a:pt x="1835" y="2083"/>
                    </a:lnTo>
                    <a:lnTo>
                      <a:pt x="1835" y="2066"/>
                    </a:lnTo>
                    <a:lnTo>
                      <a:pt x="1817" y="2048"/>
                    </a:lnTo>
                    <a:lnTo>
                      <a:pt x="1817" y="2048"/>
                    </a:lnTo>
                    <a:lnTo>
                      <a:pt x="1800" y="2048"/>
                    </a:lnTo>
                    <a:lnTo>
                      <a:pt x="1800" y="2039"/>
                    </a:lnTo>
                    <a:lnTo>
                      <a:pt x="1800" y="2039"/>
                    </a:lnTo>
                    <a:lnTo>
                      <a:pt x="1800" y="2030"/>
                    </a:lnTo>
                    <a:lnTo>
                      <a:pt x="1800" y="2030"/>
                    </a:lnTo>
                    <a:lnTo>
                      <a:pt x="1817" y="2039"/>
                    </a:lnTo>
                    <a:lnTo>
                      <a:pt x="1817" y="2039"/>
                    </a:lnTo>
                    <a:lnTo>
                      <a:pt x="1826" y="2039"/>
                    </a:lnTo>
                    <a:lnTo>
                      <a:pt x="1826" y="2039"/>
                    </a:lnTo>
                    <a:lnTo>
                      <a:pt x="1835" y="2039"/>
                    </a:lnTo>
                    <a:lnTo>
                      <a:pt x="1835" y="2039"/>
                    </a:lnTo>
                    <a:lnTo>
                      <a:pt x="1844" y="2048"/>
                    </a:lnTo>
                    <a:lnTo>
                      <a:pt x="1844" y="2048"/>
                    </a:lnTo>
                    <a:lnTo>
                      <a:pt x="1853" y="2039"/>
                    </a:lnTo>
                    <a:lnTo>
                      <a:pt x="1861" y="2030"/>
                    </a:lnTo>
                    <a:lnTo>
                      <a:pt x="1861" y="2022"/>
                    </a:lnTo>
                    <a:lnTo>
                      <a:pt x="1861" y="2022"/>
                    </a:lnTo>
                    <a:lnTo>
                      <a:pt x="1853" y="2013"/>
                    </a:lnTo>
                    <a:lnTo>
                      <a:pt x="1853" y="2013"/>
                    </a:lnTo>
                    <a:lnTo>
                      <a:pt x="1853" y="2013"/>
                    </a:lnTo>
                    <a:lnTo>
                      <a:pt x="1853" y="2013"/>
                    </a:lnTo>
                    <a:lnTo>
                      <a:pt x="1853" y="2004"/>
                    </a:lnTo>
                    <a:lnTo>
                      <a:pt x="1853" y="2004"/>
                    </a:lnTo>
                    <a:lnTo>
                      <a:pt x="1870" y="1995"/>
                    </a:lnTo>
                    <a:lnTo>
                      <a:pt x="1906" y="1995"/>
                    </a:lnTo>
                    <a:lnTo>
                      <a:pt x="1906" y="1995"/>
                    </a:lnTo>
                    <a:lnTo>
                      <a:pt x="1906" y="1995"/>
                    </a:lnTo>
                    <a:lnTo>
                      <a:pt x="1906" y="1995"/>
                    </a:lnTo>
                    <a:lnTo>
                      <a:pt x="1950" y="1977"/>
                    </a:lnTo>
                    <a:lnTo>
                      <a:pt x="1950" y="1977"/>
                    </a:lnTo>
                    <a:lnTo>
                      <a:pt x="1950" y="1969"/>
                    </a:lnTo>
                    <a:lnTo>
                      <a:pt x="1950" y="1969"/>
                    </a:lnTo>
                    <a:lnTo>
                      <a:pt x="1959" y="1960"/>
                    </a:lnTo>
                    <a:lnTo>
                      <a:pt x="1950" y="1942"/>
                    </a:lnTo>
                    <a:lnTo>
                      <a:pt x="1950" y="1942"/>
                    </a:lnTo>
                    <a:lnTo>
                      <a:pt x="1959" y="1933"/>
                    </a:lnTo>
                    <a:lnTo>
                      <a:pt x="1959" y="1933"/>
                    </a:lnTo>
                    <a:lnTo>
                      <a:pt x="1959" y="1924"/>
                    </a:lnTo>
                    <a:lnTo>
                      <a:pt x="1959" y="1924"/>
                    </a:lnTo>
                    <a:lnTo>
                      <a:pt x="1976" y="1933"/>
                    </a:lnTo>
                    <a:lnTo>
                      <a:pt x="1976" y="1933"/>
                    </a:lnTo>
                    <a:lnTo>
                      <a:pt x="1976" y="1933"/>
                    </a:lnTo>
                    <a:lnTo>
                      <a:pt x="1976" y="1933"/>
                    </a:lnTo>
                    <a:lnTo>
                      <a:pt x="1976" y="1933"/>
                    </a:lnTo>
                    <a:lnTo>
                      <a:pt x="1976" y="1933"/>
                    </a:lnTo>
                    <a:lnTo>
                      <a:pt x="1967" y="1960"/>
                    </a:lnTo>
                    <a:lnTo>
                      <a:pt x="1967" y="1960"/>
                    </a:lnTo>
                    <a:lnTo>
                      <a:pt x="1976" y="1977"/>
                    </a:lnTo>
                    <a:lnTo>
                      <a:pt x="1976" y="1977"/>
                    </a:lnTo>
                    <a:lnTo>
                      <a:pt x="1994" y="1969"/>
                    </a:lnTo>
                    <a:lnTo>
                      <a:pt x="1994" y="1969"/>
                    </a:lnTo>
                    <a:lnTo>
                      <a:pt x="2020" y="1960"/>
                    </a:lnTo>
                    <a:lnTo>
                      <a:pt x="2020" y="1960"/>
                    </a:lnTo>
                    <a:lnTo>
                      <a:pt x="2029" y="1960"/>
                    </a:lnTo>
                    <a:lnTo>
                      <a:pt x="2029" y="1960"/>
                    </a:lnTo>
                    <a:lnTo>
                      <a:pt x="2064" y="1960"/>
                    </a:lnTo>
                    <a:lnTo>
                      <a:pt x="2100" y="1951"/>
                    </a:lnTo>
                    <a:lnTo>
                      <a:pt x="2100" y="1951"/>
                    </a:lnTo>
                    <a:lnTo>
                      <a:pt x="2135" y="1933"/>
                    </a:lnTo>
                    <a:lnTo>
                      <a:pt x="2179" y="1907"/>
                    </a:lnTo>
                    <a:lnTo>
                      <a:pt x="2206" y="1880"/>
                    </a:lnTo>
                    <a:lnTo>
                      <a:pt x="2223" y="1845"/>
                    </a:lnTo>
                    <a:lnTo>
                      <a:pt x="2223" y="1845"/>
                    </a:lnTo>
                    <a:lnTo>
                      <a:pt x="2241" y="1819"/>
                    </a:lnTo>
                    <a:lnTo>
                      <a:pt x="2259" y="1810"/>
                    </a:lnTo>
                    <a:lnTo>
                      <a:pt x="2259" y="1810"/>
                    </a:lnTo>
                    <a:lnTo>
                      <a:pt x="2285" y="1801"/>
                    </a:lnTo>
                    <a:lnTo>
                      <a:pt x="2294" y="1783"/>
                    </a:lnTo>
                    <a:lnTo>
                      <a:pt x="2294" y="1783"/>
                    </a:lnTo>
                    <a:lnTo>
                      <a:pt x="2294" y="1774"/>
                    </a:lnTo>
                    <a:lnTo>
                      <a:pt x="2294" y="1774"/>
                    </a:lnTo>
                    <a:lnTo>
                      <a:pt x="2294" y="1757"/>
                    </a:lnTo>
                    <a:lnTo>
                      <a:pt x="2294" y="1757"/>
                    </a:lnTo>
                    <a:lnTo>
                      <a:pt x="2303" y="1748"/>
                    </a:lnTo>
                    <a:lnTo>
                      <a:pt x="2303" y="1748"/>
                    </a:lnTo>
                    <a:lnTo>
                      <a:pt x="2338" y="1757"/>
                    </a:lnTo>
                    <a:lnTo>
                      <a:pt x="2338" y="1757"/>
                    </a:lnTo>
                    <a:lnTo>
                      <a:pt x="2356" y="1766"/>
                    </a:lnTo>
                    <a:lnTo>
                      <a:pt x="2356" y="1766"/>
                    </a:lnTo>
                    <a:lnTo>
                      <a:pt x="2364" y="1757"/>
                    </a:lnTo>
                    <a:lnTo>
                      <a:pt x="2364" y="1757"/>
                    </a:lnTo>
                    <a:lnTo>
                      <a:pt x="2373" y="1748"/>
                    </a:lnTo>
                    <a:lnTo>
                      <a:pt x="2400" y="1748"/>
                    </a:lnTo>
                    <a:lnTo>
                      <a:pt x="2400" y="1748"/>
                    </a:lnTo>
                    <a:lnTo>
                      <a:pt x="2426" y="1748"/>
                    </a:lnTo>
                    <a:lnTo>
                      <a:pt x="2444" y="1739"/>
                    </a:lnTo>
                    <a:lnTo>
                      <a:pt x="2444" y="1739"/>
                    </a:lnTo>
                    <a:lnTo>
                      <a:pt x="2453" y="1730"/>
                    </a:lnTo>
                    <a:lnTo>
                      <a:pt x="2479" y="1730"/>
                    </a:lnTo>
                    <a:lnTo>
                      <a:pt x="2479" y="1730"/>
                    </a:lnTo>
                    <a:lnTo>
                      <a:pt x="2523" y="1730"/>
                    </a:lnTo>
                    <a:lnTo>
                      <a:pt x="2585" y="1713"/>
                    </a:lnTo>
                    <a:lnTo>
                      <a:pt x="2638" y="1695"/>
                    </a:lnTo>
                    <a:lnTo>
                      <a:pt x="2682" y="1677"/>
                    </a:lnTo>
                    <a:lnTo>
                      <a:pt x="2682" y="1677"/>
                    </a:lnTo>
                    <a:lnTo>
                      <a:pt x="2726" y="1651"/>
                    </a:lnTo>
                    <a:lnTo>
                      <a:pt x="2779" y="1624"/>
                    </a:lnTo>
                    <a:lnTo>
                      <a:pt x="2779" y="1624"/>
                    </a:lnTo>
                    <a:lnTo>
                      <a:pt x="2832" y="1598"/>
                    </a:lnTo>
                    <a:lnTo>
                      <a:pt x="2832" y="1598"/>
                    </a:lnTo>
                    <a:lnTo>
                      <a:pt x="2841" y="1598"/>
                    </a:lnTo>
                    <a:lnTo>
                      <a:pt x="2841" y="1598"/>
                    </a:lnTo>
                    <a:lnTo>
                      <a:pt x="2850" y="1580"/>
                    </a:lnTo>
                    <a:lnTo>
                      <a:pt x="2850" y="1580"/>
                    </a:lnTo>
                    <a:lnTo>
                      <a:pt x="2841" y="1571"/>
                    </a:lnTo>
                    <a:lnTo>
                      <a:pt x="2832" y="1571"/>
                    </a:lnTo>
                    <a:lnTo>
                      <a:pt x="2832" y="1571"/>
                    </a:lnTo>
                    <a:lnTo>
                      <a:pt x="2797" y="1571"/>
                    </a:lnTo>
                    <a:lnTo>
                      <a:pt x="2761" y="1571"/>
                    </a:lnTo>
                    <a:lnTo>
                      <a:pt x="2761" y="1571"/>
                    </a:lnTo>
                    <a:lnTo>
                      <a:pt x="2753" y="1562"/>
                    </a:lnTo>
                    <a:lnTo>
                      <a:pt x="2753" y="1562"/>
                    </a:lnTo>
                    <a:lnTo>
                      <a:pt x="2735" y="1562"/>
                    </a:lnTo>
                    <a:lnTo>
                      <a:pt x="2735" y="1562"/>
                    </a:lnTo>
                    <a:lnTo>
                      <a:pt x="2717" y="1554"/>
                    </a:lnTo>
                    <a:lnTo>
                      <a:pt x="2717" y="1554"/>
                    </a:lnTo>
                    <a:lnTo>
                      <a:pt x="2664" y="1545"/>
                    </a:lnTo>
                    <a:lnTo>
                      <a:pt x="2664" y="1545"/>
                    </a:lnTo>
                    <a:lnTo>
                      <a:pt x="2647" y="1545"/>
                    </a:lnTo>
                    <a:lnTo>
                      <a:pt x="2629" y="1554"/>
                    </a:lnTo>
                    <a:lnTo>
                      <a:pt x="2629" y="1554"/>
                    </a:lnTo>
                    <a:lnTo>
                      <a:pt x="2620" y="1562"/>
                    </a:lnTo>
                    <a:lnTo>
                      <a:pt x="2620" y="1562"/>
                    </a:lnTo>
                    <a:lnTo>
                      <a:pt x="2620" y="1554"/>
                    </a:lnTo>
                    <a:lnTo>
                      <a:pt x="2620" y="1554"/>
                    </a:lnTo>
                    <a:lnTo>
                      <a:pt x="2629" y="1536"/>
                    </a:lnTo>
                    <a:lnTo>
                      <a:pt x="2647" y="1527"/>
                    </a:lnTo>
                    <a:lnTo>
                      <a:pt x="2664" y="1527"/>
                    </a:lnTo>
                    <a:lnTo>
                      <a:pt x="2664" y="1527"/>
                    </a:lnTo>
                    <a:lnTo>
                      <a:pt x="2673" y="1518"/>
                    </a:lnTo>
                    <a:lnTo>
                      <a:pt x="2673" y="1510"/>
                    </a:lnTo>
                    <a:lnTo>
                      <a:pt x="2673" y="1510"/>
                    </a:lnTo>
                    <a:lnTo>
                      <a:pt x="2673" y="1501"/>
                    </a:lnTo>
                    <a:lnTo>
                      <a:pt x="2673" y="1501"/>
                    </a:lnTo>
                    <a:lnTo>
                      <a:pt x="2673" y="1492"/>
                    </a:lnTo>
                    <a:lnTo>
                      <a:pt x="2673" y="1492"/>
                    </a:lnTo>
                    <a:lnTo>
                      <a:pt x="2664" y="1474"/>
                    </a:lnTo>
                    <a:lnTo>
                      <a:pt x="2664" y="1474"/>
                    </a:lnTo>
                    <a:lnTo>
                      <a:pt x="2664" y="1474"/>
                    </a:lnTo>
                    <a:lnTo>
                      <a:pt x="2664" y="1474"/>
                    </a:lnTo>
                    <a:lnTo>
                      <a:pt x="2664" y="1465"/>
                    </a:lnTo>
                    <a:lnTo>
                      <a:pt x="2664" y="1465"/>
                    </a:lnTo>
                    <a:lnTo>
                      <a:pt x="2664" y="1465"/>
                    </a:lnTo>
                    <a:lnTo>
                      <a:pt x="2664" y="1465"/>
                    </a:lnTo>
                    <a:lnTo>
                      <a:pt x="2664" y="1457"/>
                    </a:lnTo>
                    <a:lnTo>
                      <a:pt x="2664" y="1457"/>
                    </a:lnTo>
                    <a:lnTo>
                      <a:pt x="2673" y="1457"/>
                    </a:lnTo>
                    <a:lnTo>
                      <a:pt x="2673" y="1457"/>
                    </a:lnTo>
                    <a:lnTo>
                      <a:pt x="2700" y="1465"/>
                    </a:lnTo>
                    <a:lnTo>
                      <a:pt x="2735" y="1501"/>
                    </a:lnTo>
                    <a:lnTo>
                      <a:pt x="2735" y="1501"/>
                    </a:lnTo>
                    <a:lnTo>
                      <a:pt x="2753" y="1518"/>
                    </a:lnTo>
                    <a:lnTo>
                      <a:pt x="2779" y="1527"/>
                    </a:lnTo>
                    <a:lnTo>
                      <a:pt x="2806" y="1536"/>
                    </a:lnTo>
                    <a:lnTo>
                      <a:pt x="2832" y="1545"/>
                    </a:lnTo>
                    <a:lnTo>
                      <a:pt x="2832" y="1545"/>
                    </a:lnTo>
                    <a:lnTo>
                      <a:pt x="2850" y="1545"/>
                    </a:lnTo>
                    <a:lnTo>
                      <a:pt x="2867" y="1536"/>
                    </a:lnTo>
                    <a:lnTo>
                      <a:pt x="2867" y="1536"/>
                    </a:lnTo>
                    <a:lnTo>
                      <a:pt x="2876" y="1536"/>
                    </a:lnTo>
                    <a:lnTo>
                      <a:pt x="2885" y="1527"/>
                    </a:lnTo>
                    <a:lnTo>
                      <a:pt x="2885" y="1527"/>
                    </a:lnTo>
                    <a:lnTo>
                      <a:pt x="2885" y="1510"/>
                    </a:lnTo>
                    <a:lnTo>
                      <a:pt x="2885" y="1501"/>
                    </a:lnTo>
                    <a:lnTo>
                      <a:pt x="2885" y="1501"/>
                    </a:lnTo>
                    <a:lnTo>
                      <a:pt x="2885" y="1492"/>
                    </a:lnTo>
                    <a:lnTo>
                      <a:pt x="2885" y="1492"/>
                    </a:lnTo>
                    <a:lnTo>
                      <a:pt x="2885" y="1474"/>
                    </a:lnTo>
                    <a:lnTo>
                      <a:pt x="2885" y="1465"/>
                    </a:lnTo>
                    <a:lnTo>
                      <a:pt x="2885" y="1465"/>
                    </a:lnTo>
                    <a:lnTo>
                      <a:pt x="2894" y="1457"/>
                    </a:lnTo>
                    <a:lnTo>
                      <a:pt x="2894" y="1457"/>
                    </a:lnTo>
                    <a:lnTo>
                      <a:pt x="2876" y="1439"/>
                    </a:lnTo>
                    <a:lnTo>
                      <a:pt x="2850" y="1412"/>
                    </a:lnTo>
                    <a:lnTo>
                      <a:pt x="2806" y="1386"/>
                    </a:lnTo>
                    <a:lnTo>
                      <a:pt x="2806" y="1386"/>
                    </a:lnTo>
                    <a:lnTo>
                      <a:pt x="2779" y="1368"/>
                    </a:lnTo>
                    <a:lnTo>
                      <a:pt x="2779" y="1368"/>
                    </a:lnTo>
                    <a:lnTo>
                      <a:pt x="2744" y="1342"/>
                    </a:lnTo>
                    <a:lnTo>
                      <a:pt x="2744" y="1342"/>
                    </a:lnTo>
                    <a:lnTo>
                      <a:pt x="2744" y="1333"/>
                    </a:lnTo>
                    <a:lnTo>
                      <a:pt x="2744" y="1333"/>
                    </a:lnTo>
                    <a:lnTo>
                      <a:pt x="2770" y="1333"/>
                    </a:lnTo>
                    <a:lnTo>
                      <a:pt x="2814" y="1351"/>
                    </a:lnTo>
                    <a:lnTo>
                      <a:pt x="2814" y="1351"/>
                    </a:lnTo>
                    <a:lnTo>
                      <a:pt x="2823" y="1351"/>
                    </a:lnTo>
                    <a:lnTo>
                      <a:pt x="2841" y="1359"/>
                    </a:lnTo>
                    <a:lnTo>
                      <a:pt x="2841" y="1359"/>
                    </a:lnTo>
                    <a:lnTo>
                      <a:pt x="2858" y="1351"/>
                    </a:lnTo>
                    <a:lnTo>
                      <a:pt x="2867" y="1333"/>
                    </a:lnTo>
                    <a:lnTo>
                      <a:pt x="2876" y="1298"/>
                    </a:lnTo>
                    <a:lnTo>
                      <a:pt x="2876" y="1298"/>
                    </a:lnTo>
                    <a:lnTo>
                      <a:pt x="2867" y="1280"/>
                    </a:lnTo>
                    <a:lnTo>
                      <a:pt x="2858" y="1280"/>
                    </a:lnTo>
                    <a:lnTo>
                      <a:pt x="2814" y="1271"/>
                    </a:lnTo>
                    <a:lnTo>
                      <a:pt x="2814" y="1271"/>
                    </a:lnTo>
                    <a:lnTo>
                      <a:pt x="2779" y="1271"/>
                    </a:lnTo>
                    <a:lnTo>
                      <a:pt x="2735" y="1289"/>
                    </a:lnTo>
                    <a:lnTo>
                      <a:pt x="2735" y="1289"/>
                    </a:lnTo>
                    <a:lnTo>
                      <a:pt x="2735" y="1289"/>
                    </a:lnTo>
                    <a:lnTo>
                      <a:pt x="2735" y="1289"/>
                    </a:lnTo>
                    <a:lnTo>
                      <a:pt x="2717" y="1289"/>
                    </a:lnTo>
                    <a:lnTo>
                      <a:pt x="2717" y="1289"/>
                    </a:lnTo>
                    <a:lnTo>
                      <a:pt x="2700" y="1289"/>
                    </a:lnTo>
                    <a:lnTo>
                      <a:pt x="2691" y="1271"/>
                    </a:lnTo>
                    <a:lnTo>
                      <a:pt x="2691" y="1271"/>
                    </a:lnTo>
                    <a:lnTo>
                      <a:pt x="2691" y="1271"/>
                    </a:lnTo>
                    <a:lnTo>
                      <a:pt x="2717" y="1262"/>
                    </a:lnTo>
                    <a:lnTo>
                      <a:pt x="2717" y="1262"/>
                    </a:lnTo>
                    <a:lnTo>
                      <a:pt x="2735" y="1254"/>
                    </a:lnTo>
                    <a:lnTo>
                      <a:pt x="2744" y="1254"/>
                    </a:lnTo>
                    <a:lnTo>
                      <a:pt x="2744" y="1254"/>
                    </a:lnTo>
                    <a:lnTo>
                      <a:pt x="2744" y="1245"/>
                    </a:lnTo>
                    <a:lnTo>
                      <a:pt x="2744" y="1245"/>
                    </a:lnTo>
                    <a:lnTo>
                      <a:pt x="2744" y="1236"/>
                    </a:lnTo>
                    <a:lnTo>
                      <a:pt x="2735" y="1227"/>
                    </a:lnTo>
                    <a:lnTo>
                      <a:pt x="2735" y="1227"/>
                    </a:lnTo>
                    <a:lnTo>
                      <a:pt x="2735" y="1218"/>
                    </a:lnTo>
                    <a:lnTo>
                      <a:pt x="2735" y="1218"/>
                    </a:lnTo>
                    <a:lnTo>
                      <a:pt x="2744" y="1209"/>
                    </a:lnTo>
                    <a:lnTo>
                      <a:pt x="2744" y="1209"/>
                    </a:lnTo>
                    <a:lnTo>
                      <a:pt x="2770" y="1227"/>
                    </a:lnTo>
                    <a:lnTo>
                      <a:pt x="2788" y="1227"/>
                    </a:lnTo>
                    <a:lnTo>
                      <a:pt x="2788" y="1227"/>
                    </a:lnTo>
                    <a:lnTo>
                      <a:pt x="2806" y="1236"/>
                    </a:lnTo>
                    <a:lnTo>
                      <a:pt x="2806" y="1236"/>
                    </a:lnTo>
                    <a:lnTo>
                      <a:pt x="2832" y="1245"/>
                    </a:lnTo>
                    <a:lnTo>
                      <a:pt x="2858" y="1254"/>
                    </a:lnTo>
                    <a:lnTo>
                      <a:pt x="2858" y="1254"/>
                    </a:lnTo>
                    <a:lnTo>
                      <a:pt x="2894" y="1245"/>
                    </a:lnTo>
                    <a:lnTo>
                      <a:pt x="2894" y="1245"/>
                    </a:lnTo>
                    <a:lnTo>
                      <a:pt x="2929" y="1245"/>
                    </a:lnTo>
                    <a:lnTo>
                      <a:pt x="2956" y="1227"/>
                    </a:lnTo>
                    <a:lnTo>
                      <a:pt x="2956" y="1227"/>
                    </a:lnTo>
                    <a:lnTo>
                      <a:pt x="2964" y="1218"/>
                    </a:lnTo>
                    <a:lnTo>
                      <a:pt x="2964" y="1209"/>
                    </a:lnTo>
                    <a:lnTo>
                      <a:pt x="2964" y="1209"/>
                    </a:lnTo>
                    <a:lnTo>
                      <a:pt x="2956" y="1201"/>
                    </a:lnTo>
                    <a:lnTo>
                      <a:pt x="2938" y="1192"/>
                    </a:lnTo>
                    <a:lnTo>
                      <a:pt x="2920" y="1174"/>
                    </a:lnTo>
                    <a:lnTo>
                      <a:pt x="2920" y="1174"/>
                    </a:lnTo>
                    <a:lnTo>
                      <a:pt x="2885" y="1156"/>
                    </a:lnTo>
                    <a:lnTo>
                      <a:pt x="2885" y="1156"/>
                    </a:lnTo>
                    <a:lnTo>
                      <a:pt x="2885" y="1156"/>
                    </a:lnTo>
                    <a:lnTo>
                      <a:pt x="2885" y="1156"/>
                    </a:lnTo>
                    <a:lnTo>
                      <a:pt x="2885" y="1148"/>
                    </a:lnTo>
                    <a:lnTo>
                      <a:pt x="2885" y="1148"/>
                    </a:lnTo>
                    <a:lnTo>
                      <a:pt x="2929" y="1148"/>
                    </a:lnTo>
                    <a:lnTo>
                      <a:pt x="2929" y="1148"/>
                    </a:lnTo>
                    <a:lnTo>
                      <a:pt x="2964" y="1148"/>
                    </a:lnTo>
                    <a:lnTo>
                      <a:pt x="2964" y="1148"/>
                    </a:lnTo>
                    <a:lnTo>
                      <a:pt x="3000" y="1148"/>
                    </a:lnTo>
                    <a:lnTo>
                      <a:pt x="3008" y="1148"/>
                    </a:lnTo>
                    <a:lnTo>
                      <a:pt x="3008" y="1148"/>
                    </a:lnTo>
                    <a:lnTo>
                      <a:pt x="3026" y="1148"/>
                    </a:lnTo>
                    <a:lnTo>
                      <a:pt x="3035" y="1130"/>
                    </a:lnTo>
                    <a:lnTo>
                      <a:pt x="3035" y="1130"/>
                    </a:lnTo>
                    <a:lnTo>
                      <a:pt x="3035" y="1112"/>
                    </a:lnTo>
                    <a:lnTo>
                      <a:pt x="3035" y="1112"/>
                    </a:lnTo>
                    <a:lnTo>
                      <a:pt x="3035" y="1103"/>
                    </a:lnTo>
                    <a:lnTo>
                      <a:pt x="3026" y="1103"/>
                    </a:lnTo>
                    <a:lnTo>
                      <a:pt x="3017" y="1103"/>
                    </a:lnTo>
                    <a:lnTo>
                      <a:pt x="3017" y="1103"/>
                    </a:lnTo>
                    <a:lnTo>
                      <a:pt x="3008" y="1112"/>
                    </a:lnTo>
                    <a:lnTo>
                      <a:pt x="3008" y="1112"/>
                    </a:lnTo>
                    <a:lnTo>
                      <a:pt x="2991" y="1103"/>
                    </a:lnTo>
                    <a:lnTo>
                      <a:pt x="2964" y="1095"/>
                    </a:lnTo>
                    <a:lnTo>
                      <a:pt x="2938" y="1077"/>
                    </a:lnTo>
                    <a:lnTo>
                      <a:pt x="2920" y="1059"/>
                    </a:lnTo>
                    <a:lnTo>
                      <a:pt x="2920" y="1059"/>
                    </a:lnTo>
                    <a:lnTo>
                      <a:pt x="2920" y="1050"/>
                    </a:lnTo>
                    <a:lnTo>
                      <a:pt x="2920" y="1050"/>
                    </a:lnTo>
                    <a:lnTo>
                      <a:pt x="2929" y="1042"/>
                    </a:lnTo>
                    <a:lnTo>
                      <a:pt x="2938" y="1042"/>
                    </a:lnTo>
                    <a:lnTo>
                      <a:pt x="2956" y="1042"/>
                    </a:lnTo>
                    <a:lnTo>
                      <a:pt x="2956" y="1042"/>
                    </a:lnTo>
                    <a:lnTo>
                      <a:pt x="2982" y="1042"/>
                    </a:lnTo>
                    <a:lnTo>
                      <a:pt x="2982" y="1042"/>
                    </a:lnTo>
                    <a:lnTo>
                      <a:pt x="3008" y="1033"/>
                    </a:lnTo>
                    <a:lnTo>
                      <a:pt x="3008" y="1033"/>
                    </a:lnTo>
                    <a:lnTo>
                      <a:pt x="3017" y="1033"/>
                    </a:lnTo>
                    <a:lnTo>
                      <a:pt x="3017" y="1033"/>
                    </a:lnTo>
                    <a:lnTo>
                      <a:pt x="3035" y="1015"/>
                    </a:lnTo>
                    <a:lnTo>
                      <a:pt x="3035" y="1015"/>
                    </a:lnTo>
                    <a:lnTo>
                      <a:pt x="3035" y="998"/>
                    </a:lnTo>
                    <a:lnTo>
                      <a:pt x="3035" y="980"/>
                    </a:lnTo>
                    <a:lnTo>
                      <a:pt x="3035" y="980"/>
                    </a:lnTo>
                    <a:lnTo>
                      <a:pt x="3017" y="945"/>
                    </a:lnTo>
                    <a:lnTo>
                      <a:pt x="3008" y="936"/>
                    </a:lnTo>
                    <a:lnTo>
                      <a:pt x="2991" y="927"/>
                    </a:lnTo>
                    <a:lnTo>
                      <a:pt x="2991" y="927"/>
                    </a:lnTo>
                    <a:lnTo>
                      <a:pt x="2991" y="927"/>
                    </a:lnTo>
                    <a:lnTo>
                      <a:pt x="2929" y="927"/>
                    </a:lnTo>
                    <a:lnTo>
                      <a:pt x="2894" y="909"/>
                    </a:lnTo>
                    <a:lnTo>
                      <a:pt x="2894" y="909"/>
                    </a:lnTo>
                    <a:lnTo>
                      <a:pt x="2894" y="900"/>
                    </a:lnTo>
                    <a:lnTo>
                      <a:pt x="2894" y="900"/>
                    </a:lnTo>
                    <a:lnTo>
                      <a:pt x="2867" y="892"/>
                    </a:lnTo>
                    <a:lnTo>
                      <a:pt x="2867" y="892"/>
                    </a:lnTo>
                    <a:lnTo>
                      <a:pt x="2858" y="883"/>
                    </a:lnTo>
                    <a:lnTo>
                      <a:pt x="2858" y="883"/>
                    </a:lnTo>
                    <a:lnTo>
                      <a:pt x="2850" y="874"/>
                    </a:lnTo>
                    <a:lnTo>
                      <a:pt x="2850" y="874"/>
                    </a:lnTo>
                    <a:lnTo>
                      <a:pt x="2850" y="865"/>
                    </a:lnTo>
                    <a:lnTo>
                      <a:pt x="2850" y="865"/>
                    </a:lnTo>
                    <a:lnTo>
                      <a:pt x="2876" y="874"/>
                    </a:lnTo>
                    <a:lnTo>
                      <a:pt x="2876" y="874"/>
                    </a:lnTo>
                    <a:lnTo>
                      <a:pt x="2885" y="874"/>
                    </a:lnTo>
                    <a:lnTo>
                      <a:pt x="2885" y="874"/>
                    </a:lnTo>
                    <a:lnTo>
                      <a:pt x="2903" y="874"/>
                    </a:lnTo>
                    <a:lnTo>
                      <a:pt x="2929" y="856"/>
                    </a:lnTo>
                    <a:lnTo>
                      <a:pt x="2929" y="856"/>
                    </a:lnTo>
                    <a:lnTo>
                      <a:pt x="2947" y="856"/>
                    </a:lnTo>
                    <a:lnTo>
                      <a:pt x="2964" y="847"/>
                    </a:lnTo>
                    <a:lnTo>
                      <a:pt x="2964" y="847"/>
                    </a:lnTo>
                    <a:lnTo>
                      <a:pt x="3026" y="856"/>
                    </a:lnTo>
                    <a:lnTo>
                      <a:pt x="3026" y="856"/>
                    </a:lnTo>
                    <a:lnTo>
                      <a:pt x="3079" y="865"/>
                    </a:lnTo>
                    <a:lnTo>
                      <a:pt x="3079" y="865"/>
                    </a:lnTo>
                    <a:lnTo>
                      <a:pt x="3088" y="856"/>
                    </a:lnTo>
                    <a:lnTo>
                      <a:pt x="3097" y="847"/>
                    </a:lnTo>
                    <a:lnTo>
                      <a:pt x="3097" y="847"/>
                    </a:lnTo>
                    <a:lnTo>
                      <a:pt x="3088" y="830"/>
                    </a:lnTo>
                    <a:lnTo>
                      <a:pt x="3079" y="812"/>
                    </a:lnTo>
                    <a:lnTo>
                      <a:pt x="3061" y="803"/>
                    </a:lnTo>
                    <a:lnTo>
                      <a:pt x="3044" y="794"/>
                    </a:lnTo>
                    <a:lnTo>
                      <a:pt x="3044" y="794"/>
                    </a:lnTo>
                    <a:lnTo>
                      <a:pt x="3035" y="794"/>
                    </a:lnTo>
                    <a:lnTo>
                      <a:pt x="3035" y="794"/>
                    </a:lnTo>
                    <a:lnTo>
                      <a:pt x="3026" y="803"/>
                    </a:lnTo>
                    <a:lnTo>
                      <a:pt x="3000" y="803"/>
                    </a:lnTo>
                    <a:lnTo>
                      <a:pt x="3000" y="803"/>
                    </a:lnTo>
                    <a:lnTo>
                      <a:pt x="2964" y="803"/>
                    </a:lnTo>
                    <a:lnTo>
                      <a:pt x="2956" y="794"/>
                    </a:lnTo>
                    <a:lnTo>
                      <a:pt x="2956" y="777"/>
                    </a:lnTo>
                    <a:lnTo>
                      <a:pt x="2956" y="777"/>
                    </a:lnTo>
                    <a:lnTo>
                      <a:pt x="2956" y="768"/>
                    </a:lnTo>
                    <a:lnTo>
                      <a:pt x="2956" y="768"/>
                    </a:lnTo>
                    <a:lnTo>
                      <a:pt x="2964" y="768"/>
                    </a:lnTo>
                    <a:lnTo>
                      <a:pt x="2991" y="768"/>
                    </a:lnTo>
                    <a:lnTo>
                      <a:pt x="2991" y="768"/>
                    </a:lnTo>
                    <a:lnTo>
                      <a:pt x="3000" y="768"/>
                    </a:lnTo>
                    <a:lnTo>
                      <a:pt x="3000" y="768"/>
                    </a:lnTo>
                    <a:lnTo>
                      <a:pt x="3017" y="777"/>
                    </a:lnTo>
                    <a:lnTo>
                      <a:pt x="3026" y="768"/>
                    </a:lnTo>
                    <a:lnTo>
                      <a:pt x="3026" y="768"/>
                    </a:lnTo>
                    <a:lnTo>
                      <a:pt x="3026" y="750"/>
                    </a:lnTo>
                    <a:lnTo>
                      <a:pt x="3026" y="750"/>
                    </a:lnTo>
                    <a:lnTo>
                      <a:pt x="2982" y="733"/>
                    </a:lnTo>
                    <a:lnTo>
                      <a:pt x="2938" y="724"/>
                    </a:lnTo>
                    <a:lnTo>
                      <a:pt x="2938" y="724"/>
                    </a:lnTo>
                    <a:lnTo>
                      <a:pt x="2929" y="724"/>
                    </a:lnTo>
                    <a:lnTo>
                      <a:pt x="2911" y="733"/>
                    </a:lnTo>
                    <a:lnTo>
                      <a:pt x="2911" y="733"/>
                    </a:lnTo>
                    <a:lnTo>
                      <a:pt x="2911" y="742"/>
                    </a:lnTo>
                    <a:lnTo>
                      <a:pt x="2911" y="742"/>
                    </a:lnTo>
                    <a:lnTo>
                      <a:pt x="2894" y="750"/>
                    </a:lnTo>
                    <a:lnTo>
                      <a:pt x="2876" y="759"/>
                    </a:lnTo>
                    <a:lnTo>
                      <a:pt x="2876" y="759"/>
                    </a:lnTo>
                    <a:lnTo>
                      <a:pt x="2867" y="759"/>
                    </a:lnTo>
                    <a:lnTo>
                      <a:pt x="2867" y="759"/>
                    </a:lnTo>
                    <a:lnTo>
                      <a:pt x="2867" y="750"/>
                    </a:lnTo>
                    <a:lnTo>
                      <a:pt x="2867" y="750"/>
                    </a:lnTo>
                    <a:lnTo>
                      <a:pt x="2867" y="750"/>
                    </a:lnTo>
                    <a:lnTo>
                      <a:pt x="2867" y="750"/>
                    </a:lnTo>
                    <a:lnTo>
                      <a:pt x="2867" y="750"/>
                    </a:lnTo>
                    <a:lnTo>
                      <a:pt x="2867" y="750"/>
                    </a:lnTo>
                    <a:lnTo>
                      <a:pt x="2894" y="724"/>
                    </a:lnTo>
                    <a:lnTo>
                      <a:pt x="2903" y="697"/>
                    </a:lnTo>
                    <a:lnTo>
                      <a:pt x="2903" y="662"/>
                    </a:lnTo>
                    <a:lnTo>
                      <a:pt x="2903" y="644"/>
                    </a:lnTo>
                    <a:lnTo>
                      <a:pt x="2903" y="644"/>
                    </a:lnTo>
                    <a:lnTo>
                      <a:pt x="2911" y="636"/>
                    </a:lnTo>
                    <a:lnTo>
                      <a:pt x="2929" y="627"/>
                    </a:lnTo>
                    <a:lnTo>
                      <a:pt x="2929" y="627"/>
                    </a:lnTo>
                    <a:lnTo>
                      <a:pt x="2947" y="618"/>
                    </a:lnTo>
                    <a:lnTo>
                      <a:pt x="2947" y="618"/>
                    </a:lnTo>
                    <a:lnTo>
                      <a:pt x="2982" y="609"/>
                    </a:lnTo>
                    <a:lnTo>
                      <a:pt x="3000" y="591"/>
                    </a:lnTo>
                    <a:lnTo>
                      <a:pt x="3000" y="565"/>
                    </a:lnTo>
                    <a:lnTo>
                      <a:pt x="3000" y="565"/>
                    </a:lnTo>
                    <a:lnTo>
                      <a:pt x="3008" y="556"/>
                    </a:lnTo>
                    <a:lnTo>
                      <a:pt x="3008" y="547"/>
                    </a:lnTo>
                    <a:lnTo>
                      <a:pt x="3008" y="547"/>
                    </a:lnTo>
                    <a:lnTo>
                      <a:pt x="3035" y="530"/>
                    </a:lnTo>
                    <a:lnTo>
                      <a:pt x="3061" y="521"/>
                    </a:lnTo>
                    <a:lnTo>
                      <a:pt x="3097" y="521"/>
                    </a:lnTo>
                    <a:lnTo>
                      <a:pt x="3097" y="521"/>
                    </a:lnTo>
                    <a:lnTo>
                      <a:pt x="3106" y="512"/>
                    </a:lnTo>
                    <a:lnTo>
                      <a:pt x="3114" y="503"/>
                    </a:lnTo>
                    <a:lnTo>
                      <a:pt x="3114" y="503"/>
                    </a:lnTo>
                    <a:lnTo>
                      <a:pt x="3106" y="494"/>
                    </a:lnTo>
                    <a:lnTo>
                      <a:pt x="3106" y="486"/>
                    </a:lnTo>
                    <a:lnTo>
                      <a:pt x="3106" y="486"/>
                    </a:lnTo>
                    <a:lnTo>
                      <a:pt x="3088" y="477"/>
                    </a:lnTo>
                    <a:lnTo>
                      <a:pt x="3070" y="468"/>
                    </a:lnTo>
                    <a:lnTo>
                      <a:pt x="3061" y="468"/>
                    </a:lnTo>
                    <a:lnTo>
                      <a:pt x="3061" y="468"/>
                    </a:lnTo>
                    <a:lnTo>
                      <a:pt x="3026" y="477"/>
                    </a:lnTo>
                    <a:lnTo>
                      <a:pt x="3026" y="477"/>
                    </a:lnTo>
                    <a:lnTo>
                      <a:pt x="3008" y="486"/>
                    </a:lnTo>
                    <a:lnTo>
                      <a:pt x="3008" y="486"/>
                    </a:lnTo>
                    <a:lnTo>
                      <a:pt x="3008" y="486"/>
                    </a:lnTo>
                    <a:lnTo>
                      <a:pt x="3008" y="486"/>
                    </a:lnTo>
                    <a:lnTo>
                      <a:pt x="2973" y="494"/>
                    </a:lnTo>
                    <a:lnTo>
                      <a:pt x="2973" y="494"/>
                    </a:lnTo>
                    <a:lnTo>
                      <a:pt x="2964" y="494"/>
                    </a:lnTo>
                    <a:lnTo>
                      <a:pt x="2964" y="494"/>
                    </a:lnTo>
                    <a:lnTo>
                      <a:pt x="2964" y="494"/>
                    </a:lnTo>
                    <a:lnTo>
                      <a:pt x="2964" y="494"/>
                    </a:lnTo>
                    <a:lnTo>
                      <a:pt x="2973" y="477"/>
                    </a:lnTo>
                    <a:lnTo>
                      <a:pt x="3000" y="468"/>
                    </a:lnTo>
                    <a:lnTo>
                      <a:pt x="3044" y="459"/>
                    </a:lnTo>
                    <a:lnTo>
                      <a:pt x="3044" y="459"/>
                    </a:lnTo>
                    <a:lnTo>
                      <a:pt x="3114" y="459"/>
                    </a:lnTo>
                    <a:lnTo>
                      <a:pt x="3150" y="450"/>
                    </a:lnTo>
                    <a:lnTo>
                      <a:pt x="3176" y="441"/>
                    </a:lnTo>
                    <a:lnTo>
                      <a:pt x="3176" y="441"/>
                    </a:lnTo>
                    <a:lnTo>
                      <a:pt x="3185" y="433"/>
                    </a:lnTo>
                    <a:lnTo>
                      <a:pt x="3185" y="433"/>
                    </a:lnTo>
                    <a:lnTo>
                      <a:pt x="3176" y="415"/>
                    </a:lnTo>
                    <a:lnTo>
                      <a:pt x="3176" y="415"/>
                    </a:lnTo>
                    <a:lnTo>
                      <a:pt x="3150" y="406"/>
                    </a:lnTo>
                    <a:lnTo>
                      <a:pt x="3106" y="406"/>
                    </a:lnTo>
                    <a:lnTo>
                      <a:pt x="3079" y="406"/>
                    </a:lnTo>
                    <a:lnTo>
                      <a:pt x="3079" y="406"/>
                    </a:lnTo>
                    <a:lnTo>
                      <a:pt x="3061" y="406"/>
                    </a:lnTo>
                    <a:lnTo>
                      <a:pt x="3061" y="406"/>
                    </a:lnTo>
                    <a:lnTo>
                      <a:pt x="3044" y="406"/>
                    </a:lnTo>
                    <a:lnTo>
                      <a:pt x="3044" y="406"/>
                    </a:lnTo>
                    <a:lnTo>
                      <a:pt x="3061" y="406"/>
                    </a:lnTo>
                    <a:lnTo>
                      <a:pt x="3106" y="397"/>
                    </a:lnTo>
                    <a:lnTo>
                      <a:pt x="3106" y="397"/>
                    </a:lnTo>
                    <a:lnTo>
                      <a:pt x="3158" y="388"/>
                    </a:lnTo>
                    <a:lnTo>
                      <a:pt x="3185" y="388"/>
                    </a:lnTo>
                    <a:lnTo>
                      <a:pt x="3185" y="388"/>
                    </a:lnTo>
                    <a:lnTo>
                      <a:pt x="3203" y="380"/>
                    </a:lnTo>
                    <a:lnTo>
                      <a:pt x="3229" y="380"/>
                    </a:lnTo>
                    <a:lnTo>
                      <a:pt x="3229" y="380"/>
                    </a:lnTo>
                    <a:lnTo>
                      <a:pt x="3264" y="371"/>
                    </a:lnTo>
                    <a:lnTo>
                      <a:pt x="3273" y="353"/>
                    </a:lnTo>
                    <a:lnTo>
                      <a:pt x="3282" y="353"/>
                    </a:lnTo>
                    <a:lnTo>
                      <a:pt x="3282" y="353"/>
                    </a:lnTo>
                    <a:lnTo>
                      <a:pt x="3291" y="344"/>
                    </a:lnTo>
                    <a:lnTo>
                      <a:pt x="3300" y="344"/>
                    </a:lnTo>
                    <a:lnTo>
                      <a:pt x="3300" y="344"/>
                    </a:lnTo>
                    <a:lnTo>
                      <a:pt x="3335" y="335"/>
                    </a:lnTo>
                    <a:lnTo>
                      <a:pt x="3370" y="327"/>
                    </a:lnTo>
                    <a:lnTo>
                      <a:pt x="3423" y="300"/>
                    </a:lnTo>
                    <a:lnTo>
                      <a:pt x="3423" y="300"/>
                    </a:lnTo>
                    <a:lnTo>
                      <a:pt x="3432" y="282"/>
                    </a:lnTo>
                    <a:lnTo>
                      <a:pt x="3432" y="282"/>
                    </a:lnTo>
                    <a:lnTo>
                      <a:pt x="3423" y="274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0" name="Google Shape;920;g2bd889303ca_0_3619"/>
              <p:cNvSpPr/>
              <p:nvPr/>
            </p:nvSpPr>
            <p:spPr>
              <a:xfrm>
                <a:off x="3294063" y="2252663"/>
                <a:ext cx="63500" cy="41275"/>
              </a:xfrm>
              <a:custGeom>
                <a:rect b="b" l="l" r="r" t="t"/>
                <a:pathLst>
                  <a:path extrusionOk="0" h="115" w="177">
                    <a:moveTo>
                      <a:pt x="26" y="79"/>
                    </a:moveTo>
                    <a:lnTo>
                      <a:pt x="26" y="79"/>
                    </a:lnTo>
                    <a:lnTo>
                      <a:pt x="35" y="79"/>
                    </a:lnTo>
                    <a:lnTo>
                      <a:pt x="35" y="79"/>
                    </a:lnTo>
                    <a:lnTo>
                      <a:pt x="70" y="97"/>
                    </a:lnTo>
                    <a:lnTo>
                      <a:pt x="70" y="97"/>
                    </a:lnTo>
                    <a:lnTo>
                      <a:pt x="79" y="106"/>
                    </a:lnTo>
                    <a:lnTo>
                      <a:pt x="106" y="114"/>
                    </a:lnTo>
                    <a:lnTo>
                      <a:pt x="106" y="114"/>
                    </a:lnTo>
                    <a:lnTo>
                      <a:pt x="150" y="97"/>
                    </a:lnTo>
                    <a:lnTo>
                      <a:pt x="167" y="88"/>
                    </a:lnTo>
                    <a:lnTo>
                      <a:pt x="176" y="70"/>
                    </a:lnTo>
                    <a:lnTo>
                      <a:pt x="176" y="70"/>
                    </a:lnTo>
                    <a:lnTo>
                      <a:pt x="167" y="61"/>
                    </a:lnTo>
                    <a:lnTo>
                      <a:pt x="158" y="53"/>
                    </a:lnTo>
                    <a:lnTo>
                      <a:pt x="150" y="53"/>
                    </a:lnTo>
                    <a:lnTo>
                      <a:pt x="150" y="53"/>
                    </a:lnTo>
                    <a:lnTo>
                      <a:pt x="141" y="44"/>
                    </a:lnTo>
                    <a:lnTo>
                      <a:pt x="132" y="35"/>
                    </a:lnTo>
                    <a:lnTo>
                      <a:pt x="132" y="35"/>
                    </a:lnTo>
                    <a:lnTo>
                      <a:pt x="114" y="17"/>
                    </a:lnTo>
                    <a:lnTo>
                      <a:pt x="97" y="8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26" y="0"/>
                    </a:lnTo>
                    <a:lnTo>
                      <a:pt x="17" y="8"/>
                    </a:lnTo>
                    <a:lnTo>
                      <a:pt x="17" y="8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8" y="17"/>
                    </a:lnTo>
                    <a:lnTo>
                      <a:pt x="0" y="26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0" y="53"/>
                    </a:lnTo>
                    <a:lnTo>
                      <a:pt x="8" y="61"/>
                    </a:lnTo>
                    <a:lnTo>
                      <a:pt x="8" y="61"/>
                    </a:lnTo>
                    <a:lnTo>
                      <a:pt x="17" y="70"/>
                    </a:lnTo>
                    <a:lnTo>
                      <a:pt x="26" y="79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1" name="Google Shape;921;g2bd889303ca_0_3619"/>
              <p:cNvSpPr/>
              <p:nvPr/>
            </p:nvSpPr>
            <p:spPr>
              <a:xfrm>
                <a:off x="3919538" y="2379663"/>
                <a:ext cx="215900" cy="101600"/>
              </a:xfrm>
              <a:custGeom>
                <a:rect b="b" l="l" r="r" t="t"/>
                <a:pathLst>
                  <a:path extrusionOk="0" h="283" w="601">
                    <a:moveTo>
                      <a:pt x="564" y="79"/>
                    </a:moveTo>
                    <a:lnTo>
                      <a:pt x="564" y="79"/>
                    </a:lnTo>
                    <a:lnTo>
                      <a:pt x="547" y="79"/>
                    </a:lnTo>
                    <a:lnTo>
                      <a:pt x="538" y="70"/>
                    </a:lnTo>
                    <a:lnTo>
                      <a:pt x="538" y="70"/>
                    </a:lnTo>
                    <a:lnTo>
                      <a:pt x="538" y="62"/>
                    </a:lnTo>
                    <a:lnTo>
                      <a:pt x="538" y="62"/>
                    </a:lnTo>
                    <a:lnTo>
                      <a:pt x="538" y="53"/>
                    </a:lnTo>
                    <a:lnTo>
                      <a:pt x="538" y="53"/>
                    </a:lnTo>
                    <a:lnTo>
                      <a:pt x="529" y="44"/>
                    </a:lnTo>
                    <a:lnTo>
                      <a:pt x="529" y="44"/>
                    </a:lnTo>
                    <a:lnTo>
                      <a:pt x="529" y="26"/>
                    </a:lnTo>
                    <a:lnTo>
                      <a:pt x="529" y="26"/>
                    </a:lnTo>
                    <a:lnTo>
                      <a:pt x="529" y="26"/>
                    </a:lnTo>
                    <a:lnTo>
                      <a:pt x="529" y="26"/>
                    </a:lnTo>
                    <a:lnTo>
                      <a:pt x="520" y="17"/>
                    </a:lnTo>
                    <a:lnTo>
                      <a:pt x="512" y="17"/>
                    </a:lnTo>
                    <a:lnTo>
                      <a:pt x="512" y="17"/>
                    </a:lnTo>
                    <a:lnTo>
                      <a:pt x="485" y="17"/>
                    </a:lnTo>
                    <a:lnTo>
                      <a:pt x="485" y="17"/>
                    </a:lnTo>
                    <a:lnTo>
                      <a:pt x="485" y="17"/>
                    </a:lnTo>
                    <a:lnTo>
                      <a:pt x="467" y="9"/>
                    </a:lnTo>
                    <a:lnTo>
                      <a:pt x="467" y="9"/>
                    </a:lnTo>
                    <a:lnTo>
                      <a:pt x="450" y="0"/>
                    </a:lnTo>
                    <a:lnTo>
                      <a:pt x="432" y="0"/>
                    </a:lnTo>
                    <a:lnTo>
                      <a:pt x="432" y="0"/>
                    </a:lnTo>
                    <a:lnTo>
                      <a:pt x="423" y="0"/>
                    </a:lnTo>
                    <a:lnTo>
                      <a:pt x="423" y="9"/>
                    </a:lnTo>
                    <a:lnTo>
                      <a:pt x="423" y="35"/>
                    </a:lnTo>
                    <a:lnTo>
                      <a:pt x="423" y="35"/>
                    </a:lnTo>
                    <a:lnTo>
                      <a:pt x="423" y="35"/>
                    </a:lnTo>
                    <a:lnTo>
                      <a:pt x="397" y="35"/>
                    </a:lnTo>
                    <a:lnTo>
                      <a:pt x="397" y="35"/>
                    </a:lnTo>
                    <a:lnTo>
                      <a:pt x="388" y="44"/>
                    </a:lnTo>
                    <a:lnTo>
                      <a:pt x="388" y="44"/>
                    </a:lnTo>
                    <a:lnTo>
                      <a:pt x="370" y="35"/>
                    </a:lnTo>
                    <a:lnTo>
                      <a:pt x="370" y="35"/>
                    </a:lnTo>
                    <a:lnTo>
                      <a:pt x="370" y="26"/>
                    </a:lnTo>
                    <a:lnTo>
                      <a:pt x="353" y="26"/>
                    </a:lnTo>
                    <a:lnTo>
                      <a:pt x="353" y="26"/>
                    </a:lnTo>
                    <a:lnTo>
                      <a:pt x="335" y="35"/>
                    </a:lnTo>
                    <a:lnTo>
                      <a:pt x="335" y="44"/>
                    </a:lnTo>
                    <a:lnTo>
                      <a:pt x="335" y="44"/>
                    </a:lnTo>
                    <a:lnTo>
                      <a:pt x="317" y="35"/>
                    </a:lnTo>
                    <a:lnTo>
                      <a:pt x="317" y="35"/>
                    </a:lnTo>
                    <a:lnTo>
                      <a:pt x="317" y="35"/>
                    </a:lnTo>
                    <a:lnTo>
                      <a:pt x="309" y="26"/>
                    </a:lnTo>
                    <a:lnTo>
                      <a:pt x="309" y="26"/>
                    </a:lnTo>
                    <a:lnTo>
                      <a:pt x="291" y="26"/>
                    </a:lnTo>
                    <a:lnTo>
                      <a:pt x="273" y="35"/>
                    </a:lnTo>
                    <a:lnTo>
                      <a:pt x="273" y="35"/>
                    </a:lnTo>
                    <a:lnTo>
                      <a:pt x="264" y="53"/>
                    </a:lnTo>
                    <a:lnTo>
                      <a:pt x="264" y="53"/>
                    </a:lnTo>
                    <a:lnTo>
                      <a:pt x="264" y="62"/>
                    </a:lnTo>
                    <a:lnTo>
                      <a:pt x="264" y="62"/>
                    </a:lnTo>
                    <a:lnTo>
                      <a:pt x="264" y="62"/>
                    </a:lnTo>
                    <a:lnTo>
                      <a:pt x="256" y="44"/>
                    </a:lnTo>
                    <a:lnTo>
                      <a:pt x="256" y="44"/>
                    </a:lnTo>
                    <a:lnTo>
                      <a:pt x="247" y="44"/>
                    </a:lnTo>
                    <a:lnTo>
                      <a:pt x="247" y="35"/>
                    </a:lnTo>
                    <a:lnTo>
                      <a:pt x="247" y="35"/>
                    </a:lnTo>
                    <a:lnTo>
                      <a:pt x="238" y="35"/>
                    </a:lnTo>
                    <a:lnTo>
                      <a:pt x="229" y="35"/>
                    </a:lnTo>
                    <a:lnTo>
                      <a:pt x="220" y="35"/>
                    </a:lnTo>
                    <a:lnTo>
                      <a:pt x="220" y="53"/>
                    </a:lnTo>
                    <a:lnTo>
                      <a:pt x="220" y="62"/>
                    </a:lnTo>
                    <a:lnTo>
                      <a:pt x="220" y="62"/>
                    </a:lnTo>
                    <a:lnTo>
                      <a:pt x="220" y="62"/>
                    </a:lnTo>
                    <a:lnTo>
                      <a:pt x="220" y="62"/>
                    </a:lnTo>
                    <a:lnTo>
                      <a:pt x="229" y="88"/>
                    </a:lnTo>
                    <a:lnTo>
                      <a:pt x="229" y="88"/>
                    </a:lnTo>
                    <a:lnTo>
                      <a:pt x="220" y="88"/>
                    </a:lnTo>
                    <a:lnTo>
                      <a:pt x="220" y="88"/>
                    </a:lnTo>
                    <a:lnTo>
                      <a:pt x="203" y="79"/>
                    </a:lnTo>
                    <a:lnTo>
                      <a:pt x="203" y="79"/>
                    </a:lnTo>
                    <a:lnTo>
                      <a:pt x="185" y="88"/>
                    </a:lnTo>
                    <a:lnTo>
                      <a:pt x="176" y="97"/>
                    </a:lnTo>
                    <a:lnTo>
                      <a:pt x="176" y="97"/>
                    </a:lnTo>
                    <a:lnTo>
                      <a:pt x="176" y="106"/>
                    </a:lnTo>
                    <a:lnTo>
                      <a:pt x="176" y="106"/>
                    </a:lnTo>
                    <a:lnTo>
                      <a:pt x="159" y="79"/>
                    </a:lnTo>
                    <a:lnTo>
                      <a:pt x="159" y="79"/>
                    </a:lnTo>
                    <a:lnTo>
                      <a:pt x="167" y="62"/>
                    </a:lnTo>
                    <a:lnTo>
                      <a:pt x="167" y="62"/>
                    </a:lnTo>
                    <a:lnTo>
                      <a:pt x="167" y="62"/>
                    </a:lnTo>
                    <a:lnTo>
                      <a:pt x="167" y="62"/>
                    </a:lnTo>
                    <a:lnTo>
                      <a:pt x="167" y="44"/>
                    </a:lnTo>
                    <a:lnTo>
                      <a:pt x="167" y="44"/>
                    </a:lnTo>
                    <a:lnTo>
                      <a:pt x="150" y="35"/>
                    </a:lnTo>
                    <a:lnTo>
                      <a:pt x="132" y="17"/>
                    </a:lnTo>
                    <a:lnTo>
                      <a:pt x="97" y="9"/>
                    </a:lnTo>
                    <a:lnTo>
                      <a:pt x="79" y="0"/>
                    </a:lnTo>
                    <a:lnTo>
                      <a:pt x="79" y="0"/>
                    </a:lnTo>
                    <a:lnTo>
                      <a:pt x="62" y="9"/>
                    </a:lnTo>
                    <a:lnTo>
                      <a:pt x="62" y="9"/>
                    </a:lnTo>
                    <a:lnTo>
                      <a:pt x="70" y="26"/>
                    </a:lnTo>
                    <a:lnTo>
                      <a:pt x="70" y="26"/>
                    </a:lnTo>
                    <a:lnTo>
                      <a:pt x="79" y="26"/>
                    </a:lnTo>
                    <a:lnTo>
                      <a:pt x="79" y="26"/>
                    </a:lnTo>
                    <a:lnTo>
                      <a:pt x="79" y="35"/>
                    </a:lnTo>
                    <a:lnTo>
                      <a:pt x="79" y="35"/>
                    </a:lnTo>
                    <a:lnTo>
                      <a:pt x="88" y="44"/>
                    </a:lnTo>
                    <a:lnTo>
                      <a:pt x="88" y="44"/>
                    </a:lnTo>
                    <a:lnTo>
                      <a:pt x="70" y="26"/>
                    </a:lnTo>
                    <a:lnTo>
                      <a:pt x="70" y="26"/>
                    </a:lnTo>
                    <a:lnTo>
                      <a:pt x="62" y="26"/>
                    </a:lnTo>
                    <a:lnTo>
                      <a:pt x="44" y="26"/>
                    </a:lnTo>
                    <a:lnTo>
                      <a:pt x="26" y="44"/>
                    </a:lnTo>
                    <a:lnTo>
                      <a:pt x="26" y="44"/>
                    </a:lnTo>
                    <a:lnTo>
                      <a:pt x="17" y="53"/>
                    </a:lnTo>
                    <a:lnTo>
                      <a:pt x="17" y="53"/>
                    </a:lnTo>
                    <a:lnTo>
                      <a:pt x="17" y="62"/>
                    </a:lnTo>
                    <a:lnTo>
                      <a:pt x="17" y="62"/>
                    </a:lnTo>
                    <a:lnTo>
                      <a:pt x="9" y="70"/>
                    </a:lnTo>
                    <a:lnTo>
                      <a:pt x="0" y="88"/>
                    </a:lnTo>
                    <a:lnTo>
                      <a:pt x="0" y="88"/>
                    </a:lnTo>
                    <a:lnTo>
                      <a:pt x="9" y="97"/>
                    </a:lnTo>
                    <a:lnTo>
                      <a:pt x="9" y="97"/>
                    </a:lnTo>
                    <a:lnTo>
                      <a:pt x="35" y="106"/>
                    </a:lnTo>
                    <a:lnTo>
                      <a:pt x="35" y="106"/>
                    </a:lnTo>
                    <a:lnTo>
                      <a:pt x="44" y="106"/>
                    </a:lnTo>
                    <a:lnTo>
                      <a:pt x="62" y="97"/>
                    </a:lnTo>
                    <a:lnTo>
                      <a:pt x="62" y="97"/>
                    </a:lnTo>
                    <a:lnTo>
                      <a:pt x="97" y="88"/>
                    </a:lnTo>
                    <a:lnTo>
                      <a:pt x="123" y="97"/>
                    </a:lnTo>
                    <a:lnTo>
                      <a:pt x="123" y="97"/>
                    </a:lnTo>
                    <a:lnTo>
                      <a:pt x="123" y="106"/>
                    </a:lnTo>
                    <a:lnTo>
                      <a:pt x="123" y="106"/>
                    </a:lnTo>
                    <a:lnTo>
                      <a:pt x="114" y="106"/>
                    </a:lnTo>
                    <a:lnTo>
                      <a:pt x="114" y="106"/>
                    </a:lnTo>
                    <a:lnTo>
                      <a:pt x="114" y="115"/>
                    </a:lnTo>
                    <a:lnTo>
                      <a:pt x="114" y="115"/>
                    </a:lnTo>
                    <a:lnTo>
                      <a:pt x="106" y="123"/>
                    </a:lnTo>
                    <a:lnTo>
                      <a:pt x="106" y="123"/>
                    </a:lnTo>
                    <a:lnTo>
                      <a:pt x="114" y="132"/>
                    </a:lnTo>
                    <a:lnTo>
                      <a:pt x="114" y="132"/>
                    </a:lnTo>
                    <a:lnTo>
                      <a:pt x="114" y="132"/>
                    </a:lnTo>
                    <a:lnTo>
                      <a:pt x="114" y="132"/>
                    </a:lnTo>
                    <a:lnTo>
                      <a:pt x="106" y="141"/>
                    </a:lnTo>
                    <a:lnTo>
                      <a:pt x="106" y="141"/>
                    </a:lnTo>
                    <a:lnTo>
                      <a:pt x="97" y="150"/>
                    </a:lnTo>
                    <a:lnTo>
                      <a:pt x="97" y="150"/>
                    </a:lnTo>
                    <a:lnTo>
                      <a:pt x="97" y="159"/>
                    </a:lnTo>
                    <a:lnTo>
                      <a:pt x="97" y="168"/>
                    </a:lnTo>
                    <a:lnTo>
                      <a:pt x="97" y="168"/>
                    </a:lnTo>
                    <a:lnTo>
                      <a:pt x="106" y="176"/>
                    </a:lnTo>
                    <a:lnTo>
                      <a:pt x="114" y="185"/>
                    </a:lnTo>
                    <a:lnTo>
                      <a:pt x="114" y="185"/>
                    </a:lnTo>
                    <a:lnTo>
                      <a:pt x="114" y="185"/>
                    </a:lnTo>
                    <a:lnTo>
                      <a:pt x="123" y="185"/>
                    </a:lnTo>
                    <a:lnTo>
                      <a:pt x="123" y="185"/>
                    </a:lnTo>
                    <a:lnTo>
                      <a:pt x="132" y="176"/>
                    </a:lnTo>
                    <a:lnTo>
                      <a:pt x="132" y="176"/>
                    </a:lnTo>
                    <a:lnTo>
                      <a:pt x="132" y="185"/>
                    </a:lnTo>
                    <a:lnTo>
                      <a:pt x="132" y="185"/>
                    </a:lnTo>
                    <a:lnTo>
                      <a:pt x="132" y="185"/>
                    </a:lnTo>
                    <a:lnTo>
                      <a:pt x="141" y="203"/>
                    </a:lnTo>
                    <a:lnTo>
                      <a:pt x="141" y="203"/>
                    </a:lnTo>
                    <a:lnTo>
                      <a:pt x="141" y="212"/>
                    </a:lnTo>
                    <a:lnTo>
                      <a:pt x="141" y="212"/>
                    </a:lnTo>
                    <a:lnTo>
                      <a:pt x="132" y="212"/>
                    </a:lnTo>
                    <a:lnTo>
                      <a:pt x="114" y="220"/>
                    </a:lnTo>
                    <a:lnTo>
                      <a:pt x="97" y="220"/>
                    </a:lnTo>
                    <a:lnTo>
                      <a:pt x="97" y="220"/>
                    </a:lnTo>
                    <a:lnTo>
                      <a:pt x="88" y="220"/>
                    </a:lnTo>
                    <a:lnTo>
                      <a:pt x="88" y="229"/>
                    </a:lnTo>
                    <a:lnTo>
                      <a:pt x="88" y="229"/>
                    </a:lnTo>
                    <a:lnTo>
                      <a:pt x="88" y="238"/>
                    </a:lnTo>
                    <a:lnTo>
                      <a:pt x="88" y="247"/>
                    </a:lnTo>
                    <a:lnTo>
                      <a:pt x="88" y="247"/>
                    </a:lnTo>
                    <a:lnTo>
                      <a:pt x="114" y="247"/>
                    </a:lnTo>
                    <a:lnTo>
                      <a:pt x="150" y="238"/>
                    </a:lnTo>
                    <a:lnTo>
                      <a:pt x="167" y="238"/>
                    </a:lnTo>
                    <a:lnTo>
                      <a:pt x="167" y="238"/>
                    </a:lnTo>
                    <a:lnTo>
                      <a:pt x="194" y="247"/>
                    </a:lnTo>
                    <a:lnTo>
                      <a:pt x="220" y="265"/>
                    </a:lnTo>
                    <a:lnTo>
                      <a:pt x="220" y="265"/>
                    </a:lnTo>
                    <a:lnTo>
                      <a:pt x="229" y="265"/>
                    </a:lnTo>
                    <a:lnTo>
                      <a:pt x="229" y="265"/>
                    </a:lnTo>
                    <a:lnTo>
                      <a:pt x="256" y="282"/>
                    </a:lnTo>
                    <a:lnTo>
                      <a:pt x="256" y="282"/>
                    </a:lnTo>
                    <a:lnTo>
                      <a:pt x="273" y="282"/>
                    </a:lnTo>
                    <a:lnTo>
                      <a:pt x="291" y="282"/>
                    </a:lnTo>
                    <a:lnTo>
                      <a:pt x="291" y="282"/>
                    </a:lnTo>
                    <a:lnTo>
                      <a:pt x="335" y="273"/>
                    </a:lnTo>
                    <a:lnTo>
                      <a:pt x="353" y="265"/>
                    </a:lnTo>
                    <a:lnTo>
                      <a:pt x="362" y="256"/>
                    </a:lnTo>
                    <a:lnTo>
                      <a:pt x="362" y="256"/>
                    </a:lnTo>
                    <a:lnTo>
                      <a:pt x="362" y="256"/>
                    </a:lnTo>
                    <a:lnTo>
                      <a:pt x="370" y="247"/>
                    </a:lnTo>
                    <a:lnTo>
                      <a:pt x="397" y="247"/>
                    </a:lnTo>
                    <a:lnTo>
                      <a:pt x="397" y="247"/>
                    </a:lnTo>
                    <a:lnTo>
                      <a:pt x="406" y="247"/>
                    </a:lnTo>
                    <a:lnTo>
                      <a:pt x="406" y="247"/>
                    </a:lnTo>
                    <a:lnTo>
                      <a:pt x="414" y="238"/>
                    </a:lnTo>
                    <a:lnTo>
                      <a:pt x="414" y="238"/>
                    </a:lnTo>
                    <a:lnTo>
                      <a:pt x="432" y="238"/>
                    </a:lnTo>
                    <a:lnTo>
                      <a:pt x="432" y="238"/>
                    </a:lnTo>
                    <a:lnTo>
                      <a:pt x="467" y="212"/>
                    </a:lnTo>
                    <a:lnTo>
                      <a:pt x="503" y="212"/>
                    </a:lnTo>
                    <a:lnTo>
                      <a:pt x="503" y="212"/>
                    </a:lnTo>
                    <a:lnTo>
                      <a:pt x="520" y="203"/>
                    </a:lnTo>
                    <a:lnTo>
                      <a:pt x="529" y="203"/>
                    </a:lnTo>
                    <a:lnTo>
                      <a:pt x="538" y="185"/>
                    </a:lnTo>
                    <a:lnTo>
                      <a:pt x="538" y="185"/>
                    </a:lnTo>
                    <a:lnTo>
                      <a:pt x="547" y="176"/>
                    </a:lnTo>
                    <a:lnTo>
                      <a:pt x="547" y="176"/>
                    </a:lnTo>
                    <a:lnTo>
                      <a:pt x="547" y="176"/>
                    </a:lnTo>
                    <a:lnTo>
                      <a:pt x="547" y="176"/>
                    </a:lnTo>
                    <a:lnTo>
                      <a:pt x="573" y="168"/>
                    </a:lnTo>
                    <a:lnTo>
                      <a:pt x="600" y="132"/>
                    </a:lnTo>
                    <a:lnTo>
                      <a:pt x="600" y="132"/>
                    </a:lnTo>
                    <a:lnTo>
                      <a:pt x="600" y="123"/>
                    </a:lnTo>
                    <a:lnTo>
                      <a:pt x="600" y="123"/>
                    </a:lnTo>
                    <a:lnTo>
                      <a:pt x="600" y="115"/>
                    </a:lnTo>
                    <a:lnTo>
                      <a:pt x="591" y="97"/>
                    </a:lnTo>
                    <a:lnTo>
                      <a:pt x="591" y="97"/>
                    </a:lnTo>
                    <a:lnTo>
                      <a:pt x="582" y="88"/>
                    </a:lnTo>
                    <a:lnTo>
                      <a:pt x="564" y="79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2" name="Google Shape;922;g2bd889303ca_0_3619"/>
              <p:cNvSpPr/>
              <p:nvPr/>
            </p:nvSpPr>
            <p:spPr>
              <a:xfrm>
                <a:off x="4243388" y="2316163"/>
                <a:ext cx="4052880" cy="1239833"/>
              </a:xfrm>
              <a:custGeom>
                <a:rect b="b" l="l" r="r" t="t"/>
                <a:pathLst>
                  <a:path extrusionOk="0" h="3443" w="11258">
                    <a:moveTo>
                      <a:pt x="11257" y="1210"/>
                    </a:moveTo>
                    <a:lnTo>
                      <a:pt x="11257" y="1210"/>
                    </a:lnTo>
                    <a:lnTo>
                      <a:pt x="11231" y="1192"/>
                    </a:lnTo>
                    <a:lnTo>
                      <a:pt x="11231" y="1192"/>
                    </a:lnTo>
                    <a:lnTo>
                      <a:pt x="11204" y="1174"/>
                    </a:lnTo>
                    <a:lnTo>
                      <a:pt x="11186" y="1157"/>
                    </a:lnTo>
                    <a:lnTo>
                      <a:pt x="11186" y="1157"/>
                    </a:lnTo>
                    <a:lnTo>
                      <a:pt x="11178" y="1148"/>
                    </a:lnTo>
                    <a:lnTo>
                      <a:pt x="11178" y="1148"/>
                    </a:lnTo>
                    <a:lnTo>
                      <a:pt x="11151" y="1130"/>
                    </a:lnTo>
                    <a:lnTo>
                      <a:pt x="11107" y="1121"/>
                    </a:lnTo>
                    <a:lnTo>
                      <a:pt x="11107" y="1121"/>
                    </a:lnTo>
                    <a:lnTo>
                      <a:pt x="11107" y="1121"/>
                    </a:lnTo>
                    <a:lnTo>
                      <a:pt x="11089" y="1130"/>
                    </a:lnTo>
                    <a:lnTo>
                      <a:pt x="11089" y="1130"/>
                    </a:lnTo>
                    <a:lnTo>
                      <a:pt x="11081" y="1121"/>
                    </a:lnTo>
                    <a:lnTo>
                      <a:pt x="11081" y="1121"/>
                    </a:lnTo>
                    <a:lnTo>
                      <a:pt x="11072" y="1121"/>
                    </a:lnTo>
                    <a:lnTo>
                      <a:pt x="11072" y="1121"/>
                    </a:lnTo>
                    <a:lnTo>
                      <a:pt x="11054" y="1113"/>
                    </a:lnTo>
                    <a:lnTo>
                      <a:pt x="11028" y="1113"/>
                    </a:lnTo>
                    <a:lnTo>
                      <a:pt x="11010" y="1113"/>
                    </a:lnTo>
                    <a:lnTo>
                      <a:pt x="11010" y="1113"/>
                    </a:lnTo>
                    <a:lnTo>
                      <a:pt x="11001" y="1113"/>
                    </a:lnTo>
                    <a:lnTo>
                      <a:pt x="10992" y="1121"/>
                    </a:lnTo>
                    <a:lnTo>
                      <a:pt x="10992" y="1121"/>
                    </a:lnTo>
                    <a:lnTo>
                      <a:pt x="10992" y="1130"/>
                    </a:lnTo>
                    <a:lnTo>
                      <a:pt x="11001" y="1139"/>
                    </a:lnTo>
                    <a:lnTo>
                      <a:pt x="11001" y="1139"/>
                    </a:lnTo>
                    <a:lnTo>
                      <a:pt x="11010" y="1148"/>
                    </a:lnTo>
                    <a:lnTo>
                      <a:pt x="11010" y="1148"/>
                    </a:lnTo>
                    <a:lnTo>
                      <a:pt x="11019" y="1157"/>
                    </a:lnTo>
                    <a:lnTo>
                      <a:pt x="11019" y="1157"/>
                    </a:lnTo>
                    <a:lnTo>
                      <a:pt x="11019" y="1157"/>
                    </a:lnTo>
                    <a:lnTo>
                      <a:pt x="11019" y="1157"/>
                    </a:lnTo>
                    <a:lnTo>
                      <a:pt x="11010" y="1183"/>
                    </a:lnTo>
                    <a:lnTo>
                      <a:pt x="11010" y="1183"/>
                    </a:lnTo>
                    <a:lnTo>
                      <a:pt x="10983" y="1165"/>
                    </a:lnTo>
                    <a:lnTo>
                      <a:pt x="10983" y="1165"/>
                    </a:lnTo>
                    <a:lnTo>
                      <a:pt x="10983" y="1165"/>
                    </a:lnTo>
                    <a:lnTo>
                      <a:pt x="10983" y="1165"/>
                    </a:lnTo>
                    <a:lnTo>
                      <a:pt x="10983" y="1113"/>
                    </a:lnTo>
                    <a:lnTo>
                      <a:pt x="10983" y="1113"/>
                    </a:lnTo>
                    <a:lnTo>
                      <a:pt x="10983" y="1104"/>
                    </a:lnTo>
                    <a:lnTo>
                      <a:pt x="10975" y="1095"/>
                    </a:lnTo>
                    <a:lnTo>
                      <a:pt x="10975" y="1095"/>
                    </a:lnTo>
                    <a:lnTo>
                      <a:pt x="10966" y="1095"/>
                    </a:lnTo>
                    <a:lnTo>
                      <a:pt x="10966" y="1095"/>
                    </a:lnTo>
                    <a:lnTo>
                      <a:pt x="10957" y="1077"/>
                    </a:lnTo>
                    <a:lnTo>
                      <a:pt x="10957" y="1077"/>
                    </a:lnTo>
                    <a:lnTo>
                      <a:pt x="10957" y="1077"/>
                    </a:lnTo>
                    <a:lnTo>
                      <a:pt x="10939" y="1060"/>
                    </a:lnTo>
                    <a:lnTo>
                      <a:pt x="10851" y="1015"/>
                    </a:lnTo>
                    <a:lnTo>
                      <a:pt x="10851" y="1015"/>
                    </a:lnTo>
                    <a:lnTo>
                      <a:pt x="10833" y="1007"/>
                    </a:lnTo>
                    <a:lnTo>
                      <a:pt x="10833" y="1007"/>
                    </a:lnTo>
                    <a:lnTo>
                      <a:pt x="10825" y="1007"/>
                    </a:lnTo>
                    <a:lnTo>
                      <a:pt x="10816" y="998"/>
                    </a:lnTo>
                    <a:lnTo>
                      <a:pt x="10816" y="998"/>
                    </a:lnTo>
                    <a:lnTo>
                      <a:pt x="10789" y="989"/>
                    </a:lnTo>
                    <a:lnTo>
                      <a:pt x="10772" y="980"/>
                    </a:lnTo>
                    <a:lnTo>
                      <a:pt x="10772" y="980"/>
                    </a:lnTo>
                    <a:lnTo>
                      <a:pt x="10754" y="971"/>
                    </a:lnTo>
                    <a:lnTo>
                      <a:pt x="10736" y="962"/>
                    </a:lnTo>
                    <a:lnTo>
                      <a:pt x="10736" y="962"/>
                    </a:lnTo>
                    <a:lnTo>
                      <a:pt x="10728" y="954"/>
                    </a:lnTo>
                    <a:lnTo>
                      <a:pt x="10728" y="954"/>
                    </a:lnTo>
                    <a:lnTo>
                      <a:pt x="10728" y="954"/>
                    </a:lnTo>
                    <a:lnTo>
                      <a:pt x="10719" y="954"/>
                    </a:lnTo>
                    <a:lnTo>
                      <a:pt x="10719" y="954"/>
                    </a:lnTo>
                    <a:lnTo>
                      <a:pt x="10701" y="945"/>
                    </a:lnTo>
                    <a:lnTo>
                      <a:pt x="10683" y="936"/>
                    </a:lnTo>
                    <a:lnTo>
                      <a:pt x="10683" y="936"/>
                    </a:lnTo>
                    <a:lnTo>
                      <a:pt x="10648" y="918"/>
                    </a:lnTo>
                    <a:lnTo>
                      <a:pt x="10604" y="901"/>
                    </a:lnTo>
                    <a:lnTo>
                      <a:pt x="10551" y="883"/>
                    </a:lnTo>
                    <a:lnTo>
                      <a:pt x="10516" y="874"/>
                    </a:lnTo>
                    <a:lnTo>
                      <a:pt x="10516" y="874"/>
                    </a:lnTo>
                    <a:lnTo>
                      <a:pt x="10498" y="865"/>
                    </a:lnTo>
                    <a:lnTo>
                      <a:pt x="10481" y="857"/>
                    </a:lnTo>
                    <a:lnTo>
                      <a:pt x="10481" y="857"/>
                    </a:lnTo>
                    <a:lnTo>
                      <a:pt x="10481" y="857"/>
                    </a:lnTo>
                    <a:lnTo>
                      <a:pt x="10472" y="848"/>
                    </a:lnTo>
                    <a:lnTo>
                      <a:pt x="10463" y="848"/>
                    </a:lnTo>
                    <a:lnTo>
                      <a:pt x="10463" y="848"/>
                    </a:lnTo>
                    <a:lnTo>
                      <a:pt x="10436" y="857"/>
                    </a:lnTo>
                    <a:lnTo>
                      <a:pt x="10436" y="857"/>
                    </a:lnTo>
                    <a:lnTo>
                      <a:pt x="10331" y="848"/>
                    </a:lnTo>
                    <a:lnTo>
                      <a:pt x="10331" y="848"/>
                    </a:lnTo>
                    <a:lnTo>
                      <a:pt x="10304" y="848"/>
                    </a:lnTo>
                    <a:lnTo>
                      <a:pt x="10304" y="848"/>
                    </a:lnTo>
                    <a:lnTo>
                      <a:pt x="10295" y="848"/>
                    </a:lnTo>
                    <a:lnTo>
                      <a:pt x="10295" y="848"/>
                    </a:lnTo>
                    <a:lnTo>
                      <a:pt x="10286" y="857"/>
                    </a:lnTo>
                    <a:lnTo>
                      <a:pt x="10286" y="857"/>
                    </a:lnTo>
                    <a:lnTo>
                      <a:pt x="10216" y="830"/>
                    </a:lnTo>
                    <a:lnTo>
                      <a:pt x="10163" y="821"/>
                    </a:lnTo>
                    <a:lnTo>
                      <a:pt x="10163" y="821"/>
                    </a:lnTo>
                    <a:lnTo>
                      <a:pt x="10145" y="830"/>
                    </a:lnTo>
                    <a:lnTo>
                      <a:pt x="10145" y="830"/>
                    </a:lnTo>
                    <a:lnTo>
                      <a:pt x="10136" y="839"/>
                    </a:lnTo>
                    <a:lnTo>
                      <a:pt x="10136" y="848"/>
                    </a:lnTo>
                    <a:lnTo>
                      <a:pt x="10136" y="848"/>
                    </a:lnTo>
                    <a:lnTo>
                      <a:pt x="10128" y="857"/>
                    </a:lnTo>
                    <a:lnTo>
                      <a:pt x="10128" y="857"/>
                    </a:lnTo>
                    <a:lnTo>
                      <a:pt x="10128" y="857"/>
                    </a:lnTo>
                    <a:lnTo>
                      <a:pt x="10128" y="857"/>
                    </a:lnTo>
                    <a:lnTo>
                      <a:pt x="10119" y="874"/>
                    </a:lnTo>
                    <a:lnTo>
                      <a:pt x="10119" y="874"/>
                    </a:lnTo>
                    <a:lnTo>
                      <a:pt x="10128" y="892"/>
                    </a:lnTo>
                    <a:lnTo>
                      <a:pt x="10154" y="918"/>
                    </a:lnTo>
                    <a:lnTo>
                      <a:pt x="10154" y="918"/>
                    </a:lnTo>
                    <a:lnTo>
                      <a:pt x="10163" y="936"/>
                    </a:lnTo>
                    <a:lnTo>
                      <a:pt x="10163" y="936"/>
                    </a:lnTo>
                    <a:lnTo>
                      <a:pt x="10163" y="945"/>
                    </a:lnTo>
                    <a:lnTo>
                      <a:pt x="10136" y="954"/>
                    </a:lnTo>
                    <a:lnTo>
                      <a:pt x="10136" y="954"/>
                    </a:lnTo>
                    <a:lnTo>
                      <a:pt x="10136" y="962"/>
                    </a:lnTo>
                    <a:lnTo>
                      <a:pt x="10136" y="962"/>
                    </a:lnTo>
                    <a:lnTo>
                      <a:pt x="10128" y="962"/>
                    </a:lnTo>
                    <a:lnTo>
                      <a:pt x="10128" y="962"/>
                    </a:lnTo>
                    <a:lnTo>
                      <a:pt x="10101" y="954"/>
                    </a:lnTo>
                    <a:lnTo>
                      <a:pt x="10066" y="936"/>
                    </a:lnTo>
                    <a:lnTo>
                      <a:pt x="10066" y="936"/>
                    </a:lnTo>
                    <a:lnTo>
                      <a:pt x="10057" y="918"/>
                    </a:lnTo>
                    <a:lnTo>
                      <a:pt x="10048" y="918"/>
                    </a:lnTo>
                    <a:lnTo>
                      <a:pt x="10039" y="909"/>
                    </a:lnTo>
                    <a:lnTo>
                      <a:pt x="10039" y="909"/>
                    </a:lnTo>
                    <a:lnTo>
                      <a:pt x="10039" y="909"/>
                    </a:lnTo>
                    <a:lnTo>
                      <a:pt x="10039" y="909"/>
                    </a:lnTo>
                    <a:lnTo>
                      <a:pt x="10031" y="909"/>
                    </a:lnTo>
                    <a:lnTo>
                      <a:pt x="10022" y="901"/>
                    </a:lnTo>
                    <a:lnTo>
                      <a:pt x="10022" y="901"/>
                    </a:lnTo>
                    <a:lnTo>
                      <a:pt x="10013" y="892"/>
                    </a:lnTo>
                    <a:lnTo>
                      <a:pt x="10013" y="892"/>
                    </a:lnTo>
                    <a:lnTo>
                      <a:pt x="10031" y="892"/>
                    </a:lnTo>
                    <a:lnTo>
                      <a:pt x="10031" y="892"/>
                    </a:lnTo>
                    <a:lnTo>
                      <a:pt x="10048" y="901"/>
                    </a:lnTo>
                    <a:lnTo>
                      <a:pt x="10057" y="901"/>
                    </a:lnTo>
                    <a:lnTo>
                      <a:pt x="10057" y="901"/>
                    </a:lnTo>
                    <a:lnTo>
                      <a:pt x="10075" y="892"/>
                    </a:lnTo>
                    <a:lnTo>
                      <a:pt x="10084" y="883"/>
                    </a:lnTo>
                    <a:lnTo>
                      <a:pt x="10084" y="883"/>
                    </a:lnTo>
                    <a:lnTo>
                      <a:pt x="10092" y="865"/>
                    </a:lnTo>
                    <a:lnTo>
                      <a:pt x="10084" y="857"/>
                    </a:lnTo>
                    <a:lnTo>
                      <a:pt x="10075" y="857"/>
                    </a:lnTo>
                    <a:lnTo>
                      <a:pt x="10075" y="857"/>
                    </a:lnTo>
                    <a:lnTo>
                      <a:pt x="10048" y="839"/>
                    </a:lnTo>
                    <a:lnTo>
                      <a:pt x="10013" y="839"/>
                    </a:lnTo>
                    <a:lnTo>
                      <a:pt x="10013" y="839"/>
                    </a:lnTo>
                    <a:lnTo>
                      <a:pt x="9986" y="839"/>
                    </a:lnTo>
                    <a:lnTo>
                      <a:pt x="9969" y="857"/>
                    </a:lnTo>
                    <a:lnTo>
                      <a:pt x="9969" y="857"/>
                    </a:lnTo>
                    <a:lnTo>
                      <a:pt x="9960" y="865"/>
                    </a:lnTo>
                    <a:lnTo>
                      <a:pt x="9960" y="865"/>
                    </a:lnTo>
                    <a:lnTo>
                      <a:pt x="9960" y="865"/>
                    </a:lnTo>
                    <a:lnTo>
                      <a:pt x="9960" y="865"/>
                    </a:lnTo>
                    <a:lnTo>
                      <a:pt x="9951" y="874"/>
                    </a:lnTo>
                    <a:lnTo>
                      <a:pt x="9942" y="883"/>
                    </a:lnTo>
                    <a:lnTo>
                      <a:pt x="9942" y="883"/>
                    </a:lnTo>
                    <a:lnTo>
                      <a:pt x="9907" y="892"/>
                    </a:lnTo>
                    <a:lnTo>
                      <a:pt x="9907" y="892"/>
                    </a:lnTo>
                    <a:lnTo>
                      <a:pt x="9845" y="883"/>
                    </a:lnTo>
                    <a:lnTo>
                      <a:pt x="9810" y="874"/>
                    </a:lnTo>
                    <a:lnTo>
                      <a:pt x="9810" y="874"/>
                    </a:lnTo>
                    <a:lnTo>
                      <a:pt x="9792" y="865"/>
                    </a:lnTo>
                    <a:lnTo>
                      <a:pt x="9757" y="865"/>
                    </a:lnTo>
                    <a:lnTo>
                      <a:pt x="9757" y="865"/>
                    </a:lnTo>
                    <a:lnTo>
                      <a:pt x="9686" y="874"/>
                    </a:lnTo>
                    <a:lnTo>
                      <a:pt x="9625" y="883"/>
                    </a:lnTo>
                    <a:lnTo>
                      <a:pt x="9625" y="883"/>
                    </a:lnTo>
                    <a:lnTo>
                      <a:pt x="9625" y="883"/>
                    </a:lnTo>
                    <a:lnTo>
                      <a:pt x="9625" y="883"/>
                    </a:lnTo>
                    <a:lnTo>
                      <a:pt x="9616" y="901"/>
                    </a:lnTo>
                    <a:lnTo>
                      <a:pt x="9616" y="901"/>
                    </a:lnTo>
                    <a:lnTo>
                      <a:pt x="9616" y="883"/>
                    </a:lnTo>
                    <a:lnTo>
                      <a:pt x="9616" y="883"/>
                    </a:lnTo>
                    <a:lnTo>
                      <a:pt x="9607" y="874"/>
                    </a:lnTo>
                    <a:lnTo>
                      <a:pt x="9598" y="865"/>
                    </a:lnTo>
                    <a:lnTo>
                      <a:pt x="9598" y="865"/>
                    </a:lnTo>
                    <a:lnTo>
                      <a:pt x="9589" y="865"/>
                    </a:lnTo>
                    <a:lnTo>
                      <a:pt x="9589" y="865"/>
                    </a:lnTo>
                    <a:lnTo>
                      <a:pt x="9563" y="865"/>
                    </a:lnTo>
                    <a:lnTo>
                      <a:pt x="9563" y="865"/>
                    </a:lnTo>
                    <a:lnTo>
                      <a:pt x="9536" y="865"/>
                    </a:lnTo>
                    <a:lnTo>
                      <a:pt x="9536" y="865"/>
                    </a:lnTo>
                    <a:lnTo>
                      <a:pt x="9536" y="857"/>
                    </a:lnTo>
                    <a:lnTo>
                      <a:pt x="9536" y="857"/>
                    </a:lnTo>
                    <a:lnTo>
                      <a:pt x="9536" y="839"/>
                    </a:lnTo>
                    <a:lnTo>
                      <a:pt x="9536" y="839"/>
                    </a:lnTo>
                    <a:lnTo>
                      <a:pt x="9536" y="839"/>
                    </a:lnTo>
                    <a:lnTo>
                      <a:pt x="9536" y="839"/>
                    </a:lnTo>
                    <a:lnTo>
                      <a:pt x="9536" y="839"/>
                    </a:lnTo>
                    <a:lnTo>
                      <a:pt x="9545" y="830"/>
                    </a:lnTo>
                    <a:lnTo>
                      <a:pt x="9545" y="830"/>
                    </a:lnTo>
                    <a:lnTo>
                      <a:pt x="9545" y="830"/>
                    </a:lnTo>
                    <a:lnTo>
                      <a:pt x="9554" y="821"/>
                    </a:lnTo>
                    <a:lnTo>
                      <a:pt x="9554" y="821"/>
                    </a:lnTo>
                    <a:lnTo>
                      <a:pt x="9536" y="795"/>
                    </a:lnTo>
                    <a:lnTo>
                      <a:pt x="9510" y="768"/>
                    </a:lnTo>
                    <a:lnTo>
                      <a:pt x="9448" y="742"/>
                    </a:lnTo>
                    <a:lnTo>
                      <a:pt x="9448" y="742"/>
                    </a:lnTo>
                    <a:lnTo>
                      <a:pt x="9448" y="742"/>
                    </a:lnTo>
                    <a:lnTo>
                      <a:pt x="9448" y="742"/>
                    </a:lnTo>
                    <a:lnTo>
                      <a:pt x="9404" y="733"/>
                    </a:lnTo>
                    <a:lnTo>
                      <a:pt x="9351" y="724"/>
                    </a:lnTo>
                    <a:lnTo>
                      <a:pt x="9351" y="724"/>
                    </a:lnTo>
                    <a:lnTo>
                      <a:pt x="9289" y="733"/>
                    </a:lnTo>
                    <a:lnTo>
                      <a:pt x="9228" y="742"/>
                    </a:lnTo>
                    <a:lnTo>
                      <a:pt x="9228" y="742"/>
                    </a:lnTo>
                    <a:lnTo>
                      <a:pt x="9148" y="751"/>
                    </a:lnTo>
                    <a:lnTo>
                      <a:pt x="9095" y="751"/>
                    </a:lnTo>
                    <a:lnTo>
                      <a:pt x="9095" y="751"/>
                    </a:lnTo>
                    <a:lnTo>
                      <a:pt x="9095" y="751"/>
                    </a:lnTo>
                    <a:lnTo>
                      <a:pt x="9095" y="751"/>
                    </a:lnTo>
                    <a:lnTo>
                      <a:pt x="9095" y="742"/>
                    </a:lnTo>
                    <a:lnTo>
                      <a:pt x="9095" y="733"/>
                    </a:lnTo>
                    <a:lnTo>
                      <a:pt x="9095" y="733"/>
                    </a:lnTo>
                    <a:lnTo>
                      <a:pt x="9095" y="724"/>
                    </a:lnTo>
                    <a:lnTo>
                      <a:pt x="9095" y="724"/>
                    </a:lnTo>
                    <a:lnTo>
                      <a:pt x="9078" y="715"/>
                    </a:lnTo>
                    <a:lnTo>
                      <a:pt x="9060" y="706"/>
                    </a:lnTo>
                    <a:lnTo>
                      <a:pt x="9025" y="698"/>
                    </a:lnTo>
                    <a:lnTo>
                      <a:pt x="9025" y="698"/>
                    </a:lnTo>
                    <a:lnTo>
                      <a:pt x="9025" y="698"/>
                    </a:lnTo>
                    <a:lnTo>
                      <a:pt x="9007" y="706"/>
                    </a:lnTo>
                    <a:lnTo>
                      <a:pt x="9007" y="706"/>
                    </a:lnTo>
                    <a:lnTo>
                      <a:pt x="9007" y="706"/>
                    </a:lnTo>
                    <a:lnTo>
                      <a:pt x="9007" y="706"/>
                    </a:lnTo>
                    <a:lnTo>
                      <a:pt x="9007" y="706"/>
                    </a:lnTo>
                    <a:lnTo>
                      <a:pt x="9007" y="706"/>
                    </a:lnTo>
                    <a:lnTo>
                      <a:pt x="8998" y="698"/>
                    </a:lnTo>
                    <a:lnTo>
                      <a:pt x="8998" y="698"/>
                    </a:lnTo>
                    <a:lnTo>
                      <a:pt x="8998" y="689"/>
                    </a:lnTo>
                    <a:lnTo>
                      <a:pt x="8998" y="689"/>
                    </a:lnTo>
                    <a:lnTo>
                      <a:pt x="8963" y="680"/>
                    </a:lnTo>
                    <a:lnTo>
                      <a:pt x="8928" y="671"/>
                    </a:lnTo>
                    <a:lnTo>
                      <a:pt x="8928" y="671"/>
                    </a:lnTo>
                    <a:lnTo>
                      <a:pt x="8928" y="671"/>
                    </a:lnTo>
                    <a:lnTo>
                      <a:pt x="8919" y="671"/>
                    </a:lnTo>
                    <a:lnTo>
                      <a:pt x="8919" y="671"/>
                    </a:lnTo>
                    <a:lnTo>
                      <a:pt x="8910" y="671"/>
                    </a:lnTo>
                    <a:lnTo>
                      <a:pt x="8910" y="671"/>
                    </a:lnTo>
                    <a:lnTo>
                      <a:pt x="8910" y="671"/>
                    </a:lnTo>
                    <a:lnTo>
                      <a:pt x="8919" y="662"/>
                    </a:lnTo>
                    <a:lnTo>
                      <a:pt x="8954" y="662"/>
                    </a:lnTo>
                    <a:lnTo>
                      <a:pt x="8954" y="662"/>
                    </a:lnTo>
                    <a:lnTo>
                      <a:pt x="8972" y="662"/>
                    </a:lnTo>
                    <a:lnTo>
                      <a:pt x="8972" y="653"/>
                    </a:lnTo>
                    <a:lnTo>
                      <a:pt x="8972" y="653"/>
                    </a:lnTo>
                    <a:lnTo>
                      <a:pt x="8972" y="645"/>
                    </a:lnTo>
                    <a:lnTo>
                      <a:pt x="8972" y="636"/>
                    </a:lnTo>
                    <a:lnTo>
                      <a:pt x="8972" y="636"/>
                    </a:lnTo>
                    <a:lnTo>
                      <a:pt x="8972" y="636"/>
                    </a:lnTo>
                    <a:lnTo>
                      <a:pt x="8954" y="627"/>
                    </a:lnTo>
                    <a:lnTo>
                      <a:pt x="8937" y="618"/>
                    </a:lnTo>
                    <a:lnTo>
                      <a:pt x="8875" y="609"/>
                    </a:lnTo>
                    <a:lnTo>
                      <a:pt x="8795" y="601"/>
                    </a:lnTo>
                    <a:lnTo>
                      <a:pt x="8787" y="601"/>
                    </a:lnTo>
                    <a:lnTo>
                      <a:pt x="8787" y="601"/>
                    </a:lnTo>
                    <a:lnTo>
                      <a:pt x="8769" y="609"/>
                    </a:lnTo>
                    <a:lnTo>
                      <a:pt x="8769" y="618"/>
                    </a:lnTo>
                    <a:lnTo>
                      <a:pt x="8769" y="618"/>
                    </a:lnTo>
                    <a:lnTo>
                      <a:pt x="8769" y="618"/>
                    </a:lnTo>
                    <a:lnTo>
                      <a:pt x="8760" y="627"/>
                    </a:lnTo>
                    <a:lnTo>
                      <a:pt x="8760" y="627"/>
                    </a:lnTo>
                    <a:lnTo>
                      <a:pt x="8751" y="645"/>
                    </a:lnTo>
                    <a:lnTo>
                      <a:pt x="8742" y="662"/>
                    </a:lnTo>
                    <a:lnTo>
                      <a:pt x="8742" y="662"/>
                    </a:lnTo>
                    <a:lnTo>
                      <a:pt x="8725" y="671"/>
                    </a:lnTo>
                    <a:lnTo>
                      <a:pt x="8716" y="671"/>
                    </a:lnTo>
                    <a:lnTo>
                      <a:pt x="8716" y="671"/>
                    </a:lnTo>
                    <a:lnTo>
                      <a:pt x="8698" y="671"/>
                    </a:lnTo>
                    <a:lnTo>
                      <a:pt x="8698" y="662"/>
                    </a:lnTo>
                    <a:lnTo>
                      <a:pt x="8698" y="662"/>
                    </a:lnTo>
                    <a:lnTo>
                      <a:pt x="8698" y="662"/>
                    </a:lnTo>
                    <a:lnTo>
                      <a:pt x="8698" y="662"/>
                    </a:lnTo>
                    <a:lnTo>
                      <a:pt x="8707" y="653"/>
                    </a:lnTo>
                    <a:lnTo>
                      <a:pt x="8716" y="653"/>
                    </a:lnTo>
                    <a:lnTo>
                      <a:pt x="8716" y="653"/>
                    </a:lnTo>
                    <a:lnTo>
                      <a:pt x="8734" y="645"/>
                    </a:lnTo>
                    <a:lnTo>
                      <a:pt x="8734" y="636"/>
                    </a:lnTo>
                    <a:lnTo>
                      <a:pt x="8734" y="636"/>
                    </a:lnTo>
                    <a:lnTo>
                      <a:pt x="8734" y="618"/>
                    </a:lnTo>
                    <a:lnTo>
                      <a:pt x="8716" y="618"/>
                    </a:lnTo>
                    <a:lnTo>
                      <a:pt x="8707" y="618"/>
                    </a:lnTo>
                    <a:lnTo>
                      <a:pt x="8707" y="618"/>
                    </a:lnTo>
                    <a:lnTo>
                      <a:pt x="8698" y="609"/>
                    </a:lnTo>
                    <a:lnTo>
                      <a:pt x="8698" y="609"/>
                    </a:lnTo>
                    <a:lnTo>
                      <a:pt x="8672" y="609"/>
                    </a:lnTo>
                    <a:lnTo>
                      <a:pt x="8672" y="609"/>
                    </a:lnTo>
                    <a:lnTo>
                      <a:pt x="8681" y="609"/>
                    </a:lnTo>
                    <a:lnTo>
                      <a:pt x="8681" y="609"/>
                    </a:lnTo>
                    <a:lnTo>
                      <a:pt x="8689" y="601"/>
                    </a:lnTo>
                    <a:lnTo>
                      <a:pt x="8698" y="592"/>
                    </a:lnTo>
                    <a:lnTo>
                      <a:pt x="8698" y="583"/>
                    </a:lnTo>
                    <a:lnTo>
                      <a:pt x="8698" y="583"/>
                    </a:lnTo>
                    <a:lnTo>
                      <a:pt x="8689" y="574"/>
                    </a:lnTo>
                    <a:lnTo>
                      <a:pt x="8681" y="565"/>
                    </a:lnTo>
                    <a:lnTo>
                      <a:pt x="8681" y="565"/>
                    </a:lnTo>
                    <a:lnTo>
                      <a:pt x="8645" y="565"/>
                    </a:lnTo>
                    <a:lnTo>
                      <a:pt x="8645" y="565"/>
                    </a:lnTo>
                    <a:lnTo>
                      <a:pt x="8548" y="556"/>
                    </a:lnTo>
                    <a:lnTo>
                      <a:pt x="8548" y="556"/>
                    </a:lnTo>
                    <a:lnTo>
                      <a:pt x="8513" y="556"/>
                    </a:lnTo>
                    <a:lnTo>
                      <a:pt x="8495" y="548"/>
                    </a:lnTo>
                    <a:lnTo>
                      <a:pt x="8487" y="548"/>
                    </a:lnTo>
                    <a:lnTo>
                      <a:pt x="8487" y="548"/>
                    </a:lnTo>
                    <a:lnTo>
                      <a:pt x="8469" y="539"/>
                    </a:lnTo>
                    <a:lnTo>
                      <a:pt x="8460" y="539"/>
                    </a:lnTo>
                    <a:lnTo>
                      <a:pt x="8451" y="539"/>
                    </a:lnTo>
                    <a:lnTo>
                      <a:pt x="8451" y="539"/>
                    </a:lnTo>
                    <a:lnTo>
                      <a:pt x="8442" y="548"/>
                    </a:lnTo>
                    <a:lnTo>
                      <a:pt x="8434" y="556"/>
                    </a:lnTo>
                    <a:lnTo>
                      <a:pt x="8434" y="556"/>
                    </a:lnTo>
                    <a:lnTo>
                      <a:pt x="8442" y="574"/>
                    </a:lnTo>
                    <a:lnTo>
                      <a:pt x="8442" y="574"/>
                    </a:lnTo>
                    <a:lnTo>
                      <a:pt x="8407" y="583"/>
                    </a:lnTo>
                    <a:lnTo>
                      <a:pt x="8407" y="583"/>
                    </a:lnTo>
                    <a:lnTo>
                      <a:pt x="8398" y="574"/>
                    </a:lnTo>
                    <a:lnTo>
                      <a:pt x="8398" y="574"/>
                    </a:lnTo>
                    <a:lnTo>
                      <a:pt x="8363" y="583"/>
                    </a:lnTo>
                    <a:lnTo>
                      <a:pt x="8337" y="601"/>
                    </a:lnTo>
                    <a:lnTo>
                      <a:pt x="8337" y="601"/>
                    </a:lnTo>
                    <a:lnTo>
                      <a:pt x="8337" y="609"/>
                    </a:lnTo>
                    <a:lnTo>
                      <a:pt x="8337" y="618"/>
                    </a:lnTo>
                    <a:lnTo>
                      <a:pt x="8337" y="618"/>
                    </a:lnTo>
                    <a:lnTo>
                      <a:pt x="8337" y="627"/>
                    </a:lnTo>
                    <a:lnTo>
                      <a:pt x="8345" y="636"/>
                    </a:lnTo>
                    <a:lnTo>
                      <a:pt x="8345" y="636"/>
                    </a:lnTo>
                    <a:lnTo>
                      <a:pt x="8363" y="636"/>
                    </a:lnTo>
                    <a:lnTo>
                      <a:pt x="8372" y="636"/>
                    </a:lnTo>
                    <a:lnTo>
                      <a:pt x="8372" y="636"/>
                    </a:lnTo>
                    <a:lnTo>
                      <a:pt x="8372" y="645"/>
                    </a:lnTo>
                    <a:lnTo>
                      <a:pt x="8372" y="645"/>
                    </a:lnTo>
                    <a:lnTo>
                      <a:pt x="8372" y="653"/>
                    </a:lnTo>
                    <a:lnTo>
                      <a:pt x="8372" y="653"/>
                    </a:lnTo>
                    <a:lnTo>
                      <a:pt x="8381" y="671"/>
                    </a:lnTo>
                    <a:lnTo>
                      <a:pt x="8381" y="680"/>
                    </a:lnTo>
                    <a:lnTo>
                      <a:pt x="8381" y="689"/>
                    </a:lnTo>
                    <a:lnTo>
                      <a:pt x="8381" y="689"/>
                    </a:lnTo>
                    <a:lnTo>
                      <a:pt x="8381" y="689"/>
                    </a:lnTo>
                    <a:lnTo>
                      <a:pt x="8381" y="689"/>
                    </a:lnTo>
                    <a:lnTo>
                      <a:pt x="8372" y="689"/>
                    </a:lnTo>
                    <a:lnTo>
                      <a:pt x="8372" y="689"/>
                    </a:lnTo>
                    <a:lnTo>
                      <a:pt x="8354" y="689"/>
                    </a:lnTo>
                    <a:lnTo>
                      <a:pt x="8354" y="689"/>
                    </a:lnTo>
                    <a:lnTo>
                      <a:pt x="8337" y="671"/>
                    </a:lnTo>
                    <a:lnTo>
                      <a:pt x="8319" y="671"/>
                    </a:lnTo>
                    <a:lnTo>
                      <a:pt x="8319" y="671"/>
                    </a:lnTo>
                    <a:lnTo>
                      <a:pt x="8301" y="680"/>
                    </a:lnTo>
                    <a:lnTo>
                      <a:pt x="8301" y="680"/>
                    </a:lnTo>
                    <a:lnTo>
                      <a:pt x="8292" y="689"/>
                    </a:lnTo>
                    <a:lnTo>
                      <a:pt x="8284" y="698"/>
                    </a:lnTo>
                    <a:lnTo>
                      <a:pt x="8284" y="698"/>
                    </a:lnTo>
                    <a:lnTo>
                      <a:pt x="8292" y="706"/>
                    </a:lnTo>
                    <a:lnTo>
                      <a:pt x="8292" y="706"/>
                    </a:lnTo>
                    <a:lnTo>
                      <a:pt x="8275" y="715"/>
                    </a:lnTo>
                    <a:lnTo>
                      <a:pt x="8275" y="715"/>
                    </a:lnTo>
                    <a:lnTo>
                      <a:pt x="8266" y="706"/>
                    </a:lnTo>
                    <a:lnTo>
                      <a:pt x="8257" y="698"/>
                    </a:lnTo>
                    <a:lnTo>
                      <a:pt x="8257" y="698"/>
                    </a:lnTo>
                    <a:lnTo>
                      <a:pt x="8248" y="689"/>
                    </a:lnTo>
                    <a:lnTo>
                      <a:pt x="8248" y="689"/>
                    </a:lnTo>
                    <a:lnTo>
                      <a:pt x="8240" y="680"/>
                    </a:lnTo>
                    <a:lnTo>
                      <a:pt x="8231" y="680"/>
                    </a:lnTo>
                    <a:lnTo>
                      <a:pt x="8231" y="680"/>
                    </a:lnTo>
                    <a:lnTo>
                      <a:pt x="8195" y="680"/>
                    </a:lnTo>
                    <a:lnTo>
                      <a:pt x="8195" y="680"/>
                    </a:lnTo>
                    <a:lnTo>
                      <a:pt x="8142" y="671"/>
                    </a:lnTo>
                    <a:lnTo>
                      <a:pt x="8142" y="671"/>
                    </a:lnTo>
                    <a:lnTo>
                      <a:pt x="8116" y="680"/>
                    </a:lnTo>
                    <a:lnTo>
                      <a:pt x="8116" y="680"/>
                    </a:lnTo>
                    <a:lnTo>
                      <a:pt x="8116" y="680"/>
                    </a:lnTo>
                    <a:lnTo>
                      <a:pt x="8116" y="680"/>
                    </a:lnTo>
                    <a:lnTo>
                      <a:pt x="8081" y="698"/>
                    </a:lnTo>
                    <a:lnTo>
                      <a:pt x="8081" y="698"/>
                    </a:lnTo>
                    <a:lnTo>
                      <a:pt x="8037" y="680"/>
                    </a:lnTo>
                    <a:lnTo>
                      <a:pt x="8001" y="662"/>
                    </a:lnTo>
                    <a:lnTo>
                      <a:pt x="8001" y="653"/>
                    </a:lnTo>
                    <a:lnTo>
                      <a:pt x="8001" y="653"/>
                    </a:lnTo>
                    <a:lnTo>
                      <a:pt x="7984" y="645"/>
                    </a:lnTo>
                    <a:lnTo>
                      <a:pt x="7984" y="645"/>
                    </a:lnTo>
                    <a:lnTo>
                      <a:pt x="7966" y="653"/>
                    </a:lnTo>
                    <a:lnTo>
                      <a:pt x="7957" y="662"/>
                    </a:lnTo>
                    <a:lnTo>
                      <a:pt x="7957" y="662"/>
                    </a:lnTo>
                    <a:lnTo>
                      <a:pt x="7948" y="671"/>
                    </a:lnTo>
                    <a:lnTo>
                      <a:pt x="7940" y="698"/>
                    </a:lnTo>
                    <a:lnTo>
                      <a:pt x="7940" y="698"/>
                    </a:lnTo>
                    <a:lnTo>
                      <a:pt x="7940" y="715"/>
                    </a:lnTo>
                    <a:lnTo>
                      <a:pt x="7940" y="715"/>
                    </a:lnTo>
                    <a:lnTo>
                      <a:pt x="7922" y="715"/>
                    </a:lnTo>
                    <a:lnTo>
                      <a:pt x="7913" y="733"/>
                    </a:lnTo>
                    <a:lnTo>
                      <a:pt x="7913" y="733"/>
                    </a:lnTo>
                    <a:lnTo>
                      <a:pt x="7913" y="733"/>
                    </a:lnTo>
                    <a:lnTo>
                      <a:pt x="7913" y="733"/>
                    </a:lnTo>
                    <a:lnTo>
                      <a:pt x="7904" y="742"/>
                    </a:lnTo>
                    <a:lnTo>
                      <a:pt x="7904" y="742"/>
                    </a:lnTo>
                    <a:lnTo>
                      <a:pt x="7895" y="759"/>
                    </a:lnTo>
                    <a:lnTo>
                      <a:pt x="7895" y="759"/>
                    </a:lnTo>
                    <a:lnTo>
                      <a:pt x="7895" y="759"/>
                    </a:lnTo>
                    <a:lnTo>
                      <a:pt x="7887" y="759"/>
                    </a:lnTo>
                    <a:lnTo>
                      <a:pt x="7887" y="759"/>
                    </a:lnTo>
                    <a:lnTo>
                      <a:pt x="7878" y="751"/>
                    </a:lnTo>
                    <a:lnTo>
                      <a:pt x="7869" y="751"/>
                    </a:lnTo>
                    <a:lnTo>
                      <a:pt x="7860" y="751"/>
                    </a:lnTo>
                    <a:lnTo>
                      <a:pt x="7860" y="751"/>
                    </a:lnTo>
                    <a:lnTo>
                      <a:pt x="7842" y="742"/>
                    </a:lnTo>
                    <a:lnTo>
                      <a:pt x="7816" y="715"/>
                    </a:lnTo>
                    <a:lnTo>
                      <a:pt x="7781" y="680"/>
                    </a:lnTo>
                    <a:lnTo>
                      <a:pt x="7781" y="680"/>
                    </a:lnTo>
                    <a:lnTo>
                      <a:pt x="7772" y="653"/>
                    </a:lnTo>
                    <a:lnTo>
                      <a:pt x="7754" y="636"/>
                    </a:lnTo>
                    <a:lnTo>
                      <a:pt x="7754" y="636"/>
                    </a:lnTo>
                    <a:lnTo>
                      <a:pt x="7772" y="645"/>
                    </a:lnTo>
                    <a:lnTo>
                      <a:pt x="7790" y="636"/>
                    </a:lnTo>
                    <a:lnTo>
                      <a:pt x="7790" y="636"/>
                    </a:lnTo>
                    <a:lnTo>
                      <a:pt x="7798" y="627"/>
                    </a:lnTo>
                    <a:lnTo>
                      <a:pt x="7807" y="618"/>
                    </a:lnTo>
                    <a:lnTo>
                      <a:pt x="7807" y="609"/>
                    </a:lnTo>
                    <a:lnTo>
                      <a:pt x="7807" y="609"/>
                    </a:lnTo>
                    <a:lnTo>
                      <a:pt x="7798" y="592"/>
                    </a:lnTo>
                    <a:lnTo>
                      <a:pt x="7772" y="583"/>
                    </a:lnTo>
                    <a:lnTo>
                      <a:pt x="7772" y="583"/>
                    </a:lnTo>
                    <a:lnTo>
                      <a:pt x="7772" y="583"/>
                    </a:lnTo>
                    <a:lnTo>
                      <a:pt x="7772" y="583"/>
                    </a:lnTo>
                    <a:lnTo>
                      <a:pt x="7781" y="583"/>
                    </a:lnTo>
                    <a:lnTo>
                      <a:pt x="7781" y="583"/>
                    </a:lnTo>
                    <a:lnTo>
                      <a:pt x="7781" y="565"/>
                    </a:lnTo>
                    <a:lnTo>
                      <a:pt x="7781" y="565"/>
                    </a:lnTo>
                    <a:lnTo>
                      <a:pt x="7781" y="548"/>
                    </a:lnTo>
                    <a:lnTo>
                      <a:pt x="7781" y="548"/>
                    </a:lnTo>
                    <a:lnTo>
                      <a:pt x="7781" y="548"/>
                    </a:lnTo>
                    <a:lnTo>
                      <a:pt x="7781" y="548"/>
                    </a:lnTo>
                    <a:lnTo>
                      <a:pt x="7772" y="539"/>
                    </a:lnTo>
                    <a:lnTo>
                      <a:pt x="7772" y="539"/>
                    </a:lnTo>
                    <a:lnTo>
                      <a:pt x="7772" y="539"/>
                    </a:lnTo>
                    <a:lnTo>
                      <a:pt x="7772" y="539"/>
                    </a:lnTo>
                    <a:lnTo>
                      <a:pt x="7772" y="539"/>
                    </a:lnTo>
                    <a:lnTo>
                      <a:pt x="7781" y="530"/>
                    </a:lnTo>
                    <a:lnTo>
                      <a:pt x="7781" y="512"/>
                    </a:lnTo>
                    <a:lnTo>
                      <a:pt x="7781" y="512"/>
                    </a:lnTo>
                    <a:lnTo>
                      <a:pt x="7772" y="512"/>
                    </a:lnTo>
                    <a:lnTo>
                      <a:pt x="7763" y="503"/>
                    </a:lnTo>
                    <a:lnTo>
                      <a:pt x="7754" y="503"/>
                    </a:lnTo>
                    <a:lnTo>
                      <a:pt x="7754" y="503"/>
                    </a:lnTo>
                    <a:lnTo>
                      <a:pt x="7737" y="495"/>
                    </a:lnTo>
                    <a:lnTo>
                      <a:pt x="7719" y="486"/>
                    </a:lnTo>
                    <a:lnTo>
                      <a:pt x="7719" y="486"/>
                    </a:lnTo>
                    <a:lnTo>
                      <a:pt x="7719" y="477"/>
                    </a:lnTo>
                    <a:lnTo>
                      <a:pt x="7710" y="477"/>
                    </a:lnTo>
                    <a:lnTo>
                      <a:pt x="7710" y="477"/>
                    </a:lnTo>
                    <a:lnTo>
                      <a:pt x="7701" y="477"/>
                    </a:lnTo>
                    <a:lnTo>
                      <a:pt x="7701" y="477"/>
                    </a:lnTo>
                    <a:lnTo>
                      <a:pt x="7675" y="468"/>
                    </a:lnTo>
                    <a:lnTo>
                      <a:pt x="7675" y="468"/>
                    </a:lnTo>
                    <a:lnTo>
                      <a:pt x="7657" y="468"/>
                    </a:lnTo>
                    <a:lnTo>
                      <a:pt x="7640" y="477"/>
                    </a:lnTo>
                    <a:lnTo>
                      <a:pt x="7640" y="477"/>
                    </a:lnTo>
                    <a:lnTo>
                      <a:pt x="7640" y="486"/>
                    </a:lnTo>
                    <a:lnTo>
                      <a:pt x="7640" y="486"/>
                    </a:lnTo>
                    <a:lnTo>
                      <a:pt x="7631" y="486"/>
                    </a:lnTo>
                    <a:lnTo>
                      <a:pt x="7631" y="486"/>
                    </a:lnTo>
                    <a:lnTo>
                      <a:pt x="7631" y="486"/>
                    </a:lnTo>
                    <a:lnTo>
                      <a:pt x="7631" y="486"/>
                    </a:lnTo>
                    <a:lnTo>
                      <a:pt x="7631" y="486"/>
                    </a:lnTo>
                    <a:lnTo>
                      <a:pt x="7622" y="477"/>
                    </a:lnTo>
                    <a:lnTo>
                      <a:pt x="7613" y="468"/>
                    </a:lnTo>
                    <a:lnTo>
                      <a:pt x="7595" y="468"/>
                    </a:lnTo>
                    <a:lnTo>
                      <a:pt x="7595" y="468"/>
                    </a:lnTo>
                    <a:lnTo>
                      <a:pt x="7578" y="468"/>
                    </a:lnTo>
                    <a:lnTo>
                      <a:pt x="7578" y="468"/>
                    </a:lnTo>
                    <a:lnTo>
                      <a:pt x="7551" y="459"/>
                    </a:lnTo>
                    <a:lnTo>
                      <a:pt x="7551" y="459"/>
                    </a:lnTo>
                    <a:lnTo>
                      <a:pt x="7534" y="450"/>
                    </a:lnTo>
                    <a:lnTo>
                      <a:pt x="7525" y="442"/>
                    </a:lnTo>
                    <a:lnTo>
                      <a:pt x="7525" y="442"/>
                    </a:lnTo>
                    <a:lnTo>
                      <a:pt x="7516" y="433"/>
                    </a:lnTo>
                    <a:lnTo>
                      <a:pt x="7516" y="433"/>
                    </a:lnTo>
                    <a:lnTo>
                      <a:pt x="7507" y="424"/>
                    </a:lnTo>
                    <a:lnTo>
                      <a:pt x="7507" y="424"/>
                    </a:lnTo>
                    <a:lnTo>
                      <a:pt x="7490" y="433"/>
                    </a:lnTo>
                    <a:lnTo>
                      <a:pt x="7490" y="442"/>
                    </a:lnTo>
                    <a:lnTo>
                      <a:pt x="7490" y="442"/>
                    </a:lnTo>
                    <a:lnTo>
                      <a:pt x="7490" y="442"/>
                    </a:lnTo>
                    <a:lnTo>
                      <a:pt x="7490" y="450"/>
                    </a:lnTo>
                    <a:lnTo>
                      <a:pt x="7481" y="450"/>
                    </a:lnTo>
                    <a:lnTo>
                      <a:pt x="7481" y="450"/>
                    </a:lnTo>
                    <a:lnTo>
                      <a:pt x="7454" y="450"/>
                    </a:lnTo>
                    <a:lnTo>
                      <a:pt x="7454" y="450"/>
                    </a:lnTo>
                    <a:lnTo>
                      <a:pt x="7445" y="459"/>
                    </a:lnTo>
                    <a:lnTo>
                      <a:pt x="7445" y="459"/>
                    </a:lnTo>
                    <a:lnTo>
                      <a:pt x="7437" y="468"/>
                    </a:lnTo>
                    <a:lnTo>
                      <a:pt x="7437" y="468"/>
                    </a:lnTo>
                    <a:lnTo>
                      <a:pt x="7437" y="477"/>
                    </a:lnTo>
                    <a:lnTo>
                      <a:pt x="7445" y="495"/>
                    </a:lnTo>
                    <a:lnTo>
                      <a:pt x="7445" y="495"/>
                    </a:lnTo>
                    <a:lnTo>
                      <a:pt x="7445" y="512"/>
                    </a:lnTo>
                    <a:lnTo>
                      <a:pt x="7445" y="512"/>
                    </a:lnTo>
                    <a:lnTo>
                      <a:pt x="7445" y="521"/>
                    </a:lnTo>
                    <a:lnTo>
                      <a:pt x="7445" y="530"/>
                    </a:lnTo>
                    <a:lnTo>
                      <a:pt x="7445" y="530"/>
                    </a:lnTo>
                    <a:lnTo>
                      <a:pt x="7437" y="530"/>
                    </a:lnTo>
                    <a:lnTo>
                      <a:pt x="7437" y="530"/>
                    </a:lnTo>
                    <a:lnTo>
                      <a:pt x="7428" y="530"/>
                    </a:lnTo>
                    <a:lnTo>
                      <a:pt x="7428" y="530"/>
                    </a:lnTo>
                    <a:lnTo>
                      <a:pt x="7419" y="521"/>
                    </a:lnTo>
                    <a:lnTo>
                      <a:pt x="7419" y="521"/>
                    </a:lnTo>
                    <a:lnTo>
                      <a:pt x="7392" y="521"/>
                    </a:lnTo>
                    <a:lnTo>
                      <a:pt x="7392" y="521"/>
                    </a:lnTo>
                    <a:lnTo>
                      <a:pt x="7384" y="530"/>
                    </a:lnTo>
                    <a:lnTo>
                      <a:pt x="7384" y="530"/>
                    </a:lnTo>
                    <a:lnTo>
                      <a:pt x="7366" y="530"/>
                    </a:lnTo>
                    <a:lnTo>
                      <a:pt x="7366" y="530"/>
                    </a:lnTo>
                    <a:lnTo>
                      <a:pt x="7348" y="530"/>
                    </a:lnTo>
                    <a:lnTo>
                      <a:pt x="7348" y="530"/>
                    </a:lnTo>
                    <a:lnTo>
                      <a:pt x="7348" y="530"/>
                    </a:lnTo>
                    <a:lnTo>
                      <a:pt x="7348" y="530"/>
                    </a:lnTo>
                    <a:lnTo>
                      <a:pt x="7295" y="521"/>
                    </a:lnTo>
                    <a:lnTo>
                      <a:pt x="7295" y="521"/>
                    </a:lnTo>
                    <a:lnTo>
                      <a:pt x="7278" y="521"/>
                    </a:lnTo>
                    <a:lnTo>
                      <a:pt x="7278" y="521"/>
                    </a:lnTo>
                    <a:lnTo>
                      <a:pt x="7269" y="512"/>
                    </a:lnTo>
                    <a:lnTo>
                      <a:pt x="7251" y="503"/>
                    </a:lnTo>
                    <a:lnTo>
                      <a:pt x="7251" y="503"/>
                    </a:lnTo>
                    <a:lnTo>
                      <a:pt x="7242" y="512"/>
                    </a:lnTo>
                    <a:lnTo>
                      <a:pt x="7234" y="521"/>
                    </a:lnTo>
                    <a:lnTo>
                      <a:pt x="7234" y="521"/>
                    </a:lnTo>
                    <a:lnTo>
                      <a:pt x="7225" y="521"/>
                    </a:lnTo>
                    <a:lnTo>
                      <a:pt x="7225" y="521"/>
                    </a:lnTo>
                    <a:lnTo>
                      <a:pt x="7190" y="512"/>
                    </a:lnTo>
                    <a:lnTo>
                      <a:pt x="7172" y="503"/>
                    </a:lnTo>
                    <a:lnTo>
                      <a:pt x="7172" y="503"/>
                    </a:lnTo>
                    <a:lnTo>
                      <a:pt x="7181" y="503"/>
                    </a:lnTo>
                    <a:lnTo>
                      <a:pt x="7181" y="503"/>
                    </a:lnTo>
                    <a:lnTo>
                      <a:pt x="7190" y="495"/>
                    </a:lnTo>
                    <a:lnTo>
                      <a:pt x="7190" y="477"/>
                    </a:lnTo>
                    <a:lnTo>
                      <a:pt x="7190" y="477"/>
                    </a:lnTo>
                    <a:lnTo>
                      <a:pt x="7181" y="468"/>
                    </a:lnTo>
                    <a:lnTo>
                      <a:pt x="7172" y="468"/>
                    </a:lnTo>
                    <a:lnTo>
                      <a:pt x="7137" y="468"/>
                    </a:lnTo>
                    <a:lnTo>
                      <a:pt x="7137" y="468"/>
                    </a:lnTo>
                    <a:lnTo>
                      <a:pt x="7101" y="459"/>
                    </a:lnTo>
                    <a:lnTo>
                      <a:pt x="7092" y="459"/>
                    </a:lnTo>
                    <a:lnTo>
                      <a:pt x="7092" y="459"/>
                    </a:lnTo>
                    <a:lnTo>
                      <a:pt x="7066" y="450"/>
                    </a:lnTo>
                    <a:lnTo>
                      <a:pt x="7031" y="450"/>
                    </a:lnTo>
                    <a:lnTo>
                      <a:pt x="7013" y="450"/>
                    </a:lnTo>
                    <a:lnTo>
                      <a:pt x="7013" y="450"/>
                    </a:lnTo>
                    <a:lnTo>
                      <a:pt x="6969" y="459"/>
                    </a:lnTo>
                    <a:lnTo>
                      <a:pt x="6969" y="459"/>
                    </a:lnTo>
                    <a:lnTo>
                      <a:pt x="6890" y="468"/>
                    </a:lnTo>
                    <a:lnTo>
                      <a:pt x="6890" y="468"/>
                    </a:lnTo>
                    <a:lnTo>
                      <a:pt x="6881" y="477"/>
                    </a:lnTo>
                    <a:lnTo>
                      <a:pt x="6881" y="477"/>
                    </a:lnTo>
                    <a:lnTo>
                      <a:pt x="6890" y="450"/>
                    </a:lnTo>
                    <a:lnTo>
                      <a:pt x="6890" y="450"/>
                    </a:lnTo>
                    <a:lnTo>
                      <a:pt x="6881" y="442"/>
                    </a:lnTo>
                    <a:lnTo>
                      <a:pt x="6872" y="433"/>
                    </a:lnTo>
                    <a:lnTo>
                      <a:pt x="6872" y="433"/>
                    </a:lnTo>
                    <a:lnTo>
                      <a:pt x="6863" y="424"/>
                    </a:lnTo>
                    <a:lnTo>
                      <a:pt x="6854" y="433"/>
                    </a:lnTo>
                    <a:lnTo>
                      <a:pt x="6854" y="433"/>
                    </a:lnTo>
                    <a:lnTo>
                      <a:pt x="6845" y="442"/>
                    </a:lnTo>
                    <a:lnTo>
                      <a:pt x="6845" y="442"/>
                    </a:lnTo>
                    <a:lnTo>
                      <a:pt x="6837" y="442"/>
                    </a:lnTo>
                    <a:lnTo>
                      <a:pt x="6837" y="442"/>
                    </a:lnTo>
                    <a:lnTo>
                      <a:pt x="6828" y="450"/>
                    </a:lnTo>
                    <a:lnTo>
                      <a:pt x="6810" y="450"/>
                    </a:lnTo>
                    <a:lnTo>
                      <a:pt x="6810" y="450"/>
                    </a:lnTo>
                    <a:lnTo>
                      <a:pt x="6801" y="450"/>
                    </a:lnTo>
                    <a:lnTo>
                      <a:pt x="6793" y="442"/>
                    </a:lnTo>
                    <a:lnTo>
                      <a:pt x="6793" y="442"/>
                    </a:lnTo>
                    <a:lnTo>
                      <a:pt x="6766" y="424"/>
                    </a:lnTo>
                    <a:lnTo>
                      <a:pt x="6722" y="415"/>
                    </a:lnTo>
                    <a:lnTo>
                      <a:pt x="6713" y="415"/>
                    </a:lnTo>
                    <a:lnTo>
                      <a:pt x="6713" y="415"/>
                    </a:lnTo>
                    <a:lnTo>
                      <a:pt x="6678" y="424"/>
                    </a:lnTo>
                    <a:lnTo>
                      <a:pt x="6660" y="433"/>
                    </a:lnTo>
                    <a:lnTo>
                      <a:pt x="6660" y="433"/>
                    </a:lnTo>
                    <a:lnTo>
                      <a:pt x="6651" y="450"/>
                    </a:lnTo>
                    <a:lnTo>
                      <a:pt x="6651" y="450"/>
                    </a:lnTo>
                    <a:lnTo>
                      <a:pt x="6660" y="459"/>
                    </a:lnTo>
                    <a:lnTo>
                      <a:pt x="6660" y="459"/>
                    </a:lnTo>
                    <a:lnTo>
                      <a:pt x="6669" y="468"/>
                    </a:lnTo>
                    <a:lnTo>
                      <a:pt x="6669" y="468"/>
                    </a:lnTo>
                    <a:lnTo>
                      <a:pt x="6660" y="468"/>
                    </a:lnTo>
                    <a:lnTo>
                      <a:pt x="6634" y="468"/>
                    </a:lnTo>
                    <a:lnTo>
                      <a:pt x="6634" y="468"/>
                    </a:lnTo>
                    <a:lnTo>
                      <a:pt x="6625" y="477"/>
                    </a:lnTo>
                    <a:lnTo>
                      <a:pt x="6616" y="486"/>
                    </a:lnTo>
                    <a:lnTo>
                      <a:pt x="6616" y="486"/>
                    </a:lnTo>
                    <a:lnTo>
                      <a:pt x="6590" y="495"/>
                    </a:lnTo>
                    <a:lnTo>
                      <a:pt x="6537" y="503"/>
                    </a:lnTo>
                    <a:lnTo>
                      <a:pt x="6528" y="512"/>
                    </a:lnTo>
                    <a:lnTo>
                      <a:pt x="6519" y="512"/>
                    </a:lnTo>
                    <a:lnTo>
                      <a:pt x="6519" y="512"/>
                    </a:lnTo>
                    <a:lnTo>
                      <a:pt x="6484" y="512"/>
                    </a:lnTo>
                    <a:lnTo>
                      <a:pt x="6448" y="530"/>
                    </a:lnTo>
                    <a:lnTo>
                      <a:pt x="6448" y="530"/>
                    </a:lnTo>
                    <a:lnTo>
                      <a:pt x="6466" y="512"/>
                    </a:lnTo>
                    <a:lnTo>
                      <a:pt x="6466" y="512"/>
                    </a:lnTo>
                    <a:lnTo>
                      <a:pt x="6484" y="495"/>
                    </a:lnTo>
                    <a:lnTo>
                      <a:pt x="6484" y="495"/>
                    </a:lnTo>
                    <a:lnTo>
                      <a:pt x="6493" y="495"/>
                    </a:lnTo>
                    <a:lnTo>
                      <a:pt x="6493" y="495"/>
                    </a:lnTo>
                    <a:lnTo>
                      <a:pt x="6510" y="495"/>
                    </a:lnTo>
                    <a:lnTo>
                      <a:pt x="6510" y="495"/>
                    </a:lnTo>
                    <a:lnTo>
                      <a:pt x="6528" y="486"/>
                    </a:lnTo>
                    <a:lnTo>
                      <a:pt x="6528" y="486"/>
                    </a:lnTo>
                    <a:lnTo>
                      <a:pt x="6528" y="477"/>
                    </a:lnTo>
                    <a:lnTo>
                      <a:pt x="6554" y="468"/>
                    </a:lnTo>
                    <a:lnTo>
                      <a:pt x="6572" y="468"/>
                    </a:lnTo>
                    <a:lnTo>
                      <a:pt x="6572" y="468"/>
                    </a:lnTo>
                    <a:lnTo>
                      <a:pt x="6581" y="468"/>
                    </a:lnTo>
                    <a:lnTo>
                      <a:pt x="6581" y="468"/>
                    </a:lnTo>
                    <a:lnTo>
                      <a:pt x="6607" y="459"/>
                    </a:lnTo>
                    <a:lnTo>
                      <a:pt x="6607" y="459"/>
                    </a:lnTo>
                    <a:lnTo>
                      <a:pt x="6607" y="450"/>
                    </a:lnTo>
                    <a:lnTo>
                      <a:pt x="6607" y="450"/>
                    </a:lnTo>
                    <a:lnTo>
                      <a:pt x="6616" y="442"/>
                    </a:lnTo>
                    <a:lnTo>
                      <a:pt x="6616" y="442"/>
                    </a:lnTo>
                    <a:lnTo>
                      <a:pt x="6625" y="442"/>
                    </a:lnTo>
                    <a:lnTo>
                      <a:pt x="6625" y="442"/>
                    </a:lnTo>
                    <a:lnTo>
                      <a:pt x="6625" y="442"/>
                    </a:lnTo>
                    <a:lnTo>
                      <a:pt x="6634" y="433"/>
                    </a:lnTo>
                    <a:lnTo>
                      <a:pt x="6634" y="433"/>
                    </a:lnTo>
                    <a:lnTo>
                      <a:pt x="6634" y="433"/>
                    </a:lnTo>
                    <a:lnTo>
                      <a:pt x="6669" y="415"/>
                    </a:lnTo>
                    <a:lnTo>
                      <a:pt x="6687" y="397"/>
                    </a:lnTo>
                    <a:lnTo>
                      <a:pt x="6687" y="397"/>
                    </a:lnTo>
                    <a:lnTo>
                      <a:pt x="6731" y="380"/>
                    </a:lnTo>
                    <a:lnTo>
                      <a:pt x="6775" y="362"/>
                    </a:lnTo>
                    <a:lnTo>
                      <a:pt x="6775" y="362"/>
                    </a:lnTo>
                    <a:lnTo>
                      <a:pt x="6793" y="362"/>
                    </a:lnTo>
                    <a:lnTo>
                      <a:pt x="6801" y="345"/>
                    </a:lnTo>
                    <a:lnTo>
                      <a:pt x="6801" y="345"/>
                    </a:lnTo>
                    <a:lnTo>
                      <a:pt x="6801" y="345"/>
                    </a:lnTo>
                    <a:lnTo>
                      <a:pt x="6801" y="345"/>
                    </a:lnTo>
                    <a:lnTo>
                      <a:pt x="6801" y="336"/>
                    </a:lnTo>
                    <a:lnTo>
                      <a:pt x="6801" y="336"/>
                    </a:lnTo>
                    <a:lnTo>
                      <a:pt x="6819" y="336"/>
                    </a:lnTo>
                    <a:lnTo>
                      <a:pt x="6881" y="309"/>
                    </a:lnTo>
                    <a:lnTo>
                      <a:pt x="6881" y="309"/>
                    </a:lnTo>
                    <a:lnTo>
                      <a:pt x="6890" y="300"/>
                    </a:lnTo>
                    <a:lnTo>
                      <a:pt x="6898" y="292"/>
                    </a:lnTo>
                    <a:lnTo>
                      <a:pt x="6898" y="292"/>
                    </a:lnTo>
                    <a:lnTo>
                      <a:pt x="6898" y="283"/>
                    </a:lnTo>
                    <a:lnTo>
                      <a:pt x="6898" y="283"/>
                    </a:lnTo>
                    <a:lnTo>
                      <a:pt x="6907" y="274"/>
                    </a:lnTo>
                    <a:lnTo>
                      <a:pt x="6907" y="265"/>
                    </a:lnTo>
                    <a:lnTo>
                      <a:pt x="6907" y="265"/>
                    </a:lnTo>
                    <a:lnTo>
                      <a:pt x="6890" y="256"/>
                    </a:lnTo>
                    <a:lnTo>
                      <a:pt x="6890" y="256"/>
                    </a:lnTo>
                    <a:lnTo>
                      <a:pt x="6907" y="247"/>
                    </a:lnTo>
                    <a:lnTo>
                      <a:pt x="6907" y="247"/>
                    </a:lnTo>
                    <a:lnTo>
                      <a:pt x="6916" y="239"/>
                    </a:lnTo>
                    <a:lnTo>
                      <a:pt x="6916" y="239"/>
                    </a:lnTo>
                    <a:lnTo>
                      <a:pt x="6907" y="221"/>
                    </a:lnTo>
                    <a:lnTo>
                      <a:pt x="6907" y="212"/>
                    </a:lnTo>
                    <a:lnTo>
                      <a:pt x="6907" y="212"/>
                    </a:lnTo>
                    <a:lnTo>
                      <a:pt x="6890" y="212"/>
                    </a:lnTo>
                    <a:lnTo>
                      <a:pt x="6890" y="212"/>
                    </a:lnTo>
                    <a:lnTo>
                      <a:pt x="6890" y="212"/>
                    </a:lnTo>
                    <a:lnTo>
                      <a:pt x="6890" y="212"/>
                    </a:lnTo>
                    <a:lnTo>
                      <a:pt x="6890" y="212"/>
                    </a:lnTo>
                    <a:lnTo>
                      <a:pt x="6890" y="203"/>
                    </a:lnTo>
                    <a:lnTo>
                      <a:pt x="6890" y="186"/>
                    </a:lnTo>
                    <a:lnTo>
                      <a:pt x="6890" y="186"/>
                    </a:lnTo>
                    <a:lnTo>
                      <a:pt x="6890" y="186"/>
                    </a:lnTo>
                    <a:lnTo>
                      <a:pt x="6890" y="186"/>
                    </a:lnTo>
                    <a:lnTo>
                      <a:pt x="6881" y="177"/>
                    </a:lnTo>
                    <a:lnTo>
                      <a:pt x="6881" y="177"/>
                    </a:lnTo>
                    <a:lnTo>
                      <a:pt x="6863" y="177"/>
                    </a:lnTo>
                    <a:lnTo>
                      <a:pt x="6854" y="177"/>
                    </a:lnTo>
                    <a:lnTo>
                      <a:pt x="6854" y="177"/>
                    </a:lnTo>
                    <a:lnTo>
                      <a:pt x="6854" y="177"/>
                    </a:lnTo>
                    <a:lnTo>
                      <a:pt x="6845" y="150"/>
                    </a:lnTo>
                    <a:lnTo>
                      <a:pt x="6845" y="141"/>
                    </a:lnTo>
                    <a:lnTo>
                      <a:pt x="6837" y="133"/>
                    </a:lnTo>
                    <a:lnTo>
                      <a:pt x="6837" y="133"/>
                    </a:lnTo>
                    <a:lnTo>
                      <a:pt x="6828" y="133"/>
                    </a:lnTo>
                    <a:lnTo>
                      <a:pt x="6828" y="133"/>
                    </a:lnTo>
                    <a:lnTo>
                      <a:pt x="6828" y="133"/>
                    </a:lnTo>
                    <a:lnTo>
                      <a:pt x="6828" y="133"/>
                    </a:lnTo>
                    <a:lnTo>
                      <a:pt x="6828" y="133"/>
                    </a:lnTo>
                    <a:lnTo>
                      <a:pt x="6819" y="124"/>
                    </a:lnTo>
                    <a:lnTo>
                      <a:pt x="6810" y="133"/>
                    </a:lnTo>
                    <a:lnTo>
                      <a:pt x="6810" y="133"/>
                    </a:lnTo>
                    <a:lnTo>
                      <a:pt x="6801" y="133"/>
                    </a:lnTo>
                    <a:lnTo>
                      <a:pt x="6801" y="133"/>
                    </a:lnTo>
                    <a:lnTo>
                      <a:pt x="6793" y="133"/>
                    </a:lnTo>
                    <a:lnTo>
                      <a:pt x="6793" y="133"/>
                    </a:lnTo>
                    <a:lnTo>
                      <a:pt x="6793" y="133"/>
                    </a:lnTo>
                    <a:lnTo>
                      <a:pt x="6793" y="133"/>
                    </a:lnTo>
                    <a:lnTo>
                      <a:pt x="6748" y="115"/>
                    </a:lnTo>
                    <a:lnTo>
                      <a:pt x="6704" y="115"/>
                    </a:lnTo>
                    <a:lnTo>
                      <a:pt x="6704" y="115"/>
                    </a:lnTo>
                    <a:lnTo>
                      <a:pt x="6695" y="115"/>
                    </a:lnTo>
                    <a:lnTo>
                      <a:pt x="6695" y="115"/>
                    </a:lnTo>
                    <a:lnTo>
                      <a:pt x="6695" y="115"/>
                    </a:lnTo>
                    <a:lnTo>
                      <a:pt x="6678" y="106"/>
                    </a:lnTo>
                    <a:lnTo>
                      <a:pt x="6678" y="106"/>
                    </a:lnTo>
                    <a:lnTo>
                      <a:pt x="6669" y="106"/>
                    </a:lnTo>
                    <a:lnTo>
                      <a:pt x="6660" y="115"/>
                    </a:lnTo>
                    <a:lnTo>
                      <a:pt x="6660" y="115"/>
                    </a:lnTo>
                    <a:lnTo>
                      <a:pt x="6651" y="115"/>
                    </a:lnTo>
                    <a:lnTo>
                      <a:pt x="6634" y="115"/>
                    </a:lnTo>
                    <a:lnTo>
                      <a:pt x="6634" y="115"/>
                    </a:lnTo>
                    <a:lnTo>
                      <a:pt x="6616" y="115"/>
                    </a:lnTo>
                    <a:lnTo>
                      <a:pt x="6616" y="115"/>
                    </a:lnTo>
                    <a:lnTo>
                      <a:pt x="6598" y="115"/>
                    </a:lnTo>
                    <a:lnTo>
                      <a:pt x="6598" y="115"/>
                    </a:lnTo>
                    <a:lnTo>
                      <a:pt x="6581" y="115"/>
                    </a:lnTo>
                    <a:lnTo>
                      <a:pt x="6572" y="115"/>
                    </a:lnTo>
                    <a:lnTo>
                      <a:pt x="6572" y="115"/>
                    </a:lnTo>
                    <a:lnTo>
                      <a:pt x="6563" y="124"/>
                    </a:lnTo>
                    <a:lnTo>
                      <a:pt x="6554" y="133"/>
                    </a:lnTo>
                    <a:lnTo>
                      <a:pt x="6554" y="133"/>
                    </a:lnTo>
                    <a:lnTo>
                      <a:pt x="6554" y="141"/>
                    </a:lnTo>
                    <a:lnTo>
                      <a:pt x="6528" y="141"/>
                    </a:lnTo>
                    <a:lnTo>
                      <a:pt x="6528" y="141"/>
                    </a:lnTo>
                    <a:lnTo>
                      <a:pt x="6501" y="141"/>
                    </a:lnTo>
                    <a:lnTo>
                      <a:pt x="6501" y="141"/>
                    </a:lnTo>
                    <a:lnTo>
                      <a:pt x="6501" y="141"/>
                    </a:lnTo>
                    <a:lnTo>
                      <a:pt x="6501" y="141"/>
                    </a:lnTo>
                    <a:lnTo>
                      <a:pt x="6510" y="124"/>
                    </a:lnTo>
                    <a:lnTo>
                      <a:pt x="6510" y="124"/>
                    </a:lnTo>
                    <a:lnTo>
                      <a:pt x="6528" y="115"/>
                    </a:lnTo>
                    <a:lnTo>
                      <a:pt x="6528" y="115"/>
                    </a:lnTo>
                    <a:lnTo>
                      <a:pt x="6528" y="106"/>
                    </a:lnTo>
                    <a:lnTo>
                      <a:pt x="6528" y="97"/>
                    </a:lnTo>
                    <a:lnTo>
                      <a:pt x="6528" y="97"/>
                    </a:lnTo>
                    <a:lnTo>
                      <a:pt x="6519" y="89"/>
                    </a:lnTo>
                    <a:lnTo>
                      <a:pt x="6510" y="80"/>
                    </a:lnTo>
                    <a:lnTo>
                      <a:pt x="6466" y="80"/>
                    </a:lnTo>
                    <a:lnTo>
                      <a:pt x="6466" y="80"/>
                    </a:lnTo>
                    <a:lnTo>
                      <a:pt x="6440" y="80"/>
                    </a:lnTo>
                    <a:lnTo>
                      <a:pt x="6440" y="80"/>
                    </a:lnTo>
                    <a:lnTo>
                      <a:pt x="6431" y="80"/>
                    </a:lnTo>
                    <a:lnTo>
                      <a:pt x="6413" y="71"/>
                    </a:lnTo>
                    <a:lnTo>
                      <a:pt x="6413" y="71"/>
                    </a:lnTo>
                    <a:lnTo>
                      <a:pt x="6413" y="71"/>
                    </a:lnTo>
                    <a:lnTo>
                      <a:pt x="6440" y="62"/>
                    </a:lnTo>
                    <a:lnTo>
                      <a:pt x="6440" y="62"/>
                    </a:lnTo>
                    <a:lnTo>
                      <a:pt x="6440" y="62"/>
                    </a:lnTo>
                    <a:lnTo>
                      <a:pt x="6448" y="53"/>
                    </a:lnTo>
                    <a:lnTo>
                      <a:pt x="6457" y="53"/>
                    </a:lnTo>
                    <a:lnTo>
                      <a:pt x="6457" y="53"/>
                    </a:lnTo>
                    <a:lnTo>
                      <a:pt x="6457" y="36"/>
                    </a:lnTo>
                    <a:lnTo>
                      <a:pt x="6457" y="27"/>
                    </a:lnTo>
                    <a:lnTo>
                      <a:pt x="6457" y="27"/>
                    </a:lnTo>
                    <a:lnTo>
                      <a:pt x="6457" y="27"/>
                    </a:lnTo>
                    <a:lnTo>
                      <a:pt x="6440" y="18"/>
                    </a:lnTo>
                    <a:lnTo>
                      <a:pt x="6422" y="18"/>
                    </a:lnTo>
                    <a:lnTo>
                      <a:pt x="6422" y="18"/>
                    </a:lnTo>
                    <a:lnTo>
                      <a:pt x="6404" y="9"/>
                    </a:lnTo>
                    <a:lnTo>
                      <a:pt x="6404" y="9"/>
                    </a:lnTo>
                    <a:lnTo>
                      <a:pt x="6395" y="9"/>
                    </a:lnTo>
                    <a:lnTo>
                      <a:pt x="6387" y="9"/>
                    </a:lnTo>
                    <a:lnTo>
                      <a:pt x="6378" y="9"/>
                    </a:lnTo>
                    <a:lnTo>
                      <a:pt x="6378" y="9"/>
                    </a:lnTo>
                    <a:lnTo>
                      <a:pt x="6343" y="0"/>
                    </a:lnTo>
                    <a:lnTo>
                      <a:pt x="6343" y="0"/>
                    </a:lnTo>
                    <a:lnTo>
                      <a:pt x="6325" y="0"/>
                    </a:lnTo>
                    <a:lnTo>
                      <a:pt x="6307" y="0"/>
                    </a:lnTo>
                    <a:lnTo>
                      <a:pt x="6307" y="9"/>
                    </a:lnTo>
                    <a:lnTo>
                      <a:pt x="6307" y="9"/>
                    </a:lnTo>
                    <a:lnTo>
                      <a:pt x="6281" y="9"/>
                    </a:lnTo>
                    <a:lnTo>
                      <a:pt x="6281" y="9"/>
                    </a:lnTo>
                    <a:lnTo>
                      <a:pt x="6263" y="18"/>
                    </a:lnTo>
                    <a:lnTo>
                      <a:pt x="6263" y="18"/>
                    </a:lnTo>
                    <a:lnTo>
                      <a:pt x="6237" y="27"/>
                    </a:lnTo>
                    <a:lnTo>
                      <a:pt x="6219" y="44"/>
                    </a:lnTo>
                    <a:lnTo>
                      <a:pt x="6219" y="44"/>
                    </a:lnTo>
                    <a:lnTo>
                      <a:pt x="6210" y="53"/>
                    </a:lnTo>
                    <a:lnTo>
                      <a:pt x="6210" y="53"/>
                    </a:lnTo>
                    <a:lnTo>
                      <a:pt x="6201" y="62"/>
                    </a:lnTo>
                    <a:lnTo>
                      <a:pt x="6201" y="62"/>
                    </a:lnTo>
                    <a:lnTo>
                      <a:pt x="6175" y="80"/>
                    </a:lnTo>
                    <a:lnTo>
                      <a:pt x="6157" y="97"/>
                    </a:lnTo>
                    <a:lnTo>
                      <a:pt x="6157" y="97"/>
                    </a:lnTo>
                    <a:lnTo>
                      <a:pt x="6157" y="115"/>
                    </a:lnTo>
                    <a:lnTo>
                      <a:pt x="6157" y="115"/>
                    </a:lnTo>
                    <a:lnTo>
                      <a:pt x="6166" y="124"/>
                    </a:lnTo>
                    <a:lnTo>
                      <a:pt x="6166" y="124"/>
                    </a:lnTo>
                    <a:lnTo>
                      <a:pt x="6166" y="133"/>
                    </a:lnTo>
                    <a:lnTo>
                      <a:pt x="6166" y="133"/>
                    </a:lnTo>
                    <a:lnTo>
                      <a:pt x="6166" y="133"/>
                    </a:lnTo>
                    <a:lnTo>
                      <a:pt x="6166" y="141"/>
                    </a:lnTo>
                    <a:lnTo>
                      <a:pt x="6166" y="141"/>
                    </a:lnTo>
                    <a:lnTo>
                      <a:pt x="6140" y="141"/>
                    </a:lnTo>
                    <a:lnTo>
                      <a:pt x="6140" y="141"/>
                    </a:lnTo>
                    <a:lnTo>
                      <a:pt x="6140" y="141"/>
                    </a:lnTo>
                    <a:lnTo>
                      <a:pt x="6140" y="141"/>
                    </a:lnTo>
                    <a:lnTo>
                      <a:pt x="6113" y="133"/>
                    </a:lnTo>
                    <a:lnTo>
                      <a:pt x="6113" y="133"/>
                    </a:lnTo>
                    <a:lnTo>
                      <a:pt x="6078" y="141"/>
                    </a:lnTo>
                    <a:lnTo>
                      <a:pt x="6078" y="141"/>
                    </a:lnTo>
                    <a:lnTo>
                      <a:pt x="6069" y="141"/>
                    </a:lnTo>
                    <a:lnTo>
                      <a:pt x="6069" y="141"/>
                    </a:lnTo>
                    <a:lnTo>
                      <a:pt x="6060" y="150"/>
                    </a:lnTo>
                    <a:lnTo>
                      <a:pt x="6051" y="159"/>
                    </a:lnTo>
                    <a:lnTo>
                      <a:pt x="6051" y="159"/>
                    </a:lnTo>
                    <a:lnTo>
                      <a:pt x="6060" y="177"/>
                    </a:lnTo>
                    <a:lnTo>
                      <a:pt x="6060" y="177"/>
                    </a:lnTo>
                    <a:lnTo>
                      <a:pt x="6060" y="177"/>
                    </a:lnTo>
                    <a:lnTo>
                      <a:pt x="6060" y="177"/>
                    </a:lnTo>
                    <a:lnTo>
                      <a:pt x="6034" y="168"/>
                    </a:lnTo>
                    <a:lnTo>
                      <a:pt x="6034" y="168"/>
                    </a:lnTo>
                    <a:lnTo>
                      <a:pt x="6007" y="168"/>
                    </a:lnTo>
                    <a:lnTo>
                      <a:pt x="5998" y="186"/>
                    </a:lnTo>
                    <a:lnTo>
                      <a:pt x="5998" y="186"/>
                    </a:lnTo>
                    <a:lnTo>
                      <a:pt x="5981" y="186"/>
                    </a:lnTo>
                    <a:lnTo>
                      <a:pt x="5954" y="186"/>
                    </a:lnTo>
                    <a:lnTo>
                      <a:pt x="5954" y="186"/>
                    </a:lnTo>
                    <a:lnTo>
                      <a:pt x="5945" y="194"/>
                    </a:lnTo>
                    <a:lnTo>
                      <a:pt x="5945" y="194"/>
                    </a:lnTo>
                    <a:lnTo>
                      <a:pt x="5945" y="177"/>
                    </a:lnTo>
                    <a:lnTo>
                      <a:pt x="5945" y="177"/>
                    </a:lnTo>
                    <a:lnTo>
                      <a:pt x="5945" y="159"/>
                    </a:lnTo>
                    <a:lnTo>
                      <a:pt x="5928" y="159"/>
                    </a:lnTo>
                    <a:lnTo>
                      <a:pt x="5928" y="159"/>
                    </a:lnTo>
                    <a:lnTo>
                      <a:pt x="5901" y="159"/>
                    </a:lnTo>
                    <a:lnTo>
                      <a:pt x="5893" y="168"/>
                    </a:lnTo>
                    <a:lnTo>
                      <a:pt x="5893" y="168"/>
                    </a:lnTo>
                    <a:lnTo>
                      <a:pt x="5884" y="177"/>
                    </a:lnTo>
                    <a:lnTo>
                      <a:pt x="5884" y="177"/>
                    </a:lnTo>
                    <a:lnTo>
                      <a:pt x="5884" y="177"/>
                    </a:lnTo>
                    <a:lnTo>
                      <a:pt x="5875" y="177"/>
                    </a:lnTo>
                    <a:lnTo>
                      <a:pt x="5875" y="177"/>
                    </a:lnTo>
                    <a:lnTo>
                      <a:pt x="5866" y="168"/>
                    </a:lnTo>
                    <a:lnTo>
                      <a:pt x="5866" y="168"/>
                    </a:lnTo>
                    <a:lnTo>
                      <a:pt x="5857" y="168"/>
                    </a:lnTo>
                    <a:lnTo>
                      <a:pt x="5848" y="168"/>
                    </a:lnTo>
                    <a:lnTo>
                      <a:pt x="5848" y="168"/>
                    </a:lnTo>
                    <a:lnTo>
                      <a:pt x="5840" y="177"/>
                    </a:lnTo>
                    <a:lnTo>
                      <a:pt x="5840" y="177"/>
                    </a:lnTo>
                    <a:lnTo>
                      <a:pt x="5813" y="186"/>
                    </a:lnTo>
                    <a:lnTo>
                      <a:pt x="5813" y="186"/>
                    </a:lnTo>
                    <a:lnTo>
                      <a:pt x="5804" y="186"/>
                    </a:lnTo>
                    <a:lnTo>
                      <a:pt x="5796" y="186"/>
                    </a:lnTo>
                    <a:lnTo>
                      <a:pt x="5796" y="186"/>
                    </a:lnTo>
                    <a:lnTo>
                      <a:pt x="5787" y="186"/>
                    </a:lnTo>
                    <a:lnTo>
                      <a:pt x="5778" y="186"/>
                    </a:lnTo>
                    <a:lnTo>
                      <a:pt x="5778" y="186"/>
                    </a:lnTo>
                    <a:lnTo>
                      <a:pt x="5769" y="186"/>
                    </a:lnTo>
                    <a:lnTo>
                      <a:pt x="5769" y="194"/>
                    </a:lnTo>
                    <a:lnTo>
                      <a:pt x="5769" y="194"/>
                    </a:lnTo>
                    <a:lnTo>
                      <a:pt x="5760" y="203"/>
                    </a:lnTo>
                    <a:lnTo>
                      <a:pt x="5769" y="212"/>
                    </a:lnTo>
                    <a:lnTo>
                      <a:pt x="5769" y="221"/>
                    </a:lnTo>
                    <a:lnTo>
                      <a:pt x="5760" y="221"/>
                    </a:lnTo>
                    <a:lnTo>
                      <a:pt x="5760" y="221"/>
                    </a:lnTo>
                    <a:lnTo>
                      <a:pt x="5734" y="221"/>
                    </a:lnTo>
                    <a:lnTo>
                      <a:pt x="5734" y="221"/>
                    </a:lnTo>
                    <a:lnTo>
                      <a:pt x="5707" y="221"/>
                    </a:lnTo>
                    <a:lnTo>
                      <a:pt x="5698" y="230"/>
                    </a:lnTo>
                    <a:lnTo>
                      <a:pt x="5698" y="230"/>
                    </a:lnTo>
                    <a:lnTo>
                      <a:pt x="5690" y="239"/>
                    </a:lnTo>
                    <a:lnTo>
                      <a:pt x="5646" y="239"/>
                    </a:lnTo>
                    <a:lnTo>
                      <a:pt x="5628" y="239"/>
                    </a:lnTo>
                    <a:lnTo>
                      <a:pt x="5628" y="239"/>
                    </a:lnTo>
                    <a:lnTo>
                      <a:pt x="5610" y="239"/>
                    </a:lnTo>
                    <a:lnTo>
                      <a:pt x="5601" y="247"/>
                    </a:lnTo>
                    <a:lnTo>
                      <a:pt x="5601" y="247"/>
                    </a:lnTo>
                    <a:lnTo>
                      <a:pt x="5593" y="256"/>
                    </a:lnTo>
                    <a:lnTo>
                      <a:pt x="5593" y="256"/>
                    </a:lnTo>
                    <a:lnTo>
                      <a:pt x="5593" y="256"/>
                    </a:lnTo>
                    <a:lnTo>
                      <a:pt x="5575" y="265"/>
                    </a:lnTo>
                    <a:lnTo>
                      <a:pt x="5575" y="265"/>
                    </a:lnTo>
                    <a:lnTo>
                      <a:pt x="5575" y="265"/>
                    </a:lnTo>
                    <a:lnTo>
                      <a:pt x="5566" y="265"/>
                    </a:lnTo>
                    <a:lnTo>
                      <a:pt x="5557" y="265"/>
                    </a:lnTo>
                    <a:lnTo>
                      <a:pt x="5557" y="265"/>
                    </a:lnTo>
                    <a:lnTo>
                      <a:pt x="5540" y="274"/>
                    </a:lnTo>
                    <a:lnTo>
                      <a:pt x="5522" y="283"/>
                    </a:lnTo>
                    <a:lnTo>
                      <a:pt x="5522" y="283"/>
                    </a:lnTo>
                    <a:lnTo>
                      <a:pt x="5513" y="292"/>
                    </a:lnTo>
                    <a:lnTo>
                      <a:pt x="5504" y="300"/>
                    </a:lnTo>
                    <a:lnTo>
                      <a:pt x="5504" y="300"/>
                    </a:lnTo>
                    <a:lnTo>
                      <a:pt x="5487" y="292"/>
                    </a:lnTo>
                    <a:lnTo>
                      <a:pt x="5487" y="292"/>
                    </a:lnTo>
                    <a:lnTo>
                      <a:pt x="5478" y="283"/>
                    </a:lnTo>
                    <a:lnTo>
                      <a:pt x="5469" y="292"/>
                    </a:lnTo>
                    <a:lnTo>
                      <a:pt x="5469" y="292"/>
                    </a:lnTo>
                    <a:lnTo>
                      <a:pt x="5460" y="292"/>
                    </a:lnTo>
                    <a:lnTo>
                      <a:pt x="5460" y="300"/>
                    </a:lnTo>
                    <a:lnTo>
                      <a:pt x="5460" y="309"/>
                    </a:lnTo>
                    <a:lnTo>
                      <a:pt x="5460" y="309"/>
                    </a:lnTo>
                    <a:lnTo>
                      <a:pt x="5443" y="309"/>
                    </a:lnTo>
                    <a:lnTo>
                      <a:pt x="5434" y="318"/>
                    </a:lnTo>
                    <a:lnTo>
                      <a:pt x="5434" y="318"/>
                    </a:lnTo>
                    <a:lnTo>
                      <a:pt x="5434" y="327"/>
                    </a:lnTo>
                    <a:lnTo>
                      <a:pt x="5434" y="336"/>
                    </a:lnTo>
                    <a:lnTo>
                      <a:pt x="5434" y="336"/>
                    </a:lnTo>
                    <a:lnTo>
                      <a:pt x="5443" y="345"/>
                    </a:lnTo>
                    <a:lnTo>
                      <a:pt x="5443" y="345"/>
                    </a:lnTo>
                    <a:lnTo>
                      <a:pt x="5434" y="353"/>
                    </a:lnTo>
                    <a:lnTo>
                      <a:pt x="5434" y="353"/>
                    </a:lnTo>
                    <a:lnTo>
                      <a:pt x="5434" y="362"/>
                    </a:lnTo>
                    <a:lnTo>
                      <a:pt x="5443" y="371"/>
                    </a:lnTo>
                    <a:lnTo>
                      <a:pt x="5443" y="371"/>
                    </a:lnTo>
                    <a:lnTo>
                      <a:pt x="5443" y="380"/>
                    </a:lnTo>
                    <a:lnTo>
                      <a:pt x="5443" y="380"/>
                    </a:lnTo>
                    <a:lnTo>
                      <a:pt x="5434" y="389"/>
                    </a:lnTo>
                    <a:lnTo>
                      <a:pt x="5434" y="397"/>
                    </a:lnTo>
                    <a:lnTo>
                      <a:pt x="5434" y="397"/>
                    </a:lnTo>
                    <a:lnTo>
                      <a:pt x="5443" y="415"/>
                    </a:lnTo>
                    <a:lnTo>
                      <a:pt x="5443" y="415"/>
                    </a:lnTo>
                    <a:lnTo>
                      <a:pt x="5443" y="415"/>
                    </a:lnTo>
                    <a:lnTo>
                      <a:pt x="5443" y="415"/>
                    </a:lnTo>
                    <a:lnTo>
                      <a:pt x="5451" y="424"/>
                    </a:lnTo>
                    <a:lnTo>
                      <a:pt x="5451" y="424"/>
                    </a:lnTo>
                    <a:lnTo>
                      <a:pt x="5443" y="442"/>
                    </a:lnTo>
                    <a:lnTo>
                      <a:pt x="5443" y="442"/>
                    </a:lnTo>
                    <a:lnTo>
                      <a:pt x="5443" y="442"/>
                    </a:lnTo>
                    <a:lnTo>
                      <a:pt x="5443" y="442"/>
                    </a:lnTo>
                    <a:lnTo>
                      <a:pt x="5443" y="442"/>
                    </a:lnTo>
                    <a:lnTo>
                      <a:pt x="5443" y="442"/>
                    </a:lnTo>
                    <a:lnTo>
                      <a:pt x="5443" y="442"/>
                    </a:lnTo>
                    <a:lnTo>
                      <a:pt x="5434" y="442"/>
                    </a:lnTo>
                    <a:lnTo>
                      <a:pt x="5434" y="442"/>
                    </a:lnTo>
                    <a:lnTo>
                      <a:pt x="5416" y="433"/>
                    </a:lnTo>
                    <a:lnTo>
                      <a:pt x="5407" y="433"/>
                    </a:lnTo>
                    <a:lnTo>
                      <a:pt x="5407" y="433"/>
                    </a:lnTo>
                    <a:lnTo>
                      <a:pt x="5381" y="442"/>
                    </a:lnTo>
                    <a:lnTo>
                      <a:pt x="5381" y="442"/>
                    </a:lnTo>
                    <a:lnTo>
                      <a:pt x="5372" y="450"/>
                    </a:lnTo>
                    <a:lnTo>
                      <a:pt x="5372" y="450"/>
                    </a:lnTo>
                    <a:lnTo>
                      <a:pt x="5363" y="450"/>
                    </a:lnTo>
                    <a:lnTo>
                      <a:pt x="5363" y="450"/>
                    </a:lnTo>
                    <a:lnTo>
                      <a:pt x="5354" y="442"/>
                    </a:lnTo>
                    <a:lnTo>
                      <a:pt x="5337" y="442"/>
                    </a:lnTo>
                    <a:lnTo>
                      <a:pt x="5337" y="442"/>
                    </a:lnTo>
                    <a:lnTo>
                      <a:pt x="5319" y="442"/>
                    </a:lnTo>
                    <a:lnTo>
                      <a:pt x="5319" y="442"/>
                    </a:lnTo>
                    <a:lnTo>
                      <a:pt x="5319" y="450"/>
                    </a:lnTo>
                    <a:lnTo>
                      <a:pt x="5319" y="450"/>
                    </a:lnTo>
                    <a:lnTo>
                      <a:pt x="5293" y="450"/>
                    </a:lnTo>
                    <a:lnTo>
                      <a:pt x="5293" y="450"/>
                    </a:lnTo>
                    <a:lnTo>
                      <a:pt x="5266" y="450"/>
                    </a:lnTo>
                    <a:lnTo>
                      <a:pt x="5266" y="450"/>
                    </a:lnTo>
                    <a:lnTo>
                      <a:pt x="5187" y="450"/>
                    </a:lnTo>
                    <a:lnTo>
                      <a:pt x="5125" y="459"/>
                    </a:lnTo>
                    <a:lnTo>
                      <a:pt x="5125" y="459"/>
                    </a:lnTo>
                    <a:lnTo>
                      <a:pt x="5116" y="459"/>
                    </a:lnTo>
                    <a:lnTo>
                      <a:pt x="5116" y="459"/>
                    </a:lnTo>
                    <a:lnTo>
                      <a:pt x="5098" y="477"/>
                    </a:lnTo>
                    <a:lnTo>
                      <a:pt x="5090" y="495"/>
                    </a:lnTo>
                    <a:lnTo>
                      <a:pt x="5090" y="495"/>
                    </a:lnTo>
                    <a:lnTo>
                      <a:pt x="5090" y="503"/>
                    </a:lnTo>
                    <a:lnTo>
                      <a:pt x="5090" y="503"/>
                    </a:lnTo>
                    <a:lnTo>
                      <a:pt x="5090" y="512"/>
                    </a:lnTo>
                    <a:lnTo>
                      <a:pt x="5098" y="530"/>
                    </a:lnTo>
                    <a:lnTo>
                      <a:pt x="5098" y="530"/>
                    </a:lnTo>
                    <a:lnTo>
                      <a:pt x="5107" y="539"/>
                    </a:lnTo>
                    <a:lnTo>
                      <a:pt x="5107" y="539"/>
                    </a:lnTo>
                    <a:lnTo>
                      <a:pt x="5098" y="548"/>
                    </a:lnTo>
                    <a:lnTo>
                      <a:pt x="5098" y="548"/>
                    </a:lnTo>
                    <a:lnTo>
                      <a:pt x="5098" y="556"/>
                    </a:lnTo>
                    <a:lnTo>
                      <a:pt x="5098" y="565"/>
                    </a:lnTo>
                    <a:lnTo>
                      <a:pt x="5098" y="565"/>
                    </a:lnTo>
                    <a:lnTo>
                      <a:pt x="5098" y="583"/>
                    </a:lnTo>
                    <a:lnTo>
                      <a:pt x="5098" y="583"/>
                    </a:lnTo>
                    <a:lnTo>
                      <a:pt x="5134" y="601"/>
                    </a:lnTo>
                    <a:lnTo>
                      <a:pt x="5178" y="609"/>
                    </a:lnTo>
                    <a:lnTo>
                      <a:pt x="5178" y="609"/>
                    </a:lnTo>
                    <a:lnTo>
                      <a:pt x="5178" y="609"/>
                    </a:lnTo>
                    <a:lnTo>
                      <a:pt x="5178" y="609"/>
                    </a:lnTo>
                    <a:lnTo>
                      <a:pt x="5196" y="618"/>
                    </a:lnTo>
                    <a:lnTo>
                      <a:pt x="5204" y="627"/>
                    </a:lnTo>
                    <a:lnTo>
                      <a:pt x="5204" y="627"/>
                    </a:lnTo>
                    <a:lnTo>
                      <a:pt x="5213" y="645"/>
                    </a:lnTo>
                    <a:lnTo>
                      <a:pt x="5204" y="653"/>
                    </a:lnTo>
                    <a:lnTo>
                      <a:pt x="5204" y="653"/>
                    </a:lnTo>
                    <a:lnTo>
                      <a:pt x="5204" y="653"/>
                    </a:lnTo>
                    <a:lnTo>
                      <a:pt x="5204" y="653"/>
                    </a:lnTo>
                    <a:lnTo>
                      <a:pt x="5196" y="653"/>
                    </a:lnTo>
                    <a:lnTo>
                      <a:pt x="5196" y="653"/>
                    </a:lnTo>
                    <a:lnTo>
                      <a:pt x="5160" y="645"/>
                    </a:lnTo>
                    <a:lnTo>
                      <a:pt x="5125" y="618"/>
                    </a:lnTo>
                    <a:lnTo>
                      <a:pt x="5125" y="618"/>
                    </a:lnTo>
                    <a:lnTo>
                      <a:pt x="5090" y="609"/>
                    </a:lnTo>
                    <a:lnTo>
                      <a:pt x="5054" y="592"/>
                    </a:lnTo>
                    <a:lnTo>
                      <a:pt x="4993" y="583"/>
                    </a:lnTo>
                    <a:lnTo>
                      <a:pt x="4993" y="583"/>
                    </a:lnTo>
                    <a:lnTo>
                      <a:pt x="4984" y="583"/>
                    </a:lnTo>
                    <a:lnTo>
                      <a:pt x="4984" y="583"/>
                    </a:lnTo>
                    <a:lnTo>
                      <a:pt x="4975" y="574"/>
                    </a:lnTo>
                    <a:lnTo>
                      <a:pt x="4975" y="574"/>
                    </a:lnTo>
                    <a:lnTo>
                      <a:pt x="4966" y="565"/>
                    </a:lnTo>
                    <a:lnTo>
                      <a:pt x="4948" y="565"/>
                    </a:lnTo>
                    <a:lnTo>
                      <a:pt x="4948" y="565"/>
                    </a:lnTo>
                    <a:lnTo>
                      <a:pt x="4931" y="574"/>
                    </a:lnTo>
                    <a:lnTo>
                      <a:pt x="4913" y="583"/>
                    </a:lnTo>
                    <a:lnTo>
                      <a:pt x="4913" y="583"/>
                    </a:lnTo>
                    <a:lnTo>
                      <a:pt x="4904" y="592"/>
                    </a:lnTo>
                    <a:lnTo>
                      <a:pt x="4904" y="601"/>
                    </a:lnTo>
                    <a:lnTo>
                      <a:pt x="4904" y="601"/>
                    </a:lnTo>
                    <a:lnTo>
                      <a:pt x="4904" y="609"/>
                    </a:lnTo>
                    <a:lnTo>
                      <a:pt x="4922" y="609"/>
                    </a:lnTo>
                    <a:lnTo>
                      <a:pt x="4922" y="609"/>
                    </a:lnTo>
                    <a:lnTo>
                      <a:pt x="4922" y="609"/>
                    </a:lnTo>
                    <a:lnTo>
                      <a:pt x="4931" y="609"/>
                    </a:lnTo>
                    <a:lnTo>
                      <a:pt x="4931" y="609"/>
                    </a:lnTo>
                    <a:lnTo>
                      <a:pt x="4931" y="618"/>
                    </a:lnTo>
                    <a:lnTo>
                      <a:pt x="4931" y="618"/>
                    </a:lnTo>
                    <a:lnTo>
                      <a:pt x="4931" y="627"/>
                    </a:lnTo>
                    <a:lnTo>
                      <a:pt x="4948" y="636"/>
                    </a:lnTo>
                    <a:lnTo>
                      <a:pt x="4948" y="636"/>
                    </a:lnTo>
                    <a:lnTo>
                      <a:pt x="4957" y="636"/>
                    </a:lnTo>
                    <a:lnTo>
                      <a:pt x="4957" y="636"/>
                    </a:lnTo>
                    <a:lnTo>
                      <a:pt x="4948" y="636"/>
                    </a:lnTo>
                    <a:lnTo>
                      <a:pt x="4948" y="636"/>
                    </a:lnTo>
                    <a:lnTo>
                      <a:pt x="4922" y="627"/>
                    </a:lnTo>
                    <a:lnTo>
                      <a:pt x="4922" y="627"/>
                    </a:lnTo>
                    <a:lnTo>
                      <a:pt x="4904" y="618"/>
                    </a:lnTo>
                    <a:lnTo>
                      <a:pt x="4896" y="618"/>
                    </a:lnTo>
                    <a:lnTo>
                      <a:pt x="4896" y="618"/>
                    </a:lnTo>
                    <a:lnTo>
                      <a:pt x="4869" y="627"/>
                    </a:lnTo>
                    <a:lnTo>
                      <a:pt x="4851" y="645"/>
                    </a:lnTo>
                    <a:lnTo>
                      <a:pt x="4851" y="645"/>
                    </a:lnTo>
                    <a:lnTo>
                      <a:pt x="4843" y="653"/>
                    </a:lnTo>
                    <a:lnTo>
                      <a:pt x="4843" y="653"/>
                    </a:lnTo>
                    <a:lnTo>
                      <a:pt x="4860" y="680"/>
                    </a:lnTo>
                    <a:lnTo>
                      <a:pt x="4896" y="706"/>
                    </a:lnTo>
                    <a:lnTo>
                      <a:pt x="4896" y="706"/>
                    </a:lnTo>
                    <a:lnTo>
                      <a:pt x="4887" y="706"/>
                    </a:lnTo>
                    <a:lnTo>
                      <a:pt x="4860" y="706"/>
                    </a:lnTo>
                    <a:lnTo>
                      <a:pt x="4860" y="706"/>
                    </a:lnTo>
                    <a:lnTo>
                      <a:pt x="4843" y="706"/>
                    </a:lnTo>
                    <a:lnTo>
                      <a:pt x="4843" y="706"/>
                    </a:lnTo>
                    <a:lnTo>
                      <a:pt x="4843" y="706"/>
                    </a:lnTo>
                    <a:lnTo>
                      <a:pt x="4843" y="706"/>
                    </a:lnTo>
                    <a:lnTo>
                      <a:pt x="4825" y="706"/>
                    </a:lnTo>
                    <a:lnTo>
                      <a:pt x="4825" y="706"/>
                    </a:lnTo>
                    <a:lnTo>
                      <a:pt x="4816" y="698"/>
                    </a:lnTo>
                    <a:lnTo>
                      <a:pt x="4816" y="698"/>
                    </a:lnTo>
                    <a:lnTo>
                      <a:pt x="4825" y="689"/>
                    </a:lnTo>
                    <a:lnTo>
                      <a:pt x="4825" y="680"/>
                    </a:lnTo>
                    <a:lnTo>
                      <a:pt x="4825" y="680"/>
                    </a:lnTo>
                    <a:lnTo>
                      <a:pt x="4816" y="671"/>
                    </a:lnTo>
                    <a:lnTo>
                      <a:pt x="4816" y="671"/>
                    </a:lnTo>
                    <a:lnTo>
                      <a:pt x="4816" y="653"/>
                    </a:lnTo>
                    <a:lnTo>
                      <a:pt x="4825" y="636"/>
                    </a:lnTo>
                    <a:lnTo>
                      <a:pt x="4825" y="636"/>
                    </a:lnTo>
                    <a:lnTo>
                      <a:pt x="4834" y="627"/>
                    </a:lnTo>
                    <a:lnTo>
                      <a:pt x="4834" y="627"/>
                    </a:lnTo>
                    <a:lnTo>
                      <a:pt x="4834" y="601"/>
                    </a:lnTo>
                    <a:lnTo>
                      <a:pt x="4834" y="583"/>
                    </a:lnTo>
                    <a:lnTo>
                      <a:pt x="4834" y="583"/>
                    </a:lnTo>
                    <a:lnTo>
                      <a:pt x="4834" y="574"/>
                    </a:lnTo>
                    <a:lnTo>
                      <a:pt x="4834" y="574"/>
                    </a:lnTo>
                    <a:lnTo>
                      <a:pt x="4825" y="556"/>
                    </a:lnTo>
                    <a:lnTo>
                      <a:pt x="4807" y="548"/>
                    </a:lnTo>
                    <a:lnTo>
                      <a:pt x="4798" y="548"/>
                    </a:lnTo>
                    <a:lnTo>
                      <a:pt x="4798" y="548"/>
                    </a:lnTo>
                    <a:lnTo>
                      <a:pt x="4798" y="548"/>
                    </a:lnTo>
                    <a:lnTo>
                      <a:pt x="4781" y="548"/>
                    </a:lnTo>
                    <a:lnTo>
                      <a:pt x="4781" y="565"/>
                    </a:lnTo>
                    <a:lnTo>
                      <a:pt x="4781" y="565"/>
                    </a:lnTo>
                    <a:lnTo>
                      <a:pt x="4781" y="565"/>
                    </a:lnTo>
                    <a:lnTo>
                      <a:pt x="4781" y="574"/>
                    </a:lnTo>
                    <a:lnTo>
                      <a:pt x="4781" y="574"/>
                    </a:lnTo>
                    <a:lnTo>
                      <a:pt x="4781" y="592"/>
                    </a:lnTo>
                    <a:lnTo>
                      <a:pt x="4763" y="618"/>
                    </a:lnTo>
                    <a:lnTo>
                      <a:pt x="4763" y="618"/>
                    </a:lnTo>
                    <a:lnTo>
                      <a:pt x="4763" y="627"/>
                    </a:lnTo>
                    <a:lnTo>
                      <a:pt x="4763" y="627"/>
                    </a:lnTo>
                    <a:lnTo>
                      <a:pt x="4754" y="636"/>
                    </a:lnTo>
                    <a:lnTo>
                      <a:pt x="4737" y="636"/>
                    </a:lnTo>
                    <a:lnTo>
                      <a:pt x="4728" y="645"/>
                    </a:lnTo>
                    <a:lnTo>
                      <a:pt x="4728" y="645"/>
                    </a:lnTo>
                    <a:lnTo>
                      <a:pt x="4719" y="645"/>
                    </a:lnTo>
                    <a:lnTo>
                      <a:pt x="4719" y="645"/>
                    </a:lnTo>
                    <a:lnTo>
                      <a:pt x="4701" y="653"/>
                    </a:lnTo>
                    <a:lnTo>
                      <a:pt x="4701" y="653"/>
                    </a:lnTo>
                    <a:lnTo>
                      <a:pt x="4701" y="662"/>
                    </a:lnTo>
                    <a:lnTo>
                      <a:pt x="4701" y="662"/>
                    </a:lnTo>
                    <a:lnTo>
                      <a:pt x="4684" y="671"/>
                    </a:lnTo>
                    <a:lnTo>
                      <a:pt x="4684" y="671"/>
                    </a:lnTo>
                    <a:lnTo>
                      <a:pt x="4684" y="680"/>
                    </a:lnTo>
                    <a:lnTo>
                      <a:pt x="4684" y="680"/>
                    </a:lnTo>
                    <a:lnTo>
                      <a:pt x="4675" y="689"/>
                    </a:lnTo>
                    <a:lnTo>
                      <a:pt x="4675" y="689"/>
                    </a:lnTo>
                    <a:lnTo>
                      <a:pt x="4675" y="698"/>
                    </a:lnTo>
                    <a:lnTo>
                      <a:pt x="4675" y="706"/>
                    </a:lnTo>
                    <a:lnTo>
                      <a:pt x="4675" y="706"/>
                    </a:lnTo>
                    <a:lnTo>
                      <a:pt x="4737" y="777"/>
                    </a:lnTo>
                    <a:lnTo>
                      <a:pt x="4737" y="777"/>
                    </a:lnTo>
                    <a:lnTo>
                      <a:pt x="4728" y="795"/>
                    </a:lnTo>
                    <a:lnTo>
                      <a:pt x="4719" y="804"/>
                    </a:lnTo>
                    <a:lnTo>
                      <a:pt x="4719" y="804"/>
                    </a:lnTo>
                    <a:lnTo>
                      <a:pt x="4710" y="839"/>
                    </a:lnTo>
                    <a:lnTo>
                      <a:pt x="4710" y="865"/>
                    </a:lnTo>
                    <a:lnTo>
                      <a:pt x="4710" y="901"/>
                    </a:lnTo>
                    <a:lnTo>
                      <a:pt x="4710" y="901"/>
                    </a:lnTo>
                    <a:lnTo>
                      <a:pt x="4701" y="909"/>
                    </a:lnTo>
                    <a:lnTo>
                      <a:pt x="4710" y="927"/>
                    </a:lnTo>
                    <a:lnTo>
                      <a:pt x="4710" y="927"/>
                    </a:lnTo>
                    <a:lnTo>
                      <a:pt x="4719" y="936"/>
                    </a:lnTo>
                    <a:lnTo>
                      <a:pt x="4728" y="936"/>
                    </a:lnTo>
                    <a:lnTo>
                      <a:pt x="4728" y="936"/>
                    </a:lnTo>
                    <a:lnTo>
                      <a:pt x="4746" y="936"/>
                    </a:lnTo>
                    <a:lnTo>
                      <a:pt x="4746" y="936"/>
                    </a:lnTo>
                    <a:lnTo>
                      <a:pt x="4754" y="936"/>
                    </a:lnTo>
                    <a:lnTo>
                      <a:pt x="4754" y="936"/>
                    </a:lnTo>
                    <a:lnTo>
                      <a:pt x="4772" y="936"/>
                    </a:lnTo>
                    <a:lnTo>
                      <a:pt x="4772" y="936"/>
                    </a:lnTo>
                    <a:lnTo>
                      <a:pt x="4790" y="936"/>
                    </a:lnTo>
                    <a:lnTo>
                      <a:pt x="4790" y="936"/>
                    </a:lnTo>
                    <a:lnTo>
                      <a:pt x="4798" y="927"/>
                    </a:lnTo>
                    <a:lnTo>
                      <a:pt x="4798" y="927"/>
                    </a:lnTo>
                    <a:lnTo>
                      <a:pt x="4825" y="927"/>
                    </a:lnTo>
                    <a:lnTo>
                      <a:pt x="4825" y="927"/>
                    </a:lnTo>
                    <a:lnTo>
                      <a:pt x="4860" y="927"/>
                    </a:lnTo>
                    <a:lnTo>
                      <a:pt x="4860" y="927"/>
                    </a:lnTo>
                    <a:lnTo>
                      <a:pt x="4851" y="927"/>
                    </a:lnTo>
                    <a:lnTo>
                      <a:pt x="4851" y="927"/>
                    </a:lnTo>
                    <a:lnTo>
                      <a:pt x="4834" y="936"/>
                    </a:lnTo>
                    <a:lnTo>
                      <a:pt x="4834" y="936"/>
                    </a:lnTo>
                    <a:lnTo>
                      <a:pt x="4816" y="936"/>
                    </a:lnTo>
                    <a:lnTo>
                      <a:pt x="4816" y="936"/>
                    </a:lnTo>
                    <a:lnTo>
                      <a:pt x="4781" y="945"/>
                    </a:lnTo>
                    <a:lnTo>
                      <a:pt x="4763" y="954"/>
                    </a:lnTo>
                    <a:lnTo>
                      <a:pt x="4763" y="954"/>
                    </a:lnTo>
                    <a:lnTo>
                      <a:pt x="4754" y="971"/>
                    </a:lnTo>
                    <a:lnTo>
                      <a:pt x="4754" y="989"/>
                    </a:lnTo>
                    <a:lnTo>
                      <a:pt x="4763" y="1033"/>
                    </a:lnTo>
                    <a:lnTo>
                      <a:pt x="4772" y="1042"/>
                    </a:lnTo>
                    <a:lnTo>
                      <a:pt x="4772" y="1042"/>
                    </a:lnTo>
                    <a:lnTo>
                      <a:pt x="4763" y="1051"/>
                    </a:lnTo>
                    <a:lnTo>
                      <a:pt x="4754" y="1060"/>
                    </a:lnTo>
                    <a:lnTo>
                      <a:pt x="4728" y="1086"/>
                    </a:lnTo>
                    <a:lnTo>
                      <a:pt x="4728" y="1086"/>
                    </a:lnTo>
                    <a:lnTo>
                      <a:pt x="4719" y="1104"/>
                    </a:lnTo>
                    <a:lnTo>
                      <a:pt x="4719" y="1104"/>
                    </a:lnTo>
                    <a:lnTo>
                      <a:pt x="4701" y="1121"/>
                    </a:lnTo>
                    <a:lnTo>
                      <a:pt x="4693" y="1130"/>
                    </a:lnTo>
                    <a:lnTo>
                      <a:pt x="4693" y="1130"/>
                    </a:lnTo>
                    <a:lnTo>
                      <a:pt x="4675" y="1139"/>
                    </a:lnTo>
                    <a:lnTo>
                      <a:pt x="4675" y="1139"/>
                    </a:lnTo>
                    <a:lnTo>
                      <a:pt x="4640" y="1157"/>
                    </a:lnTo>
                    <a:lnTo>
                      <a:pt x="4631" y="1165"/>
                    </a:lnTo>
                    <a:lnTo>
                      <a:pt x="4631" y="1183"/>
                    </a:lnTo>
                    <a:lnTo>
                      <a:pt x="4631" y="1183"/>
                    </a:lnTo>
                    <a:lnTo>
                      <a:pt x="4631" y="1183"/>
                    </a:lnTo>
                    <a:lnTo>
                      <a:pt x="4631" y="1183"/>
                    </a:lnTo>
                    <a:lnTo>
                      <a:pt x="4622" y="1183"/>
                    </a:lnTo>
                    <a:lnTo>
                      <a:pt x="4622" y="1183"/>
                    </a:lnTo>
                    <a:lnTo>
                      <a:pt x="4604" y="1183"/>
                    </a:lnTo>
                    <a:lnTo>
                      <a:pt x="4587" y="1174"/>
                    </a:lnTo>
                    <a:lnTo>
                      <a:pt x="4587" y="1174"/>
                    </a:lnTo>
                    <a:lnTo>
                      <a:pt x="4569" y="1165"/>
                    </a:lnTo>
                    <a:lnTo>
                      <a:pt x="4569" y="1165"/>
                    </a:lnTo>
                    <a:lnTo>
                      <a:pt x="4569" y="1157"/>
                    </a:lnTo>
                    <a:lnTo>
                      <a:pt x="4569" y="1157"/>
                    </a:lnTo>
                    <a:lnTo>
                      <a:pt x="4569" y="1157"/>
                    </a:lnTo>
                    <a:lnTo>
                      <a:pt x="4569" y="1157"/>
                    </a:lnTo>
                    <a:lnTo>
                      <a:pt x="4578" y="1157"/>
                    </a:lnTo>
                    <a:lnTo>
                      <a:pt x="4578" y="1157"/>
                    </a:lnTo>
                    <a:lnTo>
                      <a:pt x="4578" y="1157"/>
                    </a:lnTo>
                    <a:lnTo>
                      <a:pt x="4596" y="1157"/>
                    </a:lnTo>
                    <a:lnTo>
                      <a:pt x="4596" y="1139"/>
                    </a:lnTo>
                    <a:lnTo>
                      <a:pt x="4596" y="1139"/>
                    </a:lnTo>
                    <a:lnTo>
                      <a:pt x="4596" y="1139"/>
                    </a:lnTo>
                    <a:lnTo>
                      <a:pt x="4596" y="1139"/>
                    </a:lnTo>
                    <a:lnTo>
                      <a:pt x="4604" y="1130"/>
                    </a:lnTo>
                    <a:lnTo>
                      <a:pt x="4613" y="1130"/>
                    </a:lnTo>
                    <a:lnTo>
                      <a:pt x="4613" y="1130"/>
                    </a:lnTo>
                    <a:lnTo>
                      <a:pt x="4622" y="1130"/>
                    </a:lnTo>
                    <a:lnTo>
                      <a:pt x="4631" y="1113"/>
                    </a:lnTo>
                    <a:lnTo>
                      <a:pt x="4631" y="1113"/>
                    </a:lnTo>
                    <a:lnTo>
                      <a:pt x="4631" y="1113"/>
                    </a:lnTo>
                    <a:lnTo>
                      <a:pt x="4631" y="1104"/>
                    </a:lnTo>
                    <a:lnTo>
                      <a:pt x="4631" y="1104"/>
                    </a:lnTo>
                    <a:lnTo>
                      <a:pt x="4631" y="1104"/>
                    </a:lnTo>
                    <a:lnTo>
                      <a:pt x="4631" y="1104"/>
                    </a:lnTo>
                    <a:lnTo>
                      <a:pt x="4640" y="1086"/>
                    </a:lnTo>
                    <a:lnTo>
                      <a:pt x="4640" y="1086"/>
                    </a:lnTo>
                    <a:lnTo>
                      <a:pt x="4640" y="1086"/>
                    </a:lnTo>
                    <a:lnTo>
                      <a:pt x="4640" y="1086"/>
                    </a:lnTo>
                    <a:lnTo>
                      <a:pt x="4657" y="1077"/>
                    </a:lnTo>
                    <a:lnTo>
                      <a:pt x="4657" y="1077"/>
                    </a:lnTo>
                    <a:lnTo>
                      <a:pt x="4657" y="1077"/>
                    </a:lnTo>
                    <a:lnTo>
                      <a:pt x="4666" y="1068"/>
                    </a:lnTo>
                    <a:lnTo>
                      <a:pt x="4666" y="1068"/>
                    </a:lnTo>
                    <a:lnTo>
                      <a:pt x="4666" y="1060"/>
                    </a:lnTo>
                    <a:lnTo>
                      <a:pt x="4666" y="1060"/>
                    </a:lnTo>
                    <a:lnTo>
                      <a:pt x="4684" y="1060"/>
                    </a:lnTo>
                    <a:lnTo>
                      <a:pt x="4693" y="1042"/>
                    </a:lnTo>
                    <a:lnTo>
                      <a:pt x="4693" y="1033"/>
                    </a:lnTo>
                    <a:lnTo>
                      <a:pt x="4693" y="1033"/>
                    </a:lnTo>
                    <a:lnTo>
                      <a:pt x="4684" y="1024"/>
                    </a:lnTo>
                    <a:lnTo>
                      <a:pt x="4684" y="1024"/>
                    </a:lnTo>
                    <a:lnTo>
                      <a:pt x="4684" y="1015"/>
                    </a:lnTo>
                    <a:lnTo>
                      <a:pt x="4684" y="1015"/>
                    </a:lnTo>
                    <a:lnTo>
                      <a:pt x="4693" y="1007"/>
                    </a:lnTo>
                    <a:lnTo>
                      <a:pt x="4693" y="1007"/>
                    </a:lnTo>
                    <a:lnTo>
                      <a:pt x="4710" y="998"/>
                    </a:lnTo>
                    <a:lnTo>
                      <a:pt x="4710" y="989"/>
                    </a:lnTo>
                    <a:lnTo>
                      <a:pt x="4710" y="980"/>
                    </a:lnTo>
                    <a:lnTo>
                      <a:pt x="4710" y="980"/>
                    </a:lnTo>
                    <a:lnTo>
                      <a:pt x="4710" y="971"/>
                    </a:lnTo>
                    <a:lnTo>
                      <a:pt x="4701" y="962"/>
                    </a:lnTo>
                    <a:lnTo>
                      <a:pt x="4701" y="962"/>
                    </a:lnTo>
                    <a:lnTo>
                      <a:pt x="4701" y="962"/>
                    </a:lnTo>
                    <a:lnTo>
                      <a:pt x="4701" y="962"/>
                    </a:lnTo>
                    <a:lnTo>
                      <a:pt x="4666" y="936"/>
                    </a:lnTo>
                    <a:lnTo>
                      <a:pt x="4657" y="927"/>
                    </a:lnTo>
                    <a:lnTo>
                      <a:pt x="4657" y="927"/>
                    </a:lnTo>
                    <a:lnTo>
                      <a:pt x="4657" y="927"/>
                    </a:lnTo>
                    <a:lnTo>
                      <a:pt x="4657" y="901"/>
                    </a:lnTo>
                    <a:lnTo>
                      <a:pt x="4657" y="901"/>
                    </a:lnTo>
                    <a:lnTo>
                      <a:pt x="4657" y="892"/>
                    </a:lnTo>
                    <a:lnTo>
                      <a:pt x="4657" y="892"/>
                    </a:lnTo>
                    <a:lnTo>
                      <a:pt x="4657" y="874"/>
                    </a:lnTo>
                    <a:lnTo>
                      <a:pt x="4657" y="874"/>
                    </a:lnTo>
                    <a:lnTo>
                      <a:pt x="4657" y="865"/>
                    </a:lnTo>
                    <a:lnTo>
                      <a:pt x="4657" y="830"/>
                    </a:lnTo>
                    <a:lnTo>
                      <a:pt x="4657" y="830"/>
                    </a:lnTo>
                    <a:lnTo>
                      <a:pt x="4657" y="812"/>
                    </a:lnTo>
                    <a:lnTo>
                      <a:pt x="4657" y="812"/>
                    </a:lnTo>
                    <a:lnTo>
                      <a:pt x="4666" y="795"/>
                    </a:lnTo>
                    <a:lnTo>
                      <a:pt x="4666" y="795"/>
                    </a:lnTo>
                    <a:lnTo>
                      <a:pt x="4666" y="786"/>
                    </a:lnTo>
                    <a:lnTo>
                      <a:pt x="4666" y="786"/>
                    </a:lnTo>
                    <a:lnTo>
                      <a:pt x="4666" y="786"/>
                    </a:lnTo>
                    <a:lnTo>
                      <a:pt x="4666" y="786"/>
                    </a:lnTo>
                    <a:lnTo>
                      <a:pt x="4675" y="759"/>
                    </a:lnTo>
                    <a:lnTo>
                      <a:pt x="4675" y="759"/>
                    </a:lnTo>
                    <a:lnTo>
                      <a:pt x="4666" y="742"/>
                    </a:lnTo>
                    <a:lnTo>
                      <a:pt x="4657" y="715"/>
                    </a:lnTo>
                    <a:lnTo>
                      <a:pt x="4640" y="706"/>
                    </a:lnTo>
                    <a:lnTo>
                      <a:pt x="4622" y="698"/>
                    </a:lnTo>
                    <a:lnTo>
                      <a:pt x="4622" y="698"/>
                    </a:lnTo>
                    <a:lnTo>
                      <a:pt x="4622" y="689"/>
                    </a:lnTo>
                    <a:lnTo>
                      <a:pt x="4622" y="689"/>
                    </a:lnTo>
                    <a:lnTo>
                      <a:pt x="4622" y="689"/>
                    </a:lnTo>
                    <a:lnTo>
                      <a:pt x="4622" y="689"/>
                    </a:lnTo>
                    <a:lnTo>
                      <a:pt x="4640" y="662"/>
                    </a:lnTo>
                    <a:lnTo>
                      <a:pt x="4640" y="662"/>
                    </a:lnTo>
                    <a:lnTo>
                      <a:pt x="4657" y="636"/>
                    </a:lnTo>
                    <a:lnTo>
                      <a:pt x="4666" y="609"/>
                    </a:lnTo>
                    <a:lnTo>
                      <a:pt x="4675" y="565"/>
                    </a:lnTo>
                    <a:lnTo>
                      <a:pt x="4675" y="565"/>
                    </a:lnTo>
                    <a:lnTo>
                      <a:pt x="4666" y="556"/>
                    </a:lnTo>
                    <a:lnTo>
                      <a:pt x="4666" y="556"/>
                    </a:lnTo>
                    <a:lnTo>
                      <a:pt x="4631" y="539"/>
                    </a:lnTo>
                    <a:lnTo>
                      <a:pt x="4596" y="530"/>
                    </a:lnTo>
                    <a:lnTo>
                      <a:pt x="4596" y="530"/>
                    </a:lnTo>
                    <a:lnTo>
                      <a:pt x="4587" y="539"/>
                    </a:lnTo>
                    <a:lnTo>
                      <a:pt x="4587" y="539"/>
                    </a:lnTo>
                    <a:lnTo>
                      <a:pt x="4534" y="539"/>
                    </a:lnTo>
                    <a:lnTo>
                      <a:pt x="4490" y="530"/>
                    </a:lnTo>
                    <a:lnTo>
                      <a:pt x="4490" y="530"/>
                    </a:lnTo>
                    <a:lnTo>
                      <a:pt x="4481" y="530"/>
                    </a:lnTo>
                    <a:lnTo>
                      <a:pt x="4481" y="530"/>
                    </a:lnTo>
                    <a:lnTo>
                      <a:pt x="4472" y="530"/>
                    </a:lnTo>
                    <a:lnTo>
                      <a:pt x="4463" y="539"/>
                    </a:lnTo>
                    <a:lnTo>
                      <a:pt x="4446" y="556"/>
                    </a:lnTo>
                    <a:lnTo>
                      <a:pt x="4446" y="556"/>
                    </a:lnTo>
                    <a:lnTo>
                      <a:pt x="4446" y="565"/>
                    </a:lnTo>
                    <a:lnTo>
                      <a:pt x="4446" y="574"/>
                    </a:lnTo>
                    <a:lnTo>
                      <a:pt x="4446" y="574"/>
                    </a:lnTo>
                    <a:lnTo>
                      <a:pt x="4446" y="574"/>
                    </a:lnTo>
                    <a:lnTo>
                      <a:pt x="4437" y="583"/>
                    </a:lnTo>
                    <a:lnTo>
                      <a:pt x="4437" y="583"/>
                    </a:lnTo>
                    <a:lnTo>
                      <a:pt x="4410" y="645"/>
                    </a:lnTo>
                    <a:lnTo>
                      <a:pt x="4410" y="645"/>
                    </a:lnTo>
                    <a:lnTo>
                      <a:pt x="4393" y="662"/>
                    </a:lnTo>
                    <a:lnTo>
                      <a:pt x="4384" y="680"/>
                    </a:lnTo>
                    <a:lnTo>
                      <a:pt x="4349" y="689"/>
                    </a:lnTo>
                    <a:lnTo>
                      <a:pt x="4349" y="689"/>
                    </a:lnTo>
                    <a:lnTo>
                      <a:pt x="4340" y="698"/>
                    </a:lnTo>
                    <a:lnTo>
                      <a:pt x="4340" y="698"/>
                    </a:lnTo>
                    <a:lnTo>
                      <a:pt x="4340" y="698"/>
                    </a:lnTo>
                    <a:lnTo>
                      <a:pt x="4340" y="698"/>
                    </a:lnTo>
                    <a:lnTo>
                      <a:pt x="4322" y="706"/>
                    </a:lnTo>
                    <a:lnTo>
                      <a:pt x="4304" y="724"/>
                    </a:lnTo>
                    <a:lnTo>
                      <a:pt x="4304" y="724"/>
                    </a:lnTo>
                    <a:lnTo>
                      <a:pt x="4304" y="733"/>
                    </a:lnTo>
                    <a:lnTo>
                      <a:pt x="4304" y="742"/>
                    </a:lnTo>
                    <a:lnTo>
                      <a:pt x="4304" y="742"/>
                    </a:lnTo>
                    <a:lnTo>
                      <a:pt x="4313" y="759"/>
                    </a:lnTo>
                    <a:lnTo>
                      <a:pt x="4313" y="759"/>
                    </a:lnTo>
                    <a:lnTo>
                      <a:pt x="4322" y="768"/>
                    </a:lnTo>
                    <a:lnTo>
                      <a:pt x="4340" y="759"/>
                    </a:lnTo>
                    <a:lnTo>
                      <a:pt x="4340" y="759"/>
                    </a:lnTo>
                    <a:lnTo>
                      <a:pt x="4340" y="759"/>
                    </a:lnTo>
                    <a:lnTo>
                      <a:pt x="4340" y="759"/>
                    </a:lnTo>
                    <a:lnTo>
                      <a:pt x="4340" y="768"/>
                    </a:lnTo>
                    <a:lnTo>
                      <a:pt x="4340" y="768"/>
                    </a:lnTo>
                    <a:lnTo>
                      <a:pt x="4349" y="768"/>
                    </a:lnTo>
                    <a:lnTo>
                      <a:pt x="4349" y="768"/>
                    </a:lnTo>
                    <a:lnTo>
                      <a:pt x="4340" y="786"/>
                    </a:lnTo>
                    <a:lnTo>
                      <a:pt x="4340" y="786"/>
                    </a:lnTo>
                    <a:lnTo>
                      <a:pt x="4331" y="795"/>
                    </a:lnTo>
                    <a:lnTo>
                      <a:pt x="4331" y="804"/>
                    </a:lnTo>
                    <a:lnTo>
                      <a:pt x="4331" y="804"/>
                    </a:lnTo>
                    <a:lnTo>
                      <a:pt x="4340" y="821"/>
                    </a:lnTo>
                    <a:lnTo>
                      <a:pt x="4340" y="821"/>
                    </a:lnTo>
                    <a:lnTo>
                      <a:pt x="4340" y="821"/>
                    </a:lnTo>
                    <a:lnTo>
                      <a:pt x="4340" y="821"/>
                    </a:lnTo>
                    <a:lnTo>
                      <a:pt x="4313" y="839"/>
                    </a:lnTo>
                    <a:lnTo>
                      <a:pt x="4313" y="857"/>
                    </a:lnTo>
                    <a:lnTo>
                      <a:pt x="4313" y="857"/>
                    </a:lnTo>
                    <a:lnTo>
                      <a:pt x="4313" y="874"/>
                    </a:lnTo>
                    <a:lnTo>
                      <a:pt x="4322" y="874"/>
                    </a:lnTo>
                    <a:lnTo>
                      <a:pt x="4349" y="883"/>
                    </a:lnTo>
                    <a:lnTo>
                      <a:pt x="4349" y="883"/>
                    </a:lnTo>
                    <a:lnTo>
                      <a:pt x="4375" y="892"/>
                    </a:lnTo>
                    <a:lnTo>
                      <a:pt x="4375" y="892"/>
                    </a:lnTo>
                    <a:lnTo>
                      <a:pt x="4384" y="901"/>
                    </a:lnTo>
                    <a:lnTo>
                      <a:pt x="4384" y="901"/>
                    </a:lnTo>
                    <a:lnTo>
                      <a:pt x="4393" y="901"/>
                    </a:lnTo>
                    <a:lnTo>
                      <a:pt x="4393" y="909"/>
                    </a:lnTo>
                    <a:lnTo>
                      <a:pt x="4393" y="909"/>
                    </a:lnTo>
                    <a:lnTo>
                      <a:pt x="4393" y="927"/>
                    </a:lnTo>
                    <a:lnTo>
                      <a:pt x="4393" y="927"/>
                    </a:lnTo>
                    <a:lnTo>
                      <a:pt x="4401" y="927"/>
                    </a:lnTo>
                    <a:lnTo>
                      <a:pt x="4401" y="927"/>
                    </a:lnTo>
                    <a:lnTo>
                      <a:pt x="4401" y="936"/>
                    </a:lnTo>
                    <a:lnTo>
                      <a:pt x="4401" y="936"/>
                    </a:lnTo>
                    <a:lnTo>
                      <a:pt x="4410" y="945"/>
                    </a:lnTo>
                    <a:lnTo>
                      <a:pt x="4410" y="945"/>
                    </a:lnTo>
                    <a:lnTo>
                      <a:pt x="4419" y="954"/>
                    </a:lnTo>
                    <a:lnTo>
                      <a:pt x="4437" y="954"/>
                    </a:lnTo>
                    <a:lnTo>
                      <a:pt x="4437" y="954"/>
                    </a:lnTo>
                    <a:lnTo>
                      <a:pt x="4437" y="962"/>
                    </a:lnTo>
                    <a:lnTo>
                      <a:pt x="4437" y="962"/>
                    </a:lnTo>
                    <a:lnTo>
                      <a:pt x="4437" y="962"/>
                    </a:lnTo>
                    <a:lnTo>
                      <a:pt x="4410" y="998"/>
                    </a:lnTo>
                    <a:lnTo>
                      <a:pt x="4410" y="998"/>
                    </a:lnTo>
                    <a:lnTo>
                      <a:pt x="4401" y="989"/>
                    </a:lnTo>
                    <a:lnTo>
                      <a:pt x="4366" y="962"/>
                    </a:lnTo>
                    <a:lnTo>
                      <a:pt x="4366" y="962"/>
                    </a:lnTo>
                    <a:lnTo>
                      <a:pt x="4357" y="954"/>
                    </a:lnTo>
                    <a:lnTo>
                      <a:pt x="4357" y="954"/>
                    </a:lnTo>
                    <a:lnTo>
                      <a:pt x="4349" y="945"/>
                    </a:lnTo>
                    <a:lnTo>
                      <a:pt x="4349" y="945"/>
                    </a:lnTo>
                    <a:lnTo>
                      <a:pt x="4322" y="936"/>
                    </a:lnTo>
                    <a:lnTo>
                      <a:pt x="4322" y="936"/>
                    </a:lnTo>
                    <a:lnTo>
                      <a:pt x="4304" y="927"/>
                    </a:lnTo>
                    <a:lnTo>
                      <a:pt x="4304" y="927"/>
                    </a:lnTo>
                    <a:lnTo>
                      <a:pt x="4296" y="918"/>
                    </a:lnTo>
                    <a:lnTo>
                      <a:pt x="4296" y="918"/>
                    </a:lnTo>
                    <a:lnTo>
                      <a:pt x="4251" y="909"/>
                    </a:lnTo>
                    <a:lnTo>
                      <a:pt x="4251" y="909"/>
                    </a:lnTo>
                    <a:lnTo>
                      <a:pt x="4225" y="901"/>
                    </a:lnTo>
                    <a:lnTo>
                      <a:pt x="4225" y="901"/>
                    </a:lnTo>
                    <a:lnTo>
                      <a:pt x="4225" y="892"/>
                    </a:lnTo>
                    <a:lnTo>
                      <a:pt x="4225" y="892"/>
                    </a:lnTo>
                    <a:lnTo>
                      <a:pt x="4216" y="892"/>
                    </a:lnTo>
                    <a:lnTo>
                      <a:pt x="4216" y="892"/>
                    </a:lnTo>
                    <a:lnTo>
                      <a:pt x="4199" y="892"/>
                    </a:lnTo>
                    <a:lnTo>
                      <a:pt x="4181" y="874"/>
                    </a:lnTo>
                    <a:lnTo>
                      <a:pt x="4181" y="874"/>
                    </a:lnTo>
                    <a:lnTo>
                      <a:pt x="4137" y="857"/>
                    </a:lnTo>
                    <a:lnTo>
                      <a:pt x="4075" y="848"/>
                    </a:lnTo>
                    <a:lnTo>
                      <a:pt x="4066" y="848"/>
                    </a:lnTo>
                    <a:lnTo>
                      <a:pt x="4066" y="848"/>
                    </a:lnTo>
                    <a:lnTo>
                      <a:pt x="4022" y="848"/>
                    </a:lnTo>
                    <a:lnTo>
                      <a:pt x="4022" y="848"/>
                    </a:lnTo>
                    <a:lnTo>
                      <a:pt x="4004" y="848"/>
                    </a:lnTo>
                    <a:lnTo>
                      <a:pt x="4004" y="848"/>
                    </a:lnTo>
                    <a:lnTo>
                      <a:pt x="3978" y="839"/>
                    </a:lnTo>
                    <a:lnTo>
                      <a:pt x="3960" y="839"/>
                    </a:lnTo>
                    <a:lnTo>
                      <a:pt x="3960" y="839"/>
                    </a:lnTo>
                    <a:lnTo>
                      <a:pt x="3960" y="839"/>
                    </a:lnTo>
                    <a:lnTo>
                      <a:pt x="3960" y="839"/>
                    </a:lnTo>
                    <a:lnTo>
                      <a:pt x="3960" y="839"/>
                    </a:lnTo>
                    <a:lnTo>
                      <a:pt x="3960" y="839"/>
                    </a:lnTo>
                    <a:lnTo>
                      <a:pt x="3943" y="821"/>
                    </a:lnTo>
                    <a:lnTo>
                      <a:pt x="3934" y="812"/>
                    </a:lnTo>
                    <a:lnTo>
                      <a:pt x="3934" y="812"/>
                    </a:lnTo>
                    <a:lnTo>
                      <a:pt x="3907" y="804"/>
                    </a:lnTo>
                    <a:lnTo>
                      <a:pt x="3907" y="804"/>
                    </a:lnTo>
                    <a:lnTo>
                      <a:pt x="3899" y="795"/>
                    </a:lnTo>
                    <a:lnTo>
                      <a:pt x="3899" y="795"/>
                    </a:lnTo>
                    <a:lnTo>
                      <a:pt x="3863" y="786"/>
                    </a:lnTo>
                    <a:lnTo>
                      <a:pt x="3846" y="795"/>
                    </a:lnTo>
                    <a:lnTo>
                      <a:pt x="3846" y="795"/>
                    </a:lnTo>
                    <a:lnTo>
                      <a:pt x="3837" y="804"/>
                    </a:lnTo>
                    <a:lnTo>
                      <a:pt x="3837" y="821"/>
                    </a:lnTo>
                    <a:lnTo>
                      <a:pt x="3837" y="821"/>
                    </a:lnTo>
                    <a:lnTo>
                      <a:pt x="3846" y="839"/>
                    </a:lnTo>
                    <a:lnTo>
                      <a:pt x="3863" y="848"/>
                    </a:lnTo>
                    <a:lnTo>
                      <a:pt x="3872" y="848"/>
                    </a:lnTo>
                    <a:lnTo>
                      <a:pt x="3872" y="848"/>
                    </a:lnTo>
                    <a:lnTo>
                      <a:pt x="3881" y="848"/>
                    </a:lnTo>
                    <a:lnTo>
                      <a:pt x="3881" y="848"/>
                    </a:lnTo>
                    <a:lnTo>
                      <a:pt x="3890" y="865"/>
                    </a:lnTo>
                    <a:lnTo>
                      <a:pt x="3899" y="865"/>
                    </a:lnTo>
                    <a:lnTo>
                      <a:pt x="3916" y="865"/>
                    </a:lnTo>
                    <a:lnTo>
                      <a:pt x="3916" y="865"/>
                    </a:lnTo>
                    <a:lnTo>
                      <a:pt x="3943" y="874"/>
                    </a:lnTo>
                    <a:lnTo>
                      <a:pt x="3943" y="874"/>
                    </a:lnTo>
                    <a:lnTo>
                      <a:pt x="3943" y="874"/>
                    </a:lnTo>
                    <a:lnTo>
                      <a:pt x="3943" y="883"/>
                    </a:lnTo>
                    <a:lnTo>
                      <a:pt x="3943" y="883"/>
                    </a:lnTo>
                    <a:lnTo>
                      <a:pt x="3943" y="901"/>
                    </a:lnTo>
                    <a:lnTo>
                      <a:pt x="3943" y="901"/>
                    </a:lnTo>
                    <a:lnTo>
                      <a:pt x="3960" y="918"/>
                    </a:lnTo>
                    <a:lnTo>
                      <a:pt x="3969" y="936"/>
                    </a:lnTo>
                    <a:lnTo>
                      <a:pt x="3969" y="936"/>
                    </a:lnTo>
                    <a:lnTo>
                      <a:pt x="3978" y="945"/>
                    </a:lnTo>
                    <a:lnTo>
                      <a:pt x="3978" y="945"/>
                    </a:lnTo>
                    <a:lnTo>
                      <a:pt x="3960" y="954"/>
                    </a:lnTo>
                    <a:lnTo>
                      <a:pt x="3960" y="954"/>
                    </a:lnTo>
                    <a:lnTo>
                      <a:pt x="3934" y="954"/>
                    </a:lnTo>
                    <a:lnTo>
                      <a:pt x="3916" y="962"/>
                    </a:lnTo>
                    <a:lnTo>
                      <a:pt x="3916" y="962"/>
                    </a:lnTo>
                    <a:lnTo>
                      <a:pt x="3907" y="971"/>
                    </a:lnTo>
                    <a:lnTo>
                      <a:pt x="3907" y="971"/>
                    </a:lnTo>
                    <a:lnTo>
                      <a:pt x="3916" y="989"/>
                    </a:lnTo>
                    <a:lnTo>
                      <a:pt x="3916" y="989"/>
                    </a:lnTo>
                    <a:lnTo>
                      <a:pt x="3916" y="989"/>
                    </a:lnTo>
                    <a:lnTo>
                      <a:pt x="3916" y="989"/>
                    </a:lnTo>
                    <a:lnTo>
                      <a:pt x="3899" y="980"/>
                    </a:lnTo>
                    <a:lnTo>
                      <a:pt x="3899" y="980"/>
                    </a:lnTo>
                    <a:lnTo>
                      <a:pt x="3890" y="971"/>
                    </a:lnTo>
                    <a:lnTo>
                      <a:pt x="3890" y="971"/>
                    </a:lnTo>
                    <a:lnTo>
                      <a:pt x="3890" y="971"/>
                    </a:lnTo>
                    <a:lnTo>
                      <a:pt x="3890" y="971"/>
                    </a:lnTo>
                    <a:lnTo>
                      <a:pt x="3899" y="954"/>
                    </a:lnTo>
                    <a:lnTo>
                      <a:pt x="3899" y="954"/>
                    </a:lnTo>
                    <a:lnTo>
                      <a:pt x="3899" y="945"/>
                    </a:lnTo>
                    <a:lnTo>
                      <a:pt x="3899" y="945"/>
                    </a:lnTo>
                    <a:lnTo>
                      <a:pt x="3854" y="918"/>
                    </a:lnTo>
                    <a:lnTo>
                      <a:pt x="3854" y="918"/>
                    </a:lnTo>
                    <a:lnTo>
                      <a:pt x="3854" y="918"/>
                    </a:lnTo>
                    <a:lnTo>
                      <a:pt x="3854" y="918"/>
                    </a:lnTo>
                    <a:lnTo>
                      <a:pt x="3837" y="927"/>
                    </a:lnTo>
                    <a:lnTo>
                      <a:pt x="3793" y="954"/>
                    </a:lnTo>
                    <a:lnTo>
                      <a:pt x="3793" y="954"/>
                    </a:lnTo>
                    <a:lnTo>
                      <a:pt x="3775" y="962"/>
                    </a:lnTo>
                    <a:lnTo>
                      <a:pt x="3775" y="962"/>
                    </a:lnTo>
                    <a:lnTo>
                      <a:pt x="3766" y="962"/>
                    </a:lnTo>
                    <a:lnTo>
                      <a:pt x="3740" y="962"/>
                    </a:lnTo>
                    <a:lnTo>
                      <a:pt x="3740" y="962"/>
                    </a:lnTo>
                    <a:lnTo>
                      <a:pt x="3704" y="962"/>
                    </a:lnTo>
                    <a:lnTo>
                      <a:pt x="3669" y="962"/>
                    </a:lnTo>
                    <a:lnTo>
                      <a:pt x="3669" y="962"/>
                    </a:lnTo>
                    <a:lnTo>
                      <a:pt x="3643" y="980"/>
                    </a:lnTo>
                    <a:lnTo>
                      <a:pt x="3634" y="998"/>
                    </a:lnTo>
                    <a:lnTo>
                      <a:pt x="3634" y="998"/>
                    </a:lnTo>
                    <a:lnTo>
                      <a:pt x="3625" y="998"/>
                    </a:lnTo>
                    <a:lnTo>
                      <a:pt x="3625" y="998"/>
                    </a:lnTo>
                    <a:lnTo>
                      <a:pt x="3625" y="1007"/>
                    </a:lnTo>
                    <a:lnTo>
                      <a:pt x="3625" y="1007"/>
                    </a:lnTo>
                    <a:lnTo>
                      <a:pt x="3599" y="998"/>
                    </a:lnTo>
                    <a:lnTo>
                      <a:pt x="3581" y="1007"/>
                    </a:lnTo>
                    <a:lnTo>
                      <a:pt x="3581" y="1007"/>
                    </a:lnTo>
                    <a:lnTo>
                      <a:pt x="3554" y="998"/>
                    </a:lnTo>
                    <a:lnTo>
                      <a:pt x="3554" y="998"/>
                    </a:lnTo>
                    <a:lnTo>
                      <a:pt x="3546" y="998"/>
                    </a:lnTo>
                    <a:lnTo>
                      <a:pt x="3546" y="998"/>
                    </a:lnTo>
                    <a:lnTo>
                      <a:pt x="3554" y="998"/>
                    </a:lnTo>
                    <a:lnTo>
                      <a:pt x="3563" y="998"/>
                    </a:lnTo>
                    <a:lnTo>
                      <a:pt x="3563" y="998"/>
                    </a:lnTo>
                    <a:lnTo>
                      <a:pt x="3572" y="989"/>
                    </a:lnTo>
                    <a:lnTo>
                      <a:pt x="3581" y="989"/>
                    </a:lnTo>
                    <a:lnTo>
                      <a:pt x="3581" y="989"/>
                    </a:lnTo>
                    <a:lnTo>
                      <a:pt x="3581" y="971"/>
                    </a:lnTo>
                    <a:lnTo>
                      <a:pt x="3581" y="962"/>
                    </a:lnTo>
                    <a:lnTo>
                      <a:pt x="3581" y="962"/>
                    </a:lnTo>
                    <a:lnTo>
                      <a:pt x="3581" y="954"/>
                    </a:lnTo>
                    <a:lnTo>
                      <a:pt x="3581" y="954"/>
                    </a:lnTo>
                    <a:lnTo>
                      <a:pt x="3590" y="945"/>
                    </a:lnTo>
                    <a:lnTo>
                      <a:pt x="3590" y="936"/>
                    </a:lnTo>
                    <a:lnTo>
                      <a:pt x="3590" y="936"/>
                    </a:lnTo>
                    <a:lnTo>
                      <a:pt x="3581" y="927"/>
                    </a:lnTo>
                    <a:lnTo>
                      <a:pt x="3563" y="927"/>
                    </a:lnTo>
                    <a:lnTo>
                      <a:pt x="3563" y="927"/>
                    </a:lnTo>
                    <a:lnTo>
                      <a:pt x="3528" y="945"/>
                    </a:lnTo>
                    <a:lnTo>
                      <a:pt x="3528" y="945"/>
                    </a:lnTo>
                    <a:lnTo>
                      <a:pt x="3519" y="945"/>
                    </a:lnTo>
                    <a:lnTo>
                      <a:pt x="3519" y="945"/>
                    </a:lnTo>
                    <a:lnTo>
                      <a:pt x="3502" y="954"/>
                    </a:lnTo>
                    <a:lnTo>
                      <a:pt x="3502" y="962"/>
                    </a:lnTo>
                    <a:lnTo>
                      <a:pt x="3502" y="971"/>
                    </a:lnTo>
                    <a:lnTo>
                      <a:pt x="3502" y="971"/>
                    </a:lnTo>
                    <a:lnTo>
                      <a:pt x="3493" y="980"/>
                    </a:lnTo>
                    <a:lnTo>
                      <a:pt x="3493" y="980"/>
                    </a:lnTo>
                    <a:lnTo>
                      <a:pt x="3493" y="980"/>
                    </a:lnTo>
                    <a:lnTo>
                      <a:pt x="3493" y="980"/>
                    </a:lnTo>
                    <a:lnTo>
                      <a:pt x="3493" y="971"/>
                    </a:lnTo>
                    <a:lnTo>
                      <a:pt x="3484" y="971"/>
                    </a:lnTo>
                    <a:lnTo>
                      <a:pt x="3484" y="971"/>
                    </a:lnTo>
                    <a:lnTo>
                      <a:pt x="3475" y="962"/>
                    </a:lnTo>
                    <a:lnTo>
                      <a:pt x="3466" y="962"/>
                    </a:lnTo>
                    <a:lnTo>
                      <a:pt x="3466" y="962"/>
                    </a:lnTo>
                    <a:lnTo>
                      <a:pt x="3396" y="980"/>
                    </a:lnTo>
                    <a:lnTo>
                      <a:pt x="3360" y="989"/>
                    </a:lnTo>
                    <a:lnTo>
                      <a:pt x="3334" y="1007"/>
                    </a:lnTo>
                    <a:lnTo>
                      <a:pt x="3334" y="1007"/>
                    </a:lnTo>
                    <a:lnTo>
                      <a:pt x="3325" y="1015"/>
                    </a:lnTo>
                    <a:lnTo>
                      <a:pt x="3307" y="1024"/>
                    </a:lnTo>
                    <a:lnTo>
                      <a:pt x="3307" y="1024"/>
                    </a:lnTo>
                    <a:lnTo>
                      <a:pt x="3290" y="1033"/>
                    </a:lnTo>
                    <a:lnTo>
                      <a:pt x="3290" y="1033"/>
                    </a:lnTo>
                    <a:lnTo>
                      <a:pt x="3281" y="1042"/>
                    </a:lnTo>
                    <a:lnTo>
                      <a:pt x="3281" y="1042"/>
                    </a:lnTo>
                    <a:lnTo>
                      <a:pt x="3272" y="1042"/>
                    </a:lnTo>
                    <a:lnTo>
                      <a:pt x="3272" y="1042"/>
                    </a:lnTo>
                    <a:lnTo>
                      <a:pt x="3254" y="1051"/>
                    </a:lnTo>
                    <a:lnTo>
                      <a:pt x="3254" y="1051"/>
                    </a:lnTo>
                    <a:lnTo>
                      <a:pt x="3237" y="1051"/>
                    </a:lnTo>
                    <a:lnTo>
                      <a:pt x="3237" y="1051"/>
                    </a:lnTo>
                    <a:lnTo>
                      <a:pt x="3228" y="1051"/>
                    </a:lnTo>
                    <a:lnTo>
                      <a:pt x="3228" y="1051"/>
                    </a:lnTo>
                    <a:lnTo>
                      <a:pt x="3219" y="1060"/>
                    </a:lnTo>
                    <a:lnTo>
                      <a:pt x="3219" y="1060"/>
                    </a:lnTo>
                    <a:lnTo>
                      <a:pt x="3210" y="1077"/>
                    </a:lnTo>
                    <a:lnTo>
                      <a:pt x="3210" y="1095"/>
                    </a:lnTo>
                    <a:lnTo>
                      <a:pt x="3210" y="1121"/>
                    </a:lnTo>
                    <a:lnTo>
                      <a:pt x="3210" y="1121"/>
                    </a:lnTo>
                    <a:lnTo>
                      <a:pt x="3193" y="1121"/>
                    </a:lnTo>
                    <a:lnTo>
                      <a:pt x="3149" y="1121"/>
                    </a:lnTo>
                    <a:lnTo>
                      <a:pt x="3122" y="1121"/>
                    </a:lnTo>
                    <a:lnTo>
                      <a:pt x="3122" y="1121"/>
                    </a:lnTo>
                    <a:lnTo>
                      <a:pt x="3113" y="1121"/>
                    </a:lnTo>
                    <a:lnTo>
                      <a:pt x="3104" y="1113"/>
                    </a:lnTo>
                    <a:lnTo>
                      <a:pt x="3104" y="1113"/>
                    </a:lnTo>
                    <a:lnTo>
                      <a:pt x="3096" y="1104"/>
                    </a:lnTo>
                    <a:lnTo>
                      <a:pt x="3096" y="1104"/>
                    </a:lnTo>
                    <a:lnTo>
                      <a:pt x="3096" y="1095"/>
                    </a:lnTo>
                    <a:lnTo>
                      <a:pt x="3096" y="1095"/>
                    </a:lnTo>
                    <a:lnTo>
                      <a:pt x="3087" y="1086"/>
                    </a:lnTo>
                    <a:lnTo>
                      <a:pt x="3078" y="1086"/>
                    </a:lnTo>
                    <a:lnTo>
                      <a:pt x="3078" y="1086"/>
                    </a:lnTo>
                    <a:lnTo>
                      <a:pt x="3069" y="1077"/>
                    </a:lnTo>
                    <a:lnTo>
                      <a:pt x="3069" y="1077"/>
                    </a:lnTo>
                    <a:lnTo>
                      <a:pt x="3078" y="1060"/>
                    </a:lnTo>
                    <a:lnTo>
                      <a:pt x="3078" y="1060"/>
                    </a:lnTo>
                    <a:lnTo>
                      <a:pt x="3078" y="1060"/>
                    </a:lnTo>
                    <a:lnTo>
                      <a:pt x="3078" y="1060"/>
                    </a:lnTo>
                    <a:lnTo>
                      <a:pt x="3096" y="1060"/>
                    </a:lnTo>
                    <a:lnTo>
                      <a:pt x="3113" y="1051"/>
                    </a:lnTo>
                    <a:lnTo>
                      <a:pt x="3113" y="1051"/>
                    </a:lnTo>
                    <a:lnTo>
                      <a:pt x="3140" y="1051"/>
                    </a:lnTo>
                    <a:lnTo>
                      <a:pt x="3140" y="1051"/>
                    </a:lnTo>
                    <a:lnTo>
                      <a:pt x="3157" y="1051"/>
                    </a:lnTo>
                    <a:lnTo>
                      <a:pt x="3157" y="1051"/>
                    </a:lnTo>
                    <a:lnTo>
                      <a:pt x="3166" y="1033"/>
                    </a:lnTo>
                    <a:lnTo>
                      <a:pt x="3166" y="1033"/>
                    </a:lnTo>
                    <a:lnTo>
                      <a:pt x="3157" y="1015"/>
                    </a:lnTo>
                    <a:lnTo>
                      <a:pt x="3149" y="1007"/>
                    </a:lnTo>
                    <a:lnTo>
                      <a:pt x="3149" y="1007"/>
                    </a:lnTo>
                    <a:lnTo>
                      <a:pt x="3131" y="980"/>
                    </a:lnTo>
                    <a:lnTo>
                      <a:pt x="3131" y="980"/>
                    </a:lnTo>
                    <a:lnTo>
                      <a:pt x="3122" y="971"/>
                    </a:lnTo>
                    <a:lnTo>
                      <a:pt x="3113" y="962"/>
                    </a:lnTo>
                    <a:lnTo>
                      <a:pt x="3078" y="954"/>
                    </a:lnTo>
                    <a:lnTo>
                      <a:pt x="3078" y="954"/>
                    </a:lnTo>
                    <a:lnTo>
                      <a:pt x="3052" y="962"/>
                    </a:lnTo>
                    <a:lnTo>
                      <a:pt x="3052" y="962"/>
                    </a:lnTo>
                    <a:lnTo>
                      <a:pt x="3043" y="962"/>
                    </a:lnTo>
                    <a:lnTo>
                      <a:pt x="3043" y="962"/>
                    </a:lnTo>
                    <a:lnTo>
                      <a:pt x="3016" y="962"/>
                    </a:lnTo>
                    <a:lnTo>
                      <a:pt x="3016" y="962"/>
                    </a:lnTo>
                    <a:lnTo>
                      <a:pt x="2999" y="962"/>
                    </a:lnTo>
                    <a:lnTo>
                      <a:pt x="2990" y="971"/>
                    </a:lnTo>
                    <a:lnTo>
                      <a:pt x="2990" y="971"/>
                    </a:lnTo>
                    <a:lnTo>
                      <a:pt x="2990" y="980"/>
                    </a:lnTo>
                    <a:lnTo>
                      <a:pt x="2999" y="989"/>
                    </a:lnTo>
                    <a:lnTo>
                      <a:pt x="2999" y="989"/>
                    </a:lnTo>
                    <a:lnTo>
                      <a:pt x="3007" y="998"/>
                    </a:lnTo>
                    <a:lnTo>
                      <a:pt x="3007" y="998"/>
                    </a:lnTo>
                    <a:lnTo>
                      <a:pt x="3007" y="998"/>
                    </a:lnTo>
                    <a:lnTo>
                      <a:pt x="3007" y="998"/>
                    </a:lnTo>
                    <a:lnTo>
                      <a:pt x="2999" y="1007"/>
                    </a:lnTo>
                    <a:lnTo>
                      <a:pt x="2999" y="1015"/>
                    </a:lnTo>
                    <a:lnTo>
                      <a:pt x="2999" y="1015"/>
                    </a:lnTo>
                    <a:lnTo>
                      <a:pt x="3007" y="1024"/>
                    </a:lnTo>
                    <a:lnTo>
                      <a:pt x="3007" y="1024"/>
                    </a:lnTo>
                    <a:lnTo>
                      <a:pt x="2999" y="1042"/>
                    </a:lnTo>
                    <a:lnTo>
                      <a:pt x="2990" y="1068"/>
                    </a:lnTo>
                    <a:lnTo>
                      <a:pt x="2990" y="1068"/>
                    </a:lnTo>
                    <a:lnTo>
                      <a:pt x="2990" y="1068"/>
                    </a:lnTo>
                    <a:lnTo>
                      <a:pt x="2990" y="1068"/>
                    </a:lnTo>
                    <a:lnTo>
                      <a:pt x="2981" y="1077"/>
                    </a:lnTo>
                    <a:lnTo>
                      <a:pt x="2981" y="1086"/>
                    </a:lnTo>
                    <a:lnTo>
                      <a:pt x="2981" y="1086"/>
                    </a:lnTo>
                    <a:lnTo>
                      <a:pt x="2981" y="1104"/>
                    </a:lnTo>
                    <a:lnTo>
                      <a:pt x="2999" y="1104"/>
                    </a:lnTo>
                    <a:lnTo>
                      <a:pt x="3007" y="1104"/>
                    </a:lnTo>
                    <a:lnTo>
                      <a:pt x="3007" y="1104"/>
                    </a:lnTo>
                    <a:lnTo>
                      <a:pt x="3016" y="1104"/>
                    </a:lnTo>
                    <a:lnTo>
                      <a:pt x="3016" y="1104"/>
                    </a:lnTo>
                    <a:lnTo>
                      <a:pt x="3025" y="1121"/>
                    </a:lnTo>
                    <a:lnTo>
                      <a:pt x="3025" y="1139"/>
                    </a:lnTo>
                    <a:lnTo>
                      <a:pt x="3025" y="1148"/>
                    </a:lnTo>
                    <a:lnTo>
                      <a:pt x="3025" y="1148"/>
                    </a:lnTo>
                    <a:lnTo>
                      <a:pt x="3016" y="1165"/>
                    </a:lnTo>
                    <a:lnTo>
                      <a:pt x="3016" y="1165"/>
                    </a:lnTo>
                    <a:lnTo>
                      <a:pt x="3007" y="1183"/>
                    </a:lnTo>
                    <a:lnTo>
                      <a:pt x="3007" y="1183"/>
                    </a:lnTo>
                    <a:lnTo>
                      <a:pt x="2990" y="1183"/>
                    </a:lnTo>
                    <a:lnTo>
                      <a:pt x="2981" y="1183"/>
                    </a:lnTo>
                    <a:lnTo>
                      <a:pt x="2981" y="1183"/>
                    </a:lnTo>
                    <a:lnTo>
                      <a:pt x="2981" y="1174"/>
                    </a:lnTo>
                    <a:lnTo>
                      <a:pt x="2981" y="1174"/>
                    </a:lnTo>
                    <a:lnTo>
                      <a:pt x="2972" y="1165"/>
                    </a:lnTo>
                    <a:lnTo>
                      <a:pt x="2963" y="1157"/>
                    </a:lnTo>
                    <a:lnTo>
                      <a:pt x="2937" y="1157"/>
                    </a:lnTo>
                    <a:lnTo>
                      <a:pt x="2910" y="1157"/>
                    </a:lnTo>
                    <a:lnTo>
                      <a:pt x="2910" y="1157"/>
                    </a:lnTo>
                    <a:lnTo>
                      <a:pt x="2902" y="1148"/>
                    </a:lnTo>
                    <a:lnTo>
                      <a:pt x="2884" y="1157"/>
                    </a:lnTo>
                    <a:lnTo>
                      <a:pt x="2866" y="1174"/>
                    </a:lnTo>
                    <a:lnTo>
                      <a:pt x="2866" y="1174"/>
                    </a:lnTo>
                    <a:lnTo>
                      <a:pt x="2857" y="1183"/>
                    </a:lnTo>
                    <a:lnTo>
                      <a:pt x="2831" y="1192"/>
                    </a:lnTo>
                    <a:lnTo>
                      <a:pt x="2831" y="1192"/>
                    </a:lnTo>
                    <a:lnTo>
                      <a:pt x="2822" y="1192"/>
                    </a:lnTo>
                    <a:lnTo>
                      <a:pt x="2822" y="1192"/>
                    </a:lnTo>
                    <a:lnTo>
                      <a:pt x="2804" y="1201"/>
                    </a:lnTo>
                    <a:lnTo>
                      <a:pt x="2787" y="1218"/>
                    </a:lnTo>
                    <a:lnTo>
                      <a:pt x="2787" y="1218"/>
                    </a:lnTo>
                    <a:lnTo>
                      <a:pt x="2769" y="1236"/>
                    </a:lnTo>
                    <a:lnTo>
                      <a:pt x="2769" y="1236"/>
                    </a:lnTo>
                    <a:lnTo>
                      <a:pt x="2760" y="1254"/>
                    </a:lnTo>
                    <a:lnTo>
                      <a:pt x="2760" y="1254"/>
                    </a:lnTo>
                    <a:lnTo>
                      <a:pt x="2752" y="1263"/>
                    </a:lnTo>
                    <a:lnTo>
                      <a:pt x="2760" y="1271"/>
                    </a:lnTo>
                    <a:lnTo>
                      <a:pt x="2769" y="1289"/>
                    </a:lnTo>
                    <a:lnTo>
                      <a:pt x="2769" y="1289"/>
                    </a:lnTo>
                    <a:lnTo>
                      <a:pt x="2787" y="1316"/>
                    </a:lnTo>
                    <a:lnTo>
                      <a:pt x="2796" y="1324"/>
                    </a:lnTo>
                    <a:lnTo>
                      <a:pt x="2796" y="1324"/>
                    </a:lnTo>
                    <a:lnTo>
                      <a:pt x="2778" y="1333"/>
                    </a:lnTo>
                    <a:lnTo>
                      <a:pt x="2778" y="1333"/>
                    </a:lnTo>
                    <a:lnTo>
                      <a:pt x="2752" y="1324"/>
                    </a:lnTo>
                    <a:lnTo>
                      <a:pt x="2743" y="1324"/>
                    </a:lnTo>
                    <a:lnTo>
                      <a:pt x="2743" y="1324"/>
                    </a:lnTo>
                    <a:lnTo>
                      <a:pt x="2734" y="1316"/>
                    </a:lnTo>
                    <a:lnTo>
                      <a:pt x="2734" y="1316"/>
                    </a:lnTo>
                    <a:lnTo>
                      <a:pt x="2707" y="1307"/>
                    </a:lnTo>
                    <a:lnTo>
                      <a:pt x="2681" y="1307"/>
                    </a:lnTo>
                    <a:lnTo>
                      <a:pt x="2672" y="1307"/>
                    </a:lnTo>
                    <a:lnTo>
                      <a:pt x="2672" y="1307"/>
                    </a:lnTo>
                    <a:lnTo>
                      <a:pt x="2663" y="1298"/>
                    </a:lnTo>
                    <a:lnTo>
                      <a:pt x="2663" y="1298"/>
                    </a:lnTo>
                    <a:lnTo>
                      <a:pt x="2654" y="1289"/>
                    </a:lnTo>
                    <a:lnTo>
                      <a:pt x="2654" y="1289"/>
                    </a:lnTo>
                    <a:lnTo>
                      <a:pt x="2637" y="1280"/>
                    </a:lnTo>
                    <a:lnTo>
                      <a:pt x="2610" y="1263"/>
                    </a:lnTo>
                    <a:lnTo>
                      <a:pt x="2610" y="1263"/>
                    </a:lnTo>
                    <a:lnTo>
                      <a:pt x="2593" y="1271"/>
                    </a:lnTo>
                    <a:lnTo>
                      <a:pt x="2575" y="1289"/>
                    </a:lnTo>
                    <a:lnTo>
                      <a:pt x="2575" y="1289"/>
                    </a:lnTo>
                    <a:lnTo>
                      <a:pt x="2557" y="1298"/>
                    </a:lnTo>
                    <a:lnTo>
                      <a:pt x="2557" y="1307"/>
                    </a:lnTo>
                    <a:lnTo>
                      <a:pt x="2557" y="1307"/>
                    </a:lnTo>
                    <a:lnTo>
                      <a:pt x="2557" y="1324"/>
                    </a:lnTo>
                    <a:lnTo>
                      <a:pt x="2575" y="1324"/>
                    </a:lnTo>
                    <a:lnTo>
                      <a:pt x="2575" y="1324"/>
                    </a:lnTo>
                    <a:lnTo>
                      <a:pt x="2575" y="1324"/>
                    </a:lnTo>
                    <a:lnTo>
                      <a:pt x="2584" y="1333"/>
                    </a:lnTo>
                    <a:lnTo>
                      <a:pt x="2584" y="1333"/>
                    </a:lnTo>
                    <a:lnTo>
                      <a:pt x="2593" y="1351"/>
                    </a:lnTo>
                    <a:lnTo>
                      <a:pt x="2610" y="1360"/>
                    </a:lnTo>
                    <a:lnTo>
                      <a:pt x="2646" y="1369"/>
                    </a:lnTo>
                    <a:lnTo>
                      <a:pt x="2646" y="1369"/>
                    </a:lnTo>
                    <a:lnTo>
                      <a:pt x="2646" y="1369"/>
                    </a:lnTo>
                    <a:lnTo>
                      <a:pt x="2646" y="1369"/>
                    </a:lnTo>
                    <a:lnTo>
                      <a:pt x="2654" y="1369"/>
                    </a:lnTo>
                    <a:lnTo>
                      <a:pt x="2654" y="1369"/>
                    </a:lnTo>
                    <a:lnTo>
                      <a:pt x="2646" y="1377"/>
                    </a:lnTo>
                    <a:lnTo>
                      <a:pt x="2646" y="1377"/>
                    </a:lnTo>
                    <a:lnTo>
                      <a:pt x="2646" y="1386"/>
                    </a:lnTo>
                    <a:lnTo>
                      <a:pt x="2646" y="1386"/>
                    </a:lnTo>
                    <a:lnTo>
                      <a:pt x="2637" y="1386"/>
                    </a:lnTo>
                    <a:lnTo>
                      <a:pt x="2628" y="1395"/>
                    </a:lnTo>
                    <a:lnTo>
                      <a:pt x="2628" y="1395"/>
                    </a:lnTo>
                    <a:lnTo>
                      <a:pt x="2619" y="1386"/>
                    </a:lnTo>
                    <a:lnTo>
                      <a:pt x="2619" y="1386"/>
                    </a:lnTo>
                    <a:lnTo>
                      <a:pt x="2602" y="1386"/>
                    </a:lnTo>
                    <a:lnTo>
                      <a:pt x="2593" y="1386"/>
                    </a:lnTo>
                    <a:lnTo>
                      <a:pt x="2593" y="1386"/>
                    </a:lnTo>
                    <a:lnTo>
                      <a:pt x="2575" y="1377"/>
                    </a:lnTo>
                    <a:lnTo>
                      <a:pt x="2575" y="1377"/>
                    </a:lnTo>
                    <a:lnTo>
                      <a:pt x="2575" y="1377"/>
                    </a:lnTo>
                    <a:lnTo>
                      <a:pt x="2566" y="1369"/>
                    </a:lnTo>
                    <a:lnTo>
                      <a:pt x="2549" y="1351"/>
                    </a:lnTo>
                    <a:lnTo>
                      <a:pt x="2531" y="1342"/>
                    </a:lnTo>
                    <a:lnTo>
                      <a:pt x="2513" y="1342"/>
                    </a:lnTo>
                    <a:lnTo>
                      <a:pt x="2513" y="1342"/>
                    </a:lnTo>
                    <a:lnTo>
                      <a:pt x="2504" y="1342"/>
                    </a:lnTo>
                    <a:lnTo>
                      <a:pt x="2504" y="1342"/>
                    </a:lnTo>
                    <a:lnTo>
                      <a:pt x="2496" y="1342"/>
                    </a:lnTo>
                    <a:lnTo>
                      <a:pt x="2496" y="1342"/>
                    </a:lnTo>
                    <a:lnTo>
                      <a:pt x="2496" y="1324"/>
                    </a:lnTo>
                    <a:lnTo>
                      <a:pt x="2496" y="1324"/>
                    </a:lnTo>
                    <a:lnTo>
                      <a:pt x="2487" y="1307"/>
                    </a:lnTo>
                    <a:lnTo>
                      <a:pt x="2487" y="1289"/>
                    </a:lnTo>
                    <a:lnTo>
                      <a:pt x="2487" y="1289"/>
                    </a:lnTo>
                    <a:lnTo>
                      <a:pt x="2478" y="1289"/>
                    </a:lnTo>
                    <a:lnTo>
                      <a:pt x="2478" y="1289"/>
                    </a:lnTo>
                    <a:lnTo>
                      <a:pt x="2478" y="1280"/>
                    </a:lnTo>
                    <a:lnTo>
                      <a:pt x="2478" y="1280"/>
                    </a:lnTo>
                    <a:lnTo>
                      <a:pt x="2478" y="1271"/>
                    </a:lnTo>
                    <a:lnTo>
                      <a:pt x="2478" y="1271"/>
                    </a:lnTo>
                    <a:lnTo>
                      <a:pt x="2478" y="1263"/>
                    </a:lnTo>
                    <a:lnTo>
                      <a:pt x="2478" y="1263"/>
                    </a:lnTo>
                    <a:lnTo>
                      <a:pt x="2478" y="1254"/>
                    </a:lnTo>
                    <a:lnTo>
                      <a:pt x="2478" y="1254"/>
                    </a:lnTo>
                    <a:lnTo>
                      <a:pt x="2487" y="1236"/>
                    </a:lnTo>
                    <a:lnTo>
                      <a:pt x="2487" y="1210"/>
                    </a:lnTo>
                    <a:lnTo>
                      <a:pt x="2487" y="1210"/>
                    </a:lnTo>
                    <a:lnTo>
                      <a:pt x="2487" y="1201"/>
                    </a:lnTo>
                    <a:lnTo>
                      <a:pt x="2469" y="1192"/>
                    </a:lnTo>
                    <a:lnTo>
                      <a:pt x="2469" y="1192"/>
                    </a:lnTo>
                    <a:lnTo>
                      <a:pt x="2452" y="1174"/>
                    </a:lnTo>
                    <a:lnTo>
                      <a:pt x="2434" y="1174"/>
                    </a:lnTo>
                    <a:lnTo>
                      <a:pt x="2434" y="1174"/>
                    </a:lnTo>
                    <a:lnTo>
                      <a:pt x="2425" y="1174"/>
                    </a:lnTo>
                    <a:lnTo>
                      <a:pt x="2425" y="1174"/>
                    </a:lnTo>
                    <a:lnTo>
                      <a:pt x="2416" y="1165"/>
                    </a:lnTo>
                    <a:lnTo>
                      <a:pt x="2416" y="1165"/>
                    </a:lnTo>
                    <a:lnTo>
                      <a:pt x="2416" y="1157"/>
                    </a:lnTo>
                    <a:lnTo>
                      <a:pt x="2399" y="1148"/>
                    </a:lnTo>
                    <a:lnTo>
                      <a:pt x="2399" y="1148"/>
                    </a:lnTo>
                    <a:lnTo>
                      <a:pt x="2372" y="1130"/>
                    </a:lnTo>
                    <a:lnTo>
                      <a:pt x="2354" y="1113"/>
                    </a:lnTo>
                    <a:lnTo>
                      <a:pt x="2354" y="1113"/>
                    </a:lnTo>
                    <a:lnTo>
                      <a:pt x="2354" y="1104"/>
                    </a:lnTo>
                    <a:lnTo>
                      <a:pt x="2354" y="1104"/>
                    </a:lnTo>
                    <a:lnTo>
                      <a:pt x="2363" y="1113"/>
                    </a:lnTo>
                    <a:lnTo>
                      <a:pt x="2363" y="1113"/>
                    </a:lnTo>
                    <a:lnTo>
                      <a:pt x="2399" y="1139"/>
                    </a:lnTo>
                    <a:lnTo>
                      <a:pt x="2443" y="1148"/>
                    </a:lnTo>
                    <a:lnTo>
                      <a:pt x="2443" y="1148"/>
                    </a:lnTo>
                    <a:lnTo>
                      <a:pt x="2496" y="1165"/>
                    </a:lnTo>
                    <a:lnTo>
                      <a:pt x="2496" y="1165"/>
                    </a:lnTo>
                    <a:lnTo>
                      <a:pt x="2504" y="1165"/>
                    </a:lnTo>
                    <a:lnTo>
                      <a:pt x="2504" y="1165"/>
                    </a:lnTo>
                    <a:lnTo>
                      <a:pt x="2522" y="1174"/>
                    </a:lnTo>
                    <a:lnTo>
                      <a:pt x="2549" y="1183"/>
                    </a:lnTo>
                    <a:lnTo>
                      <a:pt x="2575" y="1183"/>
                    </a:lnTo>
                    <a:lnTo>
                      <a:pt x="2575" y="1183"/>
                    </a:lnTo>
                    <a:lnTo>
                      <a:pt x="2681" y="1201"/>
                    </a:lnTo>
                    <a:lnTo>
                      <a:pt x="2681" y="1201"/>
                    </a:lnTo>
                    <a:lnTo>
                      <a:pt x="2707" y="1201"/>
                    </a:lnTo>
                    <a:lnTo>
                      <a:pt x="2734" y="1201"/>
                    </a:lnTo>
                    <a:lnTo>
                      <a:pt x="2787" y="1174"/>
                    </a:lnTo>
                    <a:lnTo>
                      <a:pt x="2822" y="1148"/>
                    </a:lnTo>
                    <a:lnTo>
                      <a:pt x="2849" y="1130"/>
                    </a:lnTo>
                    <a:lnTo>
                      <a:pt x="2849" y="1130"/>
                    </a:lnTo>
                    <a:lnTo>
                      <a:pt x="2857" y="1121"/>
                    </a:lnTo>
                    <a:lnTo>
                      <a:pt x="2857" y="1104"/>
                    </a:lnTo>
                    <a:lnTo>
                      <a:pt x="2849" y="1068"/>
                    </a:lnTo>
                    <a:lnTo>
                      <a:pt x="2849" y="1068"/>
                    </a:lnTo>
                    <a:lnTo>
                      <a:pt x="2849" y="1060"/>
                    </a:lnTo>
                    <a:lnTo>
                      <a:pt x="2849" y="1060"/>
                    </a:lnTo>
                    <a:lnTo>
                      <a:pt x="2840" y="1051"/>
                    </a:lnTo>
                    <a:lnTo>
                      <a:pt x="2831" y="1042"/>
                    </a:lnTo>
                    <a:lnTo>
                      <a:pt x="2831" y="1042"/>
                    </a:lnTo>
                    <a:lnTo>
                      <a:pt x="2822" y="1042"/>
                    </a:lnTo>
                    <a:lnTo>
                      <a:pt x="2822" y="1042"/>
                    </a:lnTo>
                    <a:lnTo>
                      <a:pt x="2813" y="1033"/>
                    </a:lnTo>
                    <a:lnTo>
                      <a:pt x="2813" y="1033"/>
                    </a:lnTo>
                    <a:lnTo>
                      <a:pt x="2813" y="1033"/>
                    </a:lnTo>
                    <a:lnTo>
                      <a:pt x="2813" y="1033"/>
                    </a:lnTo>
                    <a:lnTo>
                      <a:pt x="2796" y="1007"/>
                    </a:lnTo>
                    <a:lnTo>
                      <a:pt x="2778" y="998"/>
                    </a:lnTo>
                    <a:lnTo>
                      <a:pt x="2760" y="998"/>
                    </a:lnTo>
                    <a:lnTo>
                      <a:pt x="2760" y="998"/>
                    </a:lnTo>
                    <a:lnTo>
                      <a:pt x="2743" y="998"/>
                    </a:lnTo>
                    <a:lnTo>
                      <a:pt x="2734" y="989"/>
                    </a:lnTo>
                    <a:lnTo>
                      <a:pt x="2725" y="980"/>
                    </a:lnTo>
                    <a:lnTo>
                      <a:pt x="2725" y="980"/>
                    </a:lnTo>
                    <a:lnTo>
                      <a:pt x="2716" y="971"/>
                    </a:lnTo>
                    <a:lnTo>
                      <a:pt x="2707" y="971"/>
                    </a:lnTo>
                    <a:lnTo>
                      <a:pt x="2707" y="971"/>
                    </a:lnTo>
                    <a:lnTo>
                      <a:pt x="2690" y="971"/>
                    </a:lnTo>
                    <a:lnTo>
                      <a:pt x="2646" y="945"/>
                    </a:lnTo>
                    <a:lnTo>
                      <a:pt x="2637" y="936"/>
                    </a:lnTo>
                    <a:lnTo>
                      <a:pt x="2637" y="936"/>
                    </a:lnTo>
                    <a:lnTo>
                      <a:pt x="2637" y="936"/>
                    </a:lnTo>
                    <a:lnTo>
                      <a:pt x="2637" y="936"/>
                    </a:lnTo>
                    <a:lnTo>
                      <a:pt x="2566" y="901"/>
                    </a:lnTo>
                    <a:lnTo>
                      <a:pt x="2504" y="883"/>
                    </a:lnTo>
                    <a:lnTo>
                      <a:pt x="2504" y="883"/>
                    </a:lnTo>
                    <a:lnTo>
                      <a:pt x="2496" y="883"/>
                    </a:lnTo>
                    <a:lnTo>
                      <a:pt x="2496" y="883"/>
                    </a:lnTo>
                    <a:lnTo>
                      <a:pt x="2478" y="892"/>
                    </a:lnTo>
                    <a:lnTo>
                      <a:pt x="2478" y="892"/>
                    </a:lnTo>
                    <a:lnTo>
                      <a:pt x="2478" y="892"/>
                    </a:lnTo>
                    <a:lnTo>
                      <a:pt x="2478" y="892"/>
                    </a:lnTo>
                    <a:lnTo>
                      <a:pt x="2469" y="883"/>
                    </a:lnTo>
                    <a:lnTo>
                      <a:pt x="2469" y="883"/>
                    </a:lnTo>
                    <a:lnTo>
                      <a:pt x="2452" y="874"/>
                    </a:lnTo>
                    <a:lnTo>
                      <a:pt x="2425" y="883"/>
                    </a:lnTo>
                    <a:lnTo>
                      <a:pt x="2425" y="883"/>
                    </a:lnTo>
                    <a:lnTo>
                      <a:pt x="2425" y="883"/>
                    </a:lnTo>
                    <a:lnTo>
                      <a:pt x="2425" y="883"/>
                    </a:lnTo>
                    <a:lnTo>
                      <a:pt x="2425" y="883"/>
                    </a:lnTo>
                    <a:lnTo>
                      <a:pt x="2407" y="883"/>
                    </a:lnTo>
                    <a:lnTo>
                      <a:pt x="2407" y="883"/>
                    </a:lnTo>
                    <a:lnTo>
                      <a:pt x="2399" y="874"/>
                    </a:lnTo>
                    <a:lnTo>
                      <a:pt x="2399" y="874"/>
                    </a:lnTo>
                    <a:lnTo>
                      <a:pt x="2381" y="874"/>
                    </a:lnTo>
                    <a:lnTo>
                      <a:pt x="2372" y="883"/>
                    </a:lnTo>
                    <a:lnTo>
                      <a:pt x="2372" y="883"/>
                    </a:lnTo>
                    <a:lnTo>
                      <a:pt x="2354" y="874"/>
                    </a:lnTo>
                    <a:lnTo>
                      <a:pt x="2354" y="874"/>
                    </a:lnTo>
                    <a:lnTo>
                      <a:pt x="2354" y="874"/>
                    </a:lnTo>
                    <a:lnTo>
                      <a:pt x="2354" y="874"/>
                    </a:lnTo>
                    <a:lnTo>
                      <a:pt x="2363" y="874"/>
                    </a:lnTo>
                    <a:lnTo>
                      <a:pt x="2372" y="865"/>
                    </a:lnTo>
                    <a:lnTo>
                      <a:pt x="2372" y="865"/>
                    </a:lnTo>
                    <a:lnTo>
                      <a:pt x="2372" y="857"/>
                    </a:lnTo>
                    <a:lnTo>
                      <a:pt x="2363" y="848"/>
                    </a:lnTo>
                    <a:lnTo>
                      <a:pt x="2363" y="848"/>
                    </a:lnTo>
                    <a:lnTo>
                      <a:pt x="2363" y="839"/>
                    </a:lnTo>
                    <a:lnTo>
                      <a:pt x="2363" y="839"/>
                    </a:lnTo>
                    <a:lnTo>
                      <a:pt x="2346" y="830"/>
                    </a:lnTo>
                    <a:lnTo>
                      <a:pt x="2346" y="830"/>
                    </a:lnTo>
                    <a:lnTo>
                      <a:pt x="2328" y="830"/>
                    </a:lnTo>
                    <a:lnTo>
                      <a:pt x="2310" y="830"/>
                    </a:lnTo>
                    <a:lnTo>
                      <a:pt x="2310" y="830"/>
                    </a:lnTo>
                    <a:lnTo>
                      <a:pt x="2302" y="848"/>
                    </a:lnTo>
                    <a:lnTo>
                      <a:pt x="2302" y="848"/>
                    </a:lnTo>
                    <a:lnTo>
                      <a:pt x="2293" y="848"/>
                    </a:lnTo>
                    <a:lnTo>
                      <a:pt x="2284" y="839"/>
                    </a:lnTo>
                    <a:lnTo>
                      <a:pt x="2284" y="839"/>
                    </a:lnTo>
                    <a:lnTo>
                      <a:pt x="2266" y="839"/>
                    </a:lnTo>
                    <a:lnTo>
                      <a:pt x="2266" y="839"/>
                    </a:lnTo>
                    <a:lnTo>
                      <a:pt x="2257" y="848"/>
                    </a:lnTo>
                    <a:lnTo>
                      <a:pt x="2257" y="848"/>
                    </a:lnTo>
                    <a:lnTo>
                      <a:pt x="2257" y="857"/>
                    </a:lnTo>
                    <a:lnTo>
                      <a:pt x="2257" y="857"/>
                    </a:lnTo>
                    <a:lnTo>
                      <a:pt x="2257" y="857"/>
                    </a:lnTo>
                    <a:lnTo>
                      <a:pt x="2249" y="857"/>
                    </a:lnTo>
                    <a:lnTo>
                      <a:pt x="2249" y="857"/>
                    </a:lnTo>
                    <a:lnTo>
                      <a:pt x="2240" y="839"/>
                    </a:lnTo>
                    <a:lnTo>
                      <a:pt x="2231" y="839"/>
                    </a:lnTo>
                    <a:lnTo>
                      <a:pt x="2231" y="839"/>
                    </a:lnTo>
                    <a:lnTo>
                      <a:pt x="2222" y="821"/>
                    </a:lnTo>
                    <a:lnTo>
                      <a:pt x="2222" y="821"/>
                    </a:lnTo>
                    <a:lnTo>
                      <a:pt x="2240" y="821"/>
                    </a:lnTo>
                    <a:lnTo>
                      <a:pt x="2257" y="804"/>
                    </a:lnTo>
                    <a:lnTo>
                      <a:pt x="2257" y="804"/>
                    </a:lnTo>
                    <a:lnTo>
                      <a:pt x="2275" y="804"/>
                    </a:lnTo>
                    <a:lnTo>
                      <a:pt x="2275" y="804"/>
                    </a:lnTo>
                    <a:lnTo>
                      <a:pt x="2275" y="804"/>
                    </a:lnTo>
                    <a:lnTo>
                      <a:pt x="2284" y="804"/>
                    </a:lnTo>
                    <a:lnTo>
                      <a:pt x="2293" y="795"/>
                    </a:lnTo>
                    <a:lnTo>
                      <a:pt x="2293" y="795"/>
                    </a:lnTo>
                    <a:lnTo>
                      <a:pt x="2293" y="777"/>
                    </a:lnTo>
                    <a:lnTo>
                      <a:pt x="2293" y="768"/>
                    </a:lnTo>
                    <a:lnTo>
                      <a:pt x="2293" y="768"/>
                    </a:lnTo>
                    <a:lnTo>
                      <a:pt x="2284" y="768"/>
                    </a:lnTo>
                    <a:lnTo>
                      <a:pt x="2284" y="768"/>
                    </a:lnTo>
                    <a:lnTo>
                      <a:pt x="2266" y="759"/>
                    </a:lnTo>
                    <a:lnTo>
                      <a:pt x="2266" y="759"/>
                    </a:lnTo>
                    <a:lnTo>
                      <a:pt x="2266" y="751"/>
                    </a:lnTo>
                    <a:lnTo>
                      <a:pt x="2266" y="751"/>
                    </a:lnTo>
                    <a:lnTo>
                      <a:pt x="2240" y="742"/>
                    </a:lnTo>
                    <a:lnTo>
                      <a:pt x="2231" y="733"/>
                    </a:lnTo>
                    <a:lnTo>
                      <a:pt x="2213" y="742"/>
                    </a:lnTo>
                    <a:lnTo>
                      <a:pt x="2205" y="742"/>
                    </a:lnTo>
                    <a:lnTo>
                      <a:pt x="2205" y="742"/>
                    </a:lnTo>
                    <a:lnTo>
                      <a:pt x="2196" y="733"/>
                    </a:lnTo>
                    <a:lnTo>
                      <a:pt x="2196" y="724"/>
                    </a:lnTo>
                    <a:lnTo>
                      <a:pt x="2196" y="724"/>
                    </a:lnTo>
                    <a:lnTo>
                      <a:pt x="2178" y="724"/>
                    </a:lnTo>
                    <a:lnTo>
                      <a:pt x="2178" y="724"/>
                    </a:lnTo>
                    <a:lnTo>
                      <a:pt x="2178" y="724"/>
                    </a:lnTo>
                    <a:lnTo>
                      <a:pt x="2160" y="724"/>
                    </a:lnTo>
                    <a:lnTo>
                      <a:pt x="2143" y="733"/>
                    </a:lnTo>
                    <a:lnTo>
                      <a:pt x="2143" y="733"/>
                    </a:lnTo>
                    <a:lnTo>
                      <a:pt x="2152" y="724"/>
                    </a:lnTo>
                    <a:lnTo>
                      <a:pt x="2152" y="724"/>
                    </a:lnTo>
                    <a:lnTo>
                      <a:pt x="2152" y="724"/>
                    </a:lnTo>
                    <a:lnTo>
                      <a:pt x="2143" y="706"/>
                    </a:lnTo>
                    <a:lnTo>
                      <a:pt x="2143" y="706"/>
                    </a:lnTo>
                    <a:lnTo>
                      <a:pt x="2125" y="698"/>
                    </a:lnTo>
                    <a:lnTo>
                      <a:pt x="2116" y="698"/>
                    </a:lnTo>
                    <a:lnTo>
                      <a:pt x="2116" y="698"/>
                    </a:lnTo>
                    <a:lnTo>
                      <a:pt x="2090" y="698"/>
                    </a:lnTo>
                    <a:lnTo>
                      <a:pt x="2081" y="706"/>
                    </a:lnTo>
                    <a:lnTo>
                      <a:pt x="2081" y="706"/>
                    </a:lnTo>
                    <a:lnTo>
                      <a:pt x="2072" y="706"/>
                    </a:lnTo>
                    <a:lnTo>
                      <a:pt x="2063" y="724"/>
                    </a:lnTo>
                    <a:lnTo>
                      <a:pt x="2063" y="733"/>
                    </a:lnTo>
                    <a:lnTo>
                      <a:pt x="2063" y="733"/>
                    </a:lnTo>
                    <a:lnTo>
                      <a:pt x="2072" y="742"/>
                    </a:lnTo>
                    <a:lnTo>
                      <a:pt x="2072" y="742"/>
                    </a:lnTo>
                    <a:lnTo>
                      <a:pt x="2072" y="742"/>
                    </a:lnTo>
                    <a:lnTo>
                      <a:pt x="2072" y="742"/>
                    </a:lnTo>
                    <a:lnTo>
                      <a:pt x="2055" y="759"/>
                    </a:lnTo>
                    <a:lnTo>
                      <a:pt x="2046" y="768"/>
                    </a:lnTo>
                    <a:lnTo>
                      <a:pt x="2046" y="768"/>
                    </a:lnTo>
                    <a:lnTo>
                      <a:pt x="2046" y="759"/>
                    </a:lnTo>
                    <a:lnTo>
                      <a:pt x="2046" y="759"/>
                    </a:lnTo>
                    <a:lnTo>
                      <a:pt x="2046" y="751"/>
                    </a:lnTo>
                    <a:lnTo>
                      <a:pt x="2046" y="751"/>
                    </a:lnTo>
                    <a:lnTo>
                      <a:pt x="2055" y="742"/>
                    </a:lnTo>
                    <a:lnTo>
                      <a:pt x="2055" y="742"/>
                    </a:lnTo>
                    <a:lnTo>
                      <a:pt x="2046" y="724"/>
                    </a:lnTo>
                    <a:lnTo>
                      <a:pt x="2037" y="724"/>
                    </a:lnTo>
                    <a:lnTo>
                      <a:pt x="2037" y="724"/>
                    </a:lnTo>
                    <a:lnTo>
                      <a:pt x="2019" y="733"/>
                    </a:lnTo>
                    <a:lnTo>
                      <a:pt x="2002" y="742"/>
                    </a:lnTo>
                    <a:lnTo>
                      <a:pt x="2002" y="742"/>
                    </a:lnTo>
                    <a:lnTo>
                      <a:pt x="2002" y="751"/>
                    </a:lnTo>
                    <a:lnTo>
                      <a:pt x="2002" y="751"/>
                    </a:lnTo>
                    <a:lnTo>
                      <a:pt x="1984" y="759"/>
                    </a:lnTo>
                    <a:lnTo>
                      <a:pt x="1984" y="759"/>
                    </a:lnTo>
                    <a:lnTo>
                      <a:pt x="1975" y="777"/>
                    </a:lnTo>
                    <a:lnTo>
                      <a:pt x="1975" y="777"/>
                    </a:lnTo>
                    <a:lnTo>
                      <a:pt x="1949" y="795"/>
                    </a:lnTo>
                    <a:lnTo>
                      <a:pt x="1949" y="795"/>
                    </a:lnTo>
                    <a:lnTo>
                      <a:pt x="1949" y="795"/>
                    </a:lnTo>
                    <a:lnTo>
                      <a:pt x="1949" y="795"/>
                    </a:lnTo>
                    <a:lnTo>
                      <a:pt x="1957" y="786"/>
                    </a:lnTo>
                    <a:lnTo>
                      <a:pt x="1966" y="777"/>
                    </a:lnTo>
                    <a:lnTo>
                      <a:pt x="1966" y="777"/>
                    </a:lnTo>
                    <a:lnTo>
                      <a:pt x="1975" y="777"/>
                    </a:lnTo>
                    <a:lnTo>
                      <a:pt x="1975" y="777"/>
                    </a:lnTo>
                    <a:lnTo>
                      <a:pt x="1993" y="742"/>
                    </a:lnTo>
                    <a:lnTo>
                      <a:pt x="1993" y="742"/>
                    </a:lnTo>
                    <a:lnTo>
                      <a:pt x="1993" y="733"/>
                    </a:lnTo>
                    <a:lnTo>
                      <a:pt x="1993" y="733"/>
                    </a:lnTo>
                    <a:lnTo>
                      <a:pt x="2010" y="733"/>
                    </a:lnTo>
                    <a:lnTo>
                      <a:pt x="2010" y="715"/>
                    </a:lnTo>
                    <a:lnTo>
                      <a:pt x="2010" y="715"/>
                    </a:lnTo>
                    <a:lnTo>
                      <a:pt x="2010" y="706"/>
                    </a:lnTo>
                    <a:lnTo>
                      <a:pt x="1993" y="698"/>
                    </a:lnTo>
                    <a:lnTo>
                      <a:pt x="1993" y="698"/>
                    </a:lnTo>
                    <a:lnTo>
                      <a:pt x="1993" y="698"/>
                    </a:lnTo>
                    <a:lnTo>
                      <a:pt x="1984" y="698"/>
                    </a:lnTo>
                    <a:lnTo>
                      <a:pt x="1984" y="698"/>
                    </a:lnTo>
                    <a:lnTo>
                      <a:pt x="1966" y="706"/>
                    </a:lnTo>
                    <a:lnTo>
                      <a:pt x="1957" y="715"/>
                    </a:lnTo>
                    <a:lnTo>
                      <a:pt x="1957" y="715"/>
                    </a:lnTo>
                    <a:lnTo>
                      <a:pt x="1957" y="724"/>
                    </a:lnTo>
                    <a:lnTo>
                      <a:pt x="1957" y="724"/>
                    </a:lnTo>
                    <a:lnTo>
                      <a:pt x="1957" y="724"/>
                    </a:lnTo>
                    <a:lnTo>
                      <a:pt x="1957" y="724"/>
                    </a:lnTo>
                    <a:lnTo>
                      <a:pt x="1940" y="724"/>
                    </a:lnTo>
                    <a:lnTo>
                      <a:pt x="1940" y="724"/>
                    </a:lnTo>
                    <a:lnTo>
                      <a:pt x="1931" y="715"/>
                    </a:lnTo>
                    <a:lnTo>
                      <a:pt x="1931" y="715"/>
                    </a:lnTo>
                    <a:lnTo>
                      <a:pt x="1931" y="715"/>
                    </a:lnTo>
                    <a:lnTo>
                      <a:pt x="1913" y="724"/>
                    </a:lnTo>
                    <a:lnTo>
                      <a:pt x="1913" y="724"/>
                    </a:lnTo>
                    <a:lnTo>
                      <a:pt x="1905" y="733"/>
                    </a:lnTo>
                    <a:lnTo>
                      <a:pt x="1905" y="733"/>
                    </a:lnTo>
                    <a:lnTo>
                      <a:pt x="1905" y="742"/>
                    </a:lnTo>
                    <a:lnTo>
                      <a:pt x="1905" y="742"/>
                    </a:lnTo>
                    <a:lnTo>
                      <a:pt x="1887" y="742"/>
                    </a:lnTo>
                    <a:lnTo>
                      <a:pt x="1878" y="742"/>
                    </a:lnTo>
                    <a:lnTo>
                      <a:pt x="1869" y="751"/>
                    </a:lnTo>
                    <a:lnTo>
                      <a:pt x="1852" y="759"/>
                    </a:lnTo>
                    <a:lnTo>
                      <a:pt x="1852" y="759"/>
                    </a:lnTo>
                    <a:lnTo>
                      <a:pt x="1843" y="768"/>
                    </a:lnTo>
                    <a:lnTo>
                      <a:pt x="1843" y="786"/>
                    </a:lnTo>
                    <a:lnTo>
                      <a:pt x="1843" y="786"/>
                    </a:lnTo>
                    <a:lnTo>
                      <a:pt x="1843" y="804"/>
                    </a:lnTo>
                    <a:lnTo>
                      <a:pt x="1843" y="804"/>
                    </a:lnTo>
                    <a:lnTo>
                      <a:pt x="1843" y="804"/>
                    </a:lnTo>
                    <a:lnTo>
                      <a:pt x="1843" y="804"/>
                    </a:lnTo>
                    <a:lnTo>
                      <a:pt x="1843" y="812"/>
                    </a:lnTo>
                    <a:lnTo>
                      <a:pt x="1843" y="812"/>
                    </a:lnTo>
                    <a:lnTo>
                      <a:pt x="1843" y="812"/>
                    </a:lnTo>
                    <a:lnTo>
                      <a:pt x="1834" y="804"/>
                    </a:lnTo>
                    <a:lnTo>
                      <a:pt x="1834" y="795"/>
                    </a:lnTo>
                    <a:lnTo>
                      <a:pt x="1834" y="795"/>
                    </a:lnTo>
                    <a:lnTo>
                      <a:pt x="1834" y="786"/>
                    </a:lnTo>
                    <a:lnTo>
                      <a:pt x="1816" y="777"/>
                    </a:lnTo>
                    <a:lnTo>
                      <a:pt x="1816" y="777"/>
                    </a:lnTo>
                    <a:lnTo>
                      <a:pt x="1807" y="777"/>
                    </a:lnTo>
                    <a:lnTo>
                      <a:pt x="1799" y="795"/>
                    </a:lnTo>
                    <a:lnTo>
                      <a:pt x="1799" y="795"/>
                    </a:lnTo>
                    <a:lnTo>
                      <a:pt x="1790" y="795"/>
                    </a:lnTo>
                    <a:lnTo>
                      <a:pt x="1790" y="795"/>
                    </a:lnTo>
                    <a:lnTo>
                      <a:pt x="1772" y="786"/>
                    </a:lnTo>
                    <a:lnTo>
                      <a:pt x="1755" y="786"/>
                    </a:lnTo>
                    <a:lnTo>
                      <a:pt x="1755" y="786"/>
                    </a:lnTo>
                    <a:lnTo>
                      <a:pt x="1746" y="786"/>
                    </a:lnTo>
                    <a:lnTo>
                      <a:pt x="1737" y="795"/>
                    </a:lnTo>
                    <a:lnTo>
                      <a:pt x="1737" y="795"/>
                    </a:lnTo>
                    <a:lnTo>
                      <a:pt x="1737" y="804"/>
                    </a:lnTo>
                    <a:lnTo>
                      <a:pt x="1746" y="812"/>
                    </a:lnTo>
                    <a:lnTo>
                      <a:pt x="1746" y="812"/>
                    </a:lnTo>
                    <a:lnTo>
                      <a:pt x="1746" y="812"/>
                    </a:lnTo>
                    <a:lnTo>
                      <a:pt x="1737" y="812"/>
                    </a:lnTo>
                    <a:lnTo>
                      <a:pt x="1737" y="812"/>
                    </a:lnTo>
                    <a:lnTo>
                      <a:pt x="1728" y="812"/>
                    </a:lnTo>
                    <a:lnTo>
                      <a:pt x="1728" y="812"/>
                    </a:lnTo>
                    <a:lnTo>
                      <a:pt x="1719" y="804"/>
                    </a:lnTo>
                    <a:lnTo>
                      <a:pt x="1702" y="812"/>
                    </a:lnTo>
                    <a:lnTo>
                      <a:pt x="1702" y="812"/>
                    </a:lnTo>
                    <a:lnTo>
                      <a:pt x="1702" y="830"/>
                    </a:lnTo>
                    <a:lnTo>
                      <a:pt x="1702" y="830"/>
                    </a:lnTo>
                    <a:lnTo>
                      <a:pt x="1702" y="839"/>
                    </a:lnTo>
                    <a:lnTo>
                      <a:pt x="1702" y="848"/>
                    </a:lnTo>
                    <a:lnTo>
                      <a:pt x="1702" y="848"/>
                    </a:lnTo>
                    <a:lnTo>
                      <a:pt x="1693" y="848"/>
                    </a:lnTo>
                    <a:lnTo>
                      <a:pt x="1693" y="848"/>
                    </a:lnTo>
                    <a:lnTo>
                      <a:pt x="1693" y="839"/>
                    </a:lnTo>
                    <a:lnTo>
                      <a:pt x="1693" y="839"/>
                    </a:lnTo>
                    <a:lnTo>
                      <a:pt x="1693" y="830"/>
                    </a:lnTo>
                    <a:lnTo>
                      <a:pt x="1675" y="821"/>
                    </a:lnTo>
                    <a:lnTo>
                      <a:pt x="1675" y="821"/>
                    </a:lnTo>
                    <a:lnTo>
                      <a:pt x="1657" y="821"/>
                    </a:lnTo>
                    <a:lnTo>
                      <a:pt x="1657" y="821"/>
                    </a:lnTo>
                    <a:lnTo>
                      <a:pt x="1657" y="821"/>
                    </a:lnTo>
                    <a:lnTo>
                      <a:pt x="1657" y="821"/>
                    </a:lnTo>
                    <a:lnTo>
                      <a:pt x="1666" y="812"/>
                    </a:lnTo>
                    <a:lnTo>
                      <a:pt x="1657" y="795"/>
                    </a:lnTo>
                    <a:lnTo>
                      <a:pt x="1657" y="795"/>
                    </a:lnTo>
                    <a:lnTo>
                      <a:pt x="1640" y="795"/>
                    </a:lnTo>
                    <a:lnTo>
                      <a:pt x="1631" y="795"/>
                    </a:lnTo>
                    <a:lnTo>
                      <a:pt x="1631" y="795"/>
                    </a:lnTo>
                    <a:lnTo>
                      <a:pt x="1622" y="795"/>
                    </a:lnTo>
                    <a:lnTo>
                      <a:pt x="1622" y="795"/>
                    </a:lnTo>
                    <a:lnTo>
                      <a:pt x="1613" y="804"/>
                    </a:lnTo>
                    <a:lnTo>
                      <a:pt x="1605" y="804"/>
                    </a:lnTo>
                    <a:lnTo>
                      <a:pt x="1605" y="804"/>
                    </a:lnTo>
                    <a:lnTo>
                      <a:pt x="1596" y="804"/>
                    </a:lnTo>
                    <a:lnTo>
                      <a:pt x="1596" y="812"/>
                    </a:lnTo>
                    <a:lnTo>
                      <a:pt x="1596" y="812"/>
                    </a:lnTo>
                    <a:lnTo>
                      <a:pt x="1587" y="821"/>
                    </a:lnTo>
                    <a:lnTo>
                      <a:pt x="1596" y="830"/>
                    </a:lnTo>
                    <a:lnTo>
                      <a:pt x="1596" y="830"/>
                    </a:lnTo>
                    <a:lnTo>
                      <a:pt x="1596" y="839"/>
                    </a:lnTo>
                    <a:lnTo>
                      <a:pt x="1596" y="839"/>
                    </a:lnTo>
                    <a:lnTo>
                      <a:pt x="1596" y="839"/>
                    </a:lnTo>
                    <a:lnTo>
                      <a:pt x="1587" y="839"/>
                    </a:lnTo>
                    <a:lnTo>
                      <a:pt x="1587" y="839"/>
                    </a:lnTo>
                    <a:lnTo>
                      <a:pt x="1578" y="848"/>
                    </a:lnTo>
                    <a:lnTo>
                      <a:pt x="1569" y="857"/>
                    </a:lnTo>
                    <a:lnTo>
                      <a:pt x="1569" y="857"/>
                    </a:lnTo>
                    <a:lnTo>
                      <a:pt x="1569" y="865"/>
                    </a:lnTo>
                    <a:lnTo>
                      <a:pt x="1569" y="865"/>
                    </a:lnTo>
                    <a:lnTo>
                      <a:pt x="1569" y="865"/>
                    </a:lnTo>
                    <a:lnTo>
                      <a:pt x="1569" y="865"/>
                    </a:lnTo>
                    <a:lnTo>
                      <a:pt x="1569" y="865"/>
                    </a:lnTo>
                    <a:lnTo>
                      <a:pt x="1569" y="865"/>
                    </a:lnTo>
                    <a:lnTo>
                      <a:pt x="1569" y="865"/>
                    </a:lnTo>
                    <a:lnTo>
                      <a:pt x="1569" y="865"/>
                    </a:lnTo>
                    <a:lnTo>
                      <a:pt x="1569" y="865"/>
                    </a:lnTo>
                    <a:lnTo>
                      <a:pt x="1569" y="865"/>
                    </a:lnTo>
                    <a:lnTo>
                      <a:pt x="1560" y="857"/>
                    </a:lnTo>
                    <a:lnTo>
                      <a:pt x="1552" y="848"/>
                    </a:lnTo>
                    <a:lnTo>
                      <a:pt x="1543" y="848"/>
                    </a:lnTo>
                    <a:lnTo>
                      <a:pt x="1543" y="848"/>
                    </a:lnTo>
                    <a:lnTo>
                      <a:pt x="1525" y="857"/>
                    </a:lnTo>
                    <a:lnTo>
                      <a:pt x="1516" y="865"/>
                    </a:lnTo>
                    <a:lnTo>
                      <a:pt x="1499" y="874"/>
                    </a:lnTo>
                    <a:lnTo>
                      <a:pt x="1499" y="874"/>
                    </a:lnTo>
                    <a:lnTo>
                      <a:pt x="1490" y="883"/>
                    </a:lnTo>
                    <a:lnTo>
                      <a:pt x="1481" y="901"/>
                    </a:lnTo>
                    <a:lnTo>
                      <a:pt x="1481" y="901"/>
                    </a:lnTo>
                    <a:lnTo>
                      <a:pt x="1490" y="909"/>
                    </a:lnTo>
                    <a:lnTo>
                      <a:pt x="1499" y="909"/>
                    </a:lnTo>
                    <a:lnTo>
                      <a:pt x="1499" y="909"/>
                    </a:lnTo>
                    <a:lnTo>
                      <a:pt x="1507" y="918"/>
                    </a:lnTo>
                    <a:lnTo>
                      <a:pt x="1516" y="909"/>
                    </a:lnTo>
                    <a:lnTo>
                      <a:pt x="1516" y="909"/>
                    </a:lnTo>
                    <a:lnTo>
                      <a:pt x="1525" y="909"/>
                    </a:lnTo>
                    <a:lnTo>
                      <a:pt x="1525" y="909"/>
                    </a:lnTo>
                    <a:lnTo>
                      <a:pt x="1525" y="909"/>
                    </a:lnTo>
                    <a:lnTo>
                      <a:pt x="1525" y="909"/>
                    </a:lnTo>
                    <a:lnTo>
                      <a:pt x="1516" y="918"/>
                    </a:lnTo>
                    <a:lnTo>
                      <a:pt x="1516" y="918"/>
                    </a:lnTo>
                    <a:lnTo>
                      <a:pt x="1507" y="918"/>
                    </a:lnTo>
                    <a:lnTo>
                      <a:pt x="1507" y="918"/>
                    </a:lnTo>
                    <a:lnTo>
                      <a:pt x="1499" y="927"/>
                    </a:lnTo>
                    <a:lnTo>
                      <a:pt x="1490" y="936"/>
                    </a:lnTo>
                    <a:lnTo>
                      <a:pt x="1490" y="936"/>
                    </a:lnTo>
                    <a:lnTo>
                      <a:pt x="1490" y="936"/>
                    </a:lnTo>
                    <a:lnTo>
                      <a:pt x="1481" y="927"/>
                    </a:lnTo>
                    <a:lnTo>
                      <a:pt x="1481" y="927"/>
                    </a:lnTo>
                    <a:lnTo>
                      <a:pt x="1463" y="918"/>
                    </a:lnTo>
                    <a:lnTo>
                      <a:pt x="1463" y="918"/>
                    </a:lnTo>
                    <a:lnTo>
                      <a:pt x="1463" y="918"/>
                    </a:lnTo>
                    <a:lnTo>
                      <a:pt x="1446" y="927"/>
                    </a:lnTo>
                    <a:lnTo>
                      <a:pt x="1446" y="927"/>
                    </a:lnTo>
                    <a:lnTo>
                      <a:pt x="1446" y="918"/>
                    </a:lnTo>
                    <a:lnTo>
                      <a:pt x="1446" y="918"/>
                    </a:lnTo>
                    <a:lnTo>
                      <a:pt x="1446" y="909"/>
                    </a:lnTo>
                    <a:lnTo>
                      <a:pt x="1437" y="901"/>
                    </a:lnTo>
                    <a:lnTo>
                      <a:pt x="1437" y="901"/>
                    </a:lnTo>
                    <a:lnTo>
                      <a:pt x="1428" y="901"/>
                    </a:lnTo>
                    <a:lnTo>
                      <a:pt x="1419" y="909"/>
                    </a:lnTo>
                    <a:lnTo>
                      <a:pt x="1419" y="909"/>
                    </a:lnTo>
                    <a:lnTo>
                      <a:pt x="1410" y="909"/>
                    </a:lnTo>
                    <a:lnTo>
                      <a:pt x="1410" y="909"/>
                    </a:lnTo>
                    <a:lnTo>
                      <a:pt x="1393" y="927"/>
                    </a:lnTo>
                    <a:lnTo>
                      <a:pt x="1393" y="927"/>
                    </a:lnTo>
                    <a:lnTo>
                      <a:pt x="1384" y="936"/>
                    </a:lnTo>
                    <a:lnTo>
                      <a:pt x="1375" y="945"/>
                    </a:lnTo>
                    <a:lnTo>
                      <a:pt x="1384" y="945"/>
                    </a:lnTo>
                    <a:lnTo>
                      <a:pt x="1384" y="945"/>
                    </a:lnTo>
                    <a:lnTo>
                      <a:pt x="1375" y="954"/>
                    </a:lnTo>
                    <a:lnTo>
                      <a:pt x="1375" y="954"/>
                    </a:lnTo>
                    <a:lnTo>
                      <a:pt x="1366" y="954"/>
                    </a:lnTo>
                    <a:lnTo>
                      <a:pt x="1366" y="954"/>
                    </a:lnTo>
                    <a:lnTo>
                      <a:pt x="1366" y="971"/>
                    </a:lnTo>
                    <a:lnTo>
                      <a:pt x="1366" y="980"/>
                    </a:lnTo>
                    <a:lnTo>
                      <a:pt x="1366" y="980"/>
                    </a:lnTo>
                    <a:lnTo>
                      <a:pt x="1375" y="989"/>
                    </a:lnTo>
                    <a:lnTo>
                      <a:pt x="1384" y="989"/>
                    </a:lnTo>
                    <a:lnTo>
                      <a:pt x="1384" y="989"/>
                    </a:lnTo>
                    <a:lnTo>
                      <a:pt x="1402" y="980"/>
                    </a:lnTo>
                    <a:lnTo>
                      <a:pt x="1402" y="980"/>
                    </a:lnTo>
                    <a:lnTo>
                      <a:pt x="1410" y="989"/>
                    </a:lnTo>
                    <a:lnTo>
                      <a:pt x="1419" y="989"/>
                    </a:lnTo>
                    <a:lnTo>
                      <a:pt x="1419" y="989"/>
                    </a:lnTo>
                    <a:lnTo>
                      <a:pt x="1428" y="989"/>
                    </a:lnTo>
                    <a:lnTo>
                      <a:pt x="1428" y="989"/>
                    </a:lnTo>
                    <a:lnTo>
                      <a:pt x="1428" y="989"/>
                    </a:lnTo>
                    <a:lnTo>
                      <a:pt x="1428" y="989"/>
                    </a:lnTo>
                    <a:lnTo>
                      <a:pt x="1419" y="1007"/>
                    </a:lnTo>
                    <a:lnTo>
                      <a:pt x="1410" y="1007"/>
                    </a:lnTo>
                    <a:lnTo>
                      <a:pt x="1410" y="1007"/>
                    </a:lnTo>
                    <a:lnTo>
                      <a:pt x="1393" y="1015"/>
                    </a:lnTo>
                    <a:lnTo>
                      <a:pt x="1384" y="1024"/>
                    </a:lnTo>
                    <a:lnTo>
                      <a:pt x="1375" y="1060"/>
                    </a:lnTo>
                    <a:lnTo>
                      <a:pt x="1375" y="1060"/>
                    </a:lnTo>
                    <a:lnTo>
                      <a:pt x="1375" y="1060"/>
                    </a:lnTo>
                    <a:lnTo>
                      <a:pt x="1375" y="1060"/>
                    </a:lnTo>
                    <a:lnTo>
                      <a:pt x="1375" y="1060"/>
                    </a:lnTo>
                    <a:lnTo>
                      <a:pt x="1357" y="1060"/>
                    </a:lnTo>
                    <a:lnTo>
                      <a:pt x="1357" y="1077"/>
                    </a:lnTo>
                    <a:lnTo>
                      <a:pt x="1357" y="1077"/>
                    </a:lnTo>
                    <a:lnTo>
                      <a:pt x="1340" y="1104"/>
                    </a:lnTo>
                    <a:lnTo>
                      <a:pt x="1305" y="1139"/>
                    </a:lnTo>
                    <a:lnTo>
                      <a:pt x="1305" y="1139"/>
                    </a:lnTo>
                    <a:lnTo>
                      <a:pt x="1296" y="1148"/>
                    </a:lnTo>
                    <a:lnTo>
                      <a:pt x="1287" y="1165"/>
                    </a:lnTo>
                    <a:lnTo>
                      <a:pt x="1287" y="1165"/>
                    </a:lnTo>
                    <a:lnTo>
                      <a:pt x="1296" y="1174"/>
                    </a:lnTo>
                    <a:lnTo>
                      <a:pt x="1296" y="1174"/>
                    </a:lnTo>
                    <a:lnTo>
                      <a:pt x="1296" y="1183"/>
                    </a:lnTo>
                    <a:lnTo>
                      <a:pt x="1296" y="1183"/>
                    </a:lnTo>
                    <a:lnTo>
                      <a:pt x="1287" y="1183"/>
                    </a:lnTo>
                    <a:lnTo>
                      <a:pt x="1278" y="1183"/>
                    </a:lnTo>
                    <a:lnTo>
                      <a:pt x="1278" y="1183"/>
                    </a:lnTo>
                    <a:lnTo>
                      <a:pt x="1260" y="1183"/>
                    </a:lnTo>
                    <a:lnTo>
                      <a:pt x="1260" y="1183"/>
                    </a:lnTo>
                    <a:lnTo>
                      <a:pt x="1252" y="1183"/>
                    </a:lnTo>
                    <a:lnTo>
                      <a:pt x="1243" y="1201"/>
                    </a:lnTo>
                    <a:lnTo>
                      <a:pt x="1243" y="1201"/>
                    </a:lnTo>
                    <a:lnTo>
                      <a:pt x="1252" y="1218"/>
                    </a:lnTo>
                    <a:lnTo>
                      <a:pt x="1252" y="1218"/>
                    </a:lnTo>
                    <a:lnTo>
                      <a:pt x="1243" y="1236"/>
                    </a:lnTo>
                    <a:lnTo>
                      <a:pt x="1243" y="1236"/>
                    </a:lnTo>
                    <a:lnTo>
                      <a:pt x="1234" y="1245"/>
                    </a:lnTo>
                    <a:lnTo>
                      <a:pt x="1234" y="1245"/>
                    </a:lnTo>
                    <a:lnTo>
                      <a:pt x="1234" y="1263"/>
                    </a:lnTo>
                    <a:lnTo>
                      <a:pt x="1243" y="1271"/>
                    </a:lnTo>
                    <a:lnTo>
                      <a:pt x="1243" y="1271"/>
                    </a:lnTo>
                    <a:lnTo>
                      <a:pt x="1243" y="1271"/>
                    </a:lnTo>
                    <a:lnTo>
                      <a:pt x="1243" y="1271"/>
                    </a:lnTo>
                    <a:lnTo>
                      <a:pt x="1234" y="1271"/>
                    </a:lnTo>
                    <a:lnTo>
                      <a:pt x="1225" y="1271"/>
                    </a:lnTo>
                    <a:lnTo>
                      <a:pt x="1225" y="1271"/>
                    </a:lnTo>
                    <a:lnTo>
                      <a:pt x="1207" y="1280"/>
                    </a:lnTo>
                    <a:lnTo>
                      <a:pt x="1207" y="1280"/>
                    </a:lnTo>
                    <a:lnTo>
                      <a:pt x="1190" y="1289"/>
                    </a:lnTo>
                    <a:lnTo>
                      <a:pt x="1190" y="1289"/>
                    </a:lnTo>
                    <a:lnTo>
                      <a:pt x="1181" y="1289"/>
                    </a:lnTo>
                    <a:lnTo>
                      <a:pt x="1172" y="1298"/>
                    </a:lnTo>
                    <a:lnTo>
                      <a:pt x="1172" y="1298"/>
                    </a:lnTo>
                    <a:lnTo>
                      <a:pt x="1172" y="1307"/>
                    </a:lnTo>
                    <a:lnTo>
                      <a:pt x="1181" y="1316"/>
                    </a:lnTo>
                    <a:lnTo>
                      <a:pt x="1190" y="1333"/>
                    </a:lnTo>
                    <a:lnTo>
                      <a:pt x="1190" y="1333"/>
                    </a:lnTo>
                    <a:lnTo>
                      <a:pt x="1181" y="1324"/>
                    </a:lnTo>
                    <a:lnTo>
                      <a:pt x="1163" y="1333"/>
                    </a:lnTo>
                    <a:lnTo>
                      <a:pt x="1163" y="1333"/>
                    </a:lnTo>
                    <a:lnTo>
                      <a:pt x="1155" y="1342"/>
                    </a:lnTo>
                    <a:lnTo>
                      <a:pt x="1137" y="1351"/>
                    </a:lnTo>
                    <a:lnTo>
                      <a:pt x="1137" y="1351"/>
                    </a:lnTo>
                    <a:lnTo>
                      <a:pt x="1120" y="1360"/>
                    </a:lnTo>
                    <a:lnTo>
                      <a:pt x="1111" y="1369"/>
                    </a:lnTo>
                    <a:lnTo>
                      <a:pt x="1111" y="1369"/>
                    </a:lnTo>
                    <a:lnTo>
                      <a:pt x="1111" y="1386"/>
                    </a:lnTo>
                    <a:lnTo>
                      <a:pt x="1111" y="1386"/>
                    </a:lnTo>
                    <a:lnTo>
                      <a:pt x="1103" y="1386"/>
                    </a:lnTo>
                    <a:lnTo>
                      <a:pt x="1103" y="1386"/>
                    </a:lnTo>
                    <a:lnTo>
                      <a:pt x="1085" y="1395"/>
                    </a:lnTo>
                    <a:lnTo>
                      <a:pt x="1076" y="1413"/>
                    </a:lnTo>
                    <a:lnTo>
                      <a:pt x="1076" y="1413"/>
                    </a:lnTo>
                    <a:lnTo>
                      <a:pt x="1076" y="1421"/>
                    </a:lnTo>
                    <a:lnTo>
                      <a:pt x="1076" y="1421"/>
                    </a:lnTo>
                    <a:lnTo>
                      <a:pt x="1076" y="1421"/>
                    </a:lnTo>
                    <a:lnTo>
                      <a:pt x="1076" y="1421"/>
                    </a:lnTo>
                    <a:lnTo>
                      <a:pt x="1076" y="1430"/>
                    </a:lnTo>
                    <a:lnTo>
                      <a:pt x="1076" y="1430"/>
                    </a:lnTo>
                    <a:lnTo>
                      <a:pt x="1067" y="1421"/>
                    </a:lnTo>
                    <a:lnTo>
                      <a:pt x="1067" y="1421"/>
                    </a:lnTo>
                    <a:lnTo>
                      <a:pt x="1059" y="1413"/>
                    </a:lnTo>
                    <a:lnTo>
                      <a:pt x="1050" y="1404"/>
                    </a:lnTo>
                    <a:lnTo>
                      <a:pt x="1041" y="1404"/>
                    </a:lnTo>
                    <a:lnTo>
                      <a:pt x="1041" y="1404"/>
                    </a:lnTo>
                    <a:lnTo>
                      <a:pt x="1032" y="1413"/>
                    </a:lnTo>
                    <a:lnTo>
                      <a:pt x="1023" y="1421"/>
                    </a:lnTo>
                    <a:lnTo>
                      <a:pt x="1023" y="1421"/>
                    </a:lnTo>
                    <a:lnTo>
                      <a:pt x="1032" y="1448"/>
                    </a:lnTo>
                    <a:lnTo>
                      <a:pt x="1032" y="1448"/>
                    </a:lnTo>
                    <a:lnTo>
                      <a:pt x="1014" y="1448"/>
                    </a:lnTo>
                    <a:lnTo>
                      <a:pt x="1006" y="1457"/>
                    </a:lnTo>
                    <a:lnTo>
                      <a:pt x="1006" y="1457"/>
                    </a:lnTo>
                    <a:lnTo>
                      <a:pt x="979" y="1466"/>
                    </a:lnTo>
                    <a:lnTo>
                      <a:pt x="961" y="1466"/>
                    </a:lnTo>
                    <a:lnTo>
                      <a:pt x="961" y="1466"/>
                    </a:lnTo>
                    <a:lnTo>
                      <a:pt x="961" y="1466"/>
                    </a:lnTo>
                    <a:lnTo>
                      <a:pt x="961" y="1466"/>
                    </a:lnTo>
                    <a:lnTo>
                      <a:pt x="961" y="1466"/>
                    </a:lnTo>
                    <a:lnTo>
                      <a:pt x="961" y="1466"/>
                    </a:lnTo>
                    <a:lnTo>
                      <a:pt x="953" y="1466"/>
                    </a:lnTo>
                    <a:lnTo>
                      <a:pt x="944" y="1483"/>
                    </a:lnTo>
                    <a:lnTo>
                      <a:pt x="944" y="1483"/>
                    </a:lnTo>
                    <a:lnTo>
                      <a:pt x="953" y="1492"/>
                    </a:lnTo>
                    <a:lnTo>
                      <a:pt x="953" y="1492"/>
                    </a:lnTo>
                    <a:lnTo>
                      <a:pt x="953" y="1501"/>
                    </a:lnTo>
                    <a:lnTo>
                      <a:pt x="953" y="1501"/>
                    </a:lnTo>
                    <a:lnTo>
                      <a:pt x="935" y="1492"/>
                    </a:lnTo>
                    <a:lnTo>
                      <a:pt x="935" y="1492"/>
                    </a:lnTo>
                    <a:lnTo>
                      <a:pt x="917" y="1492"/>
                    </a:lnTo>
                    <a:lnTo>
                      <a:pt x="917" y="1492"/>
                    </a:lnTo>
                    <a:lnTo>
                      <a:pt x="909" y="1510"/>
                    </a:lnTo>
                    <a:lnTo>
                      <a:pt x="909" y="1510"/>
                    </a:lnTo>
                    <a:lnTo>
                      <a:pt x="909" y="1510"/>
                    </a:lnTo>
                    <a:lnTo>
                      <a:pt x="909" y="1510"/>
                    </a:lnTo>
                    <a:lnTo>
                      <a:pt x="909" y="1510"/>
                    </a:lnTo>
                    <a:lnTo>
                      <a:pt x="891" y="1519"/>
                    </a:lnTo>
                    <a:lnTo>
                      <a:pt x="891" y="1519"/>
                    </a:lnTo>
                    <a:lnTo>
                      <a:pt x="882" y="1519"/>
                    </a:lnTo>
                    <a:lnTo>
                      <a:pt x="882" y="1519"/>
                    </a:lnTo>
                    <a:lnTo>
                      <a:pt x="873" y="1519"/>
                    </a:lnTo>
                    <a:lnTo>
                      <a:pt x="864" y="1536"/>
                    </a:lnTo>
                    <a:lnTo>
                      <a:pt x="864" y="1536"/>
                    </a:lnTo>
                    <a:lnTo>
                      <a:pt x="864" y="1536"/>
                    </a:lnTo>
                    <a:lnTo>
                      <a:pt x="873" y="1554"/>
                    </a:lnTo>
                    <a:lnTo>
                      <a:pt x="873" y="1554"/>
                    </a:lnTo>
                    <a:lnTo>
                      <a:pt x="864" y="1545"/>
                    </a:lnTo>
                    <a:lnTo>
                      <a:pt x="864" y="1545"/>
                    </a:lnTo>
                    <a:lnTo>
                      <a:pt x="856" y="1545"/>
                    </a:lnTo>
                    <a:lnTo>
                      <a:pt x="856" y="1545"/>
                    </a:lnTo>
                    <a:lnTo>
                      <a:pt x="838" y="1545"/>
                    </a:lnTo>
                    <a:lnTo>
                      <a:pt x="838" y="1545"/>
                    </a:lnTo>
                    <a:lnTo>
                      <a:pt x="829" y="1554"/>
                    </a:lnTo>
                    <a:lnTo>
                      <a:pt x="829" y="1554"/>
                    </a:lnTo>
                    <a:lnTo>
                      <a:pt x="829" y="1563"/>
                    </a:lnTo>
                    <a:lnTo>
                      <a:pt x="829" y="1563"/>
                    </a:lnTo>
                    <a:lnTo>
                      <a:pt x="820" y="1572"/>
                    </a:lnTo>
                    <a:lnTo>
                      <a:pt x="820" y="1572"/>
                    </a:lnTo>
                    <a:lnTo>
                      <a:pt x="820" y="1580"/>
                    </a:lnTo>
                    <a:lnTo>
                      <a:pt x="820" y="1580"/>
                    </a:lnTo>
                    <a:lnTo>
                      <a:pt x="829" y="1598"/>
                    </a:lnTo>
                    <a:lnTo>
                      <a:pt x="838" y="1607"/>
                    </a:lnTo>
                    <a:lnTo>
                      <a:pt x="838" y="1607"/>
                    </a:lnTo>
                    <a:lnTo>
                      <a:pt x="847" y="1607"/>
                    </a:lnTo>
                    <a:lnTo>
                      <a:pt x="847" y="1607"/>
                    </a:lnTo>
                    <a:lnTo>
                      <a:pt x="847" y="1607"/>
                    </a:lnTo>
                    <a:lnTo>
                      <a:pt x="847" y="1607"/>
                    </a:lnTo>
                    <a:lnTo>
                      <a:pt x="838" y="1625"/>
                    </a:lnTo>
                    <a:lnTo>
                      <a:pt x="838" y="1625"/>
                    </a:lnTo>
                    <a:lnTo>
                      <a:pt x="847" y="1633"/>
                    </a:lnTo>
                    <a:lnTo>
                      <a:pt x="847" y="1633"/>
                    </a:lnTo>
                    <a:lnTo>
                      <a:pt x="838" y="1642"/>
                    </a:lnTo>
                    <a:lnTo>
                      <a:pt x="838" y="1642"/>
                    </a:lnTo>
                    <a:lnTo>
                      <a:pt x="829" y="1642"/>
                    </a:lnTo>
                    <a:lnTo>
                      <a:pt x="829" y="1660"/>
                    </a:lnTo>
                    <a:lnTo>
                      <a:pt x="829" y="1660"/>
                    </a:lnTo>
                    <a:lnTo>
                      <a:pt x="838" y="1677"/>
                    </a:lnTo>
                    <a:lnTo>
                      <a:pt x="838" y="1677"/>
                    </a:lnTo>
                    <a:lnTo>
                      <a:pt x="829" y="1677"/>
                    </a:lnTo>
                    <a:lnTo>
                      <a:pt x="829" y="1677"/>
                    </a:lnTo>
                    <a:lnTo>
                      <a:pt x="829" y="1686"/>
                    </a:lnTo>
                    <a:lnTo>
                      <a:pt x="820" y="1695"/>
                    </a:lnTo>
                    <a:lnTo>
                      <a:pt x="820" y="1695"/>
                    </a:lnTo>
                    <a:lnTo>
                      <a:pt x="829" y="1704"/>
                    </a:lnTo>
                    <a:lnTo>
                      <a:pt x="829" y="1713"/>
                    </a:lnTo>
                    <a:lnTo>
                      <a:pt x="829" y="1713"/>
                    </a:lnTo>
                    <a:lnTo>
                      <a:pt x="847" y="1722"/>
                    </a:lnTo>
                    <a:lnTo>
                      <a:pt x="856" y="1722"/>
                    </a:lnTo>
                    <a:lnTo>
                      <a:pt x="856" y="1722"/>
                    </a:lnTo>
                    <a:lnTo>
                      <a:pt x="856" y="1722"/>
                    </a:lnTo>
                    <a:lnTo>
                      <a:pt x="856" y="1722"/>
                    </a:lnTo>
                    <a:lnTo>
                      <a:pt x="864" y="1722"/>
                    </a:lnTo>
                    <a:lnTo>
                      <a:pt x="882" y="1730"/>
                    </a:lnTo>
                    <a:lnTo>
                      <a:pt x="882" y="1730"/>
                    </a:lnTo>
                    <a:lnTo>
                      <a:pt x="882" y="1739"/>
                    </a:lnTo>
                    <a:lnTo>
                      <a:pt x="882" y="1739"/>
                    </a:lnTo>
                    <a:lnTo>
                      <a:pt x="873" y="1739"/>
                    </a:lnTo>
                    <a:lnTo>
                      <a:pt x="873" y="1739"/>
                    </a:lnTo>
                    <a:lnTo>
                      <a:pt x="864" y="1722"/>
                    </a:lnTo>
                    <a:lnTo>
                      <a:pt x="856" y="1722"/>
                    </a:lnTo>
                    <a:lnTo>
                      <a:pt x="856" y="1722"/>
                    </a:lnTo>
                    <a:lnTo>
                      <a:pt x="847" y="1730"/>
                    </a:lnTo>
                    <a:lnTo>
                      <a:pt x="838" y="1739"/>
                    </a:lnTo>
                    <a:lnTo>
                      <a:pt x="838" y="1739"/>
                    </a:lnTo>
                    <a:lnTo>
                      <a:pt x="838" y="1739"/>
                    </a:lnTo>
                    <a:lnTo>
                      <a:pt x="847" y="1757"/>
                    </a:lnTo>
                    <a:lnTo>
                      <a:pt x="847" y="1757"/>
                    </a:lnTo>
                    <a:lnTo>
                      <a:pt x="847" y="1757"/>
                    </a:lnTo>
                    <a:lnTo>
                      <a:pt x="847" y="1757"/>
                    </a:lnTo>
                    <a:lnTo>
                      <a:pt x="838" y="1766"/>
                    </a:lnTo>
                    <a:lnTo>
                      <a:pt x="838" y="1766"/>
                    </a:lnTo>
                    <a:lnTo>
                      <a:pt x="829" y="1775"/>
                    </a:lnTo>
                    <a:lnTo>
                      <a:pt x="829" y="1775"/>
                    </a:lnTo>
                    <a:lnTo>
                      <a:pt x="838" y="1792"/>
                    </a:lnTo>
                    <a:lnTo>
                      <a:pt x="847" y="1792"/>
                    </a:lnTo>
                    <a:lnTo>
                      <a:pt x="847" y="1792"/>
                    </a:lnTo>
                    <a:lnTo>
                      <a:pt x="864" y="1792"/>
                    </a:lnTo>
                    <a:lnTo>
                      <a:pt x="873" y="1783"/>
                    </a:lnTo>
                    <a:lnTo>
                      <a:pt x="873" y="1783"/>
                    </a:lnTo>
                    <a:lnTo>
                      <a:pt x="882" y="1783"/>
                    </a:lnTo>
                    <a:lnTo>
                      <a:pt x="882" y="1783"/>
                    </a:lnTo>
                    <a:lnTo>
                      <a:pt x="882" y="1775"/>
                    </a:lnTo>
                    <a:lnTo>
                      <a:pt x="882" y="1775"/>
                    </a:lnTo>
                    <a:lnTo>
                      <a:pt x="891" y="1783"/>
                    </a:lnTo>
                    <a:lnTo>
                      <a:pt x="891" y="1783"/>
                    </a:lnTo>
                    <a:lnTo>
                      <a:pt x="882" y="1783"/>
                    </a:lnTo>
                    <a:lnTo>
                      <a:pt x="882" y="1801"/>
                    </a:lnTo>
                    <a:lnTo>
                      <a:pt x="882" y="1801"/>
                    </a:lnTo>
                    <a:lnTo>
                      <a:pt x="882" y="1801"/>
                    </a:lnTo>
                    <a:lnTo>
                      <a:pt x="882" y="1801"/>
                    </a:lnTo>
                    <a:lnTo>
                      <a:pt x="882" y="1801"/>
                    </a:lnTo>
                    <a:lnTo>
                      <a:pt x="882" y="1801"/>
                    </a:lnTo>
                    <a:lnTo>
                      <a:pt x="882" y="1801"/>
                    </a:lnTo>
                    <a:lnTo>
                      <a:pt x="864" y="1810"/>
                    </a:lnTo>
                    <a:lnTo>
                      <a:pt x="856" y="1828"/>
                    </a:lnTo>
                    <a:lnTo>
                      <a:pt x="856" y="1828"/>
                    </a:lnTo>
                    <a:lnTo>
                      <a:pt x="864" y="1845"/>
                    </a:lnTo>
                    <a:lnTo>
                      <a:pt x="891" y="1854"/>
                    </a:lnTo>
                    <a:lnTo>
                      <a:pt x="917" y="1872"/>
                    </a:lnTo>
                    <a:lnTo>
                      <a:pt x="917" y="1872"/>
                    </a:lnTo>
                    <a:lnTo>
                      <a:pt x="926" y="1872"/>
                    </a:lnTo>
                    <a:lnTo>
                      <a:pt x="926" y="1872"/>
                    </a:lnTo>
                    <a:lnTo>
                      <a:pt x="935" y="1881"/>
                    </a:lnTo>
                    <a:lnTo>
                      <a:pt x="935" y="1881"/>
                    </a:lnTo>
                    <a:lnTo>
                      <a:pt x="935" y="1881"/>
                    </a:lnTo>
                    <a:lnTo>
                      <a:pt x="935" y="1881"/>
                    </a:lnTo>
                    <a:lnTo>
                      <a:pt x="970" y="1889"/>
                    </a:lnTo>
                    <a:lnTo>
                      <a:pt x="970" y="1889"/>
                    </a:lnTo>
                    <a:lnTo>
                      <a:pt x="997" y="1889"/>
                    </a:lnTo>
                    <a:lnTo>
                      <a:pt x="997" y="1889"/>
                    </a:lnTo>
                    <a:lnTo>
                      <a:pt x="1023" y="1881"/>
                    </a:lnTo>
                    <a:lnTo>
                      <a:pt x="1050" y="1854"/>
                    </a:lnTo>
                    <a:lnTo>
                      <a:pt x="1103" y="1810"/>
                    </a:lnTo>
                    <a:lnTo>
                      <a:pt x="1103" y="1810"/>
                    </a:lnTo>
                    <a:lnTo>
                      <a:pt x="1103" y="1810"/>
                    </a:lnTo>
                    <a:lnTo>
                      <a:pt x="1129" y="1810"/>
                    </a:lnTo>
                    <a:lnTo>
                      <a:pt x="1129" y="1810"/>
                    </a:lnTo>
                    <a:lnTo>
                      <a:pt x="1146" y="1801"/>
                    </a:lnTo>
                    <a:lnTo>
                      <a:pt x="1146" y="1792"/>
                    </a:lnTo>
                    <a:lnTo>
                      <a:pt x="1146" y="1792"/>
                    </a:lnTo>
                    <a:lnTo>
                      <a:pt x="1155" y="1783"/>
                    </a:lnTo>
                    <a:lnTo>
                      <a:pt x="1155" y="1783"/>
                    </a:lnTo>
                    <a:lnTo>
                      <a:pt x="1155" y="1775"/>
                    </a:lnTo>
                    <a:lnTo>
                      <a:pt x="1155" y="1775"/>
                    </a:lnTo>
                    <a:lnTo>
                      <a:pt x="1155" y="1775"/>
                    </a:lnTo>
                    <a:lnTo>
                      <a:pt x="1155" y="1775"/>
                    </a:lnTo>
                    <a:lnTo>
                      <a:pt x="1155" y="1775"/>
                    </a:lnTo>
                    <a:lnTo>
                      <a:pt x="1155" y="1775"/>
                    </a:lnTo>
                    <a:lnTo>
                      <a:pt x="1155" y="1783"/>
                    </a:lnTo>
                    <a:lnTo>
                      <a:pt x="1155" y="1783"/>
                    </a:lnTo>
                    <a:lnTo>
                      <a:pt x="1163" y="1792"/>
                    </a:lnTo>
                    <a:lnTo>
                      <a:pt x="1172" y="1801"/>
                    </a:lnTo>
                    <a:lnTo>
                      <a:pt x="1172" y="1801"/>
                    </a:lnTo>
                    <a:lnTo>
                      <a:pt x="1181" y="1810"/>
                    </a:lnTo>
                    <a:lnTo>
                      <a:pt x="1181" y="1810"/>
                    </a:lnTo>
                    <a:lnTo>
                      <a:pt x="1181" y="1810"/>
                    </a:lnTo>
                    <a:lnTo>
                      <a:pt x="1181" y="1810"/>
                    </a:lnTo>
                    <a:lnTo>
                      <a:pt x="1181" y="1819"/>
                    </a:lnTo>
                    <a:lnTo>
                      <a:pt x="1181" y="1819"/>
                    </a:lnTo>
                    <a:lnTo>
                      <a:pt x="1181" y="1854"/>
                    </a:lnTo>
                    <a:lnTo>
                      <a:pt x="1207" y="1881"/>
                    </a:lnTo>
                    <a:lnTo>
                      <a:pt x="1207" y="1881"/>
                    </a:lnTo>
                    <a:lnTo>
                      <a:pt x="1216" y="1889"/>
                    </a:lnTo>
                    <a:lnTo>
                      <a:pt x="1216" y="1898"/>
                    </a:lnTo>
                    <a:lnTo>
                      <a:pt x="1216" y="1898"/>
                    </a:lnTo>
                    <a:lnTo>
                      <a:pt x="1216" y="1916"/>
                    </a:lnTo>
                    <a:lnTo>
                      <a:pt x="1225" y="1933"/>
                    </a:lnTo>
                    <a:lnTo>
                      <a:pt x="1225" y="1933"/>
                    </a:lnTo>
                    <a:lnTo>
                      <a:pt x="1234" y="1951"/>
                    </a:lnTo>
                    <a:lnTo>
                      <a:pt x="1234" y="1951"/>
                    </a:lnTo>
                    <a:lnTo>
                      <a:pt x="1234" y="1960"/>
                    </a:lnTo>
                    <a:lnTo>
                      <a:pt x="1234" y="1969"/>
                    </a:lnTo>
                    <a:lnTo>
                      <a:pt x="1234" y="1969"/>
                    </a:lnTo>
                    <a:lnTo>
                      <a:pt x="1243" y="1978"/>
                    </a:lnTo>
                    <a:lnTo>
                      <a:pt x="1252" y="1986"/>
                    </a:lnTo>
                    <a:lnTo>
                      <a:pt x="1252" y="1986"/>
                    </a:lnTo>
                    <a:lnTo>
                      <a:pt x="1269" y="2004"/>
                    </a:lnTo>
                    <a:lnTo>
                      <a:pt x="1260" y="2022"/>
                    </a:lnTo>
                    <a:lnTo>
                      <a:pt x="1260" y="2022"/>
                    </a:lnTo>
                    <a:lnTo>
                      <a:pt x="1260" y="2022"/>
                    </a:lnTo>
                    <a:lnTo>
                      <a:pt x="1260" y="2031"/>
                    </a:lnTo>
                    <a:lnTo>
                      <a:pt x="1260" y="2031"/>
                    </a:lnTo>
                    <a:lnTo>
                      <a:pt x="1269" y="2039"/>
                    </a:lnTo>
                    <a:lnTo>
                      <a:pt x="1278" y="2048"/>
                    </a:lnTo>
                    <a:lnTo>
                      <a:pt x="1278" y="2092"/>
                    </a:lnTo>
                    <a:lnTo>
                      <a:pt x="1278" y="2092"/>
                    </a:lnTo>
                    <a:lnTo>
                      <a:pt x="1287" y="2101"/>
                    </a:lnTo>
                    <a:lnTo>
                      <a:pt x="1296" y="2110"/>
                    </a:lnTo>
                    <a:lnTo>
                      <a:pt x="1296" y="2110"/>
                    </a:lnTo>
                    <a:lnTo>
                      <a:pt x="1313" y="2101"/>
                    </a:lnTo>
                    <a:lnTo>
                      <a:pt x="1331" y="2101"/>
                    </a:lnTo>
                    <a:lnTo>
                      <a:pt x="1331" y="2101"/>
                    </a:lnTo>
                    <a:lnTo>
                      <a:pt x="1349" y="2101"/>
                    </a:lnTo>
                    <a:lnTo>
                      <a:pt x="1357" y="2092"/>
                    </a:lnTo>
                    <a:lnTo>
                      <a:pt x="1357" y="2092"/>
                    </a:lnTo>
                    <a:lnTo>
                      <a:pt x="1357" y="2075"/>
                    </a:lnTo>
                    <a:lnTo>
                      <a:pt x="1357" y="2057"/>
                    </a:lnTo>
                    <a:lnTo>
                      <a:pt x="1357" y="2057"/>
                    </a:lnTo>
                    <a:lnTo>
                      <a:pt x="1357" y="2057"/>
                    </a:lnTo>
                    <a:lnTo>
                      <a:pt x="1357" y="2057"/>
                    </a:lnTo>
                    <a:lnTo>
                      <a:pt x="1375" y="2057"/>
                    </a:lnTo>
                    <a:lnTo>
                      <a:pt x="1375" y="2039"/>
                    </a:lnTo>
                    <a:lnTo>
                      <a:pt x="1375" y="2039"/>
                    </a:lnTo>
                    <a:lnTo>
                      <a:pt x="1393" y="2039"/>
                    </a:lnTo>
                    <a:lnTo>
                      <a:pt x="1393" y="2039"/>
                    </a:lnTo>
                    <a:lnTo>
                      <a:pt x="1410" y="2048"/>
                    </a:lnTo>
                    <a:lnTo>
                      <a:pt x="1410" y="2048"/>
                    </a:lnTo>
                    <a:lnTo>
                      <a:pt x="1419" y="2048"/>
                    </a:lnTo>
                    <a:lnTo>
                      <a:pt x="1428" y="2048"/>
                    </a:lnTo>
                    <a:lnTo>
                      <a:pt x="1428" y="2048"/>
                    </a:lnTo>
                    <a:lnTo>
                      <a:pt x="1437" y="2048"/>
                    </a:lnTo>
                    <a:lnTo>
                      <a:pt x="1446" y="2039"/>
                    </a:lnTo>
                    <a:lnTo>
                      <a:pt x="1455" y="2022"/>
                    </a:lnTo>
                    <a:lnTo>
                      <a:pt x="1455" y="2022"/>
                    </a:lnTo>
                    <a:lnTo>
                      <a:pt x="1455" y="2013"/>
                    </a:lnTo>
                    <a:lnTo>
                      <a:pt x="1455" y="2013"/>
                    </a:lnTo>
                    <a:lnTo>
                      <a:pt x="1463" y="2022"/>
                    </a:lnTo>
                    <a:lnTo>
                      <a:pt x="1463" y="2022"/>
                    </a:lnTo>
                    <a:lnTo>
                      <a:pt x="1472" y="2022"/>
                    </a:lnTo>
                    <a:lnTo>
                      <a:pt x="1481" y="2022"/>
                    </a:lnTo>
                    <a:lnTo>
                      <a:pt x="1481" y="2022"/>
                    </a:lnTo>
                    <a:lnTo>
                      <a:pt x="1499" y="1986"/>
                    </a:lnTo>
                    <a:lnTo>
                      <a:pt x="1499" y="1986"/>
                    </a:lnTo>
                    <a:lnTo>
                      <a:pt x="1507" y="1978"/>
                    </a:lnTo>
                    <a:lnTo>
                      <a:pt x="1499" y="1969"/>
                    </a:lnTo>
                    <a:lnTo>
                      <a:pt x="1499" y="1969"/>
                    </a:lnTo>
                    <a:lnTo>
                      <a:pt x="1490" y="1960"/>
                    </a:lnTo>
                    <a:lnTo>
                      <a:pt x="1481" y="1969"/>
                    </a:lnTo>
                    <a:lnTo>
                      <a:pt x="1481" y="1969"/>
                    </a:lnTo>
                    <a:lnTo>
                      <a:pt x="1490" y="1933"/>
                    </a:lnTo>
                    <a:lnTo>
                      <a:pt x="1490" y="1933"/>
                    </a:lnTo>
                    <a:lnTo>
                      <a:pt x="1490" y="1907"/>
                    </a:lnTo>
                    <a:lnTo>
                      <a:pt x="1490" y="1881"/>
                    </a:lnTo>
                    <a:lnTo>
                      <a:pt x="1490" y="1881"/>
                    </a:lnTo>
                    <a:lnTo>
                      <a:pt x="1490" y="1872"/>
                    </a:lnTo>
                    <a:lnTo>
                      <a:pt x="1490" y="1872"/>
                    </a:lnTo>
                    <a:lnTo>
                      <a:pt x="1499" y="1854"/>
                    </a:lnTo>
                    <a:lnTo>
                      <a:pt x="1499" y="1854"/>
                    </a:lnTo>
                    <a:lnTo>
                      <a:pt x="1499" y="1845"/>
                    </a:lnTo>
                    <a:lnTo>
                      <a:pt x="1507" y="1836"/>
                    </a:lnTo>
                    <a:lnTo>
                      <a:pt x="1525" y="1828"/>
                    </a:lnTo>
                    <a:lnTo>
                      <a:pt x="1525" y="1828"/>
                    </a:lnTo>
                    <a:lnTo>
                      <a:pt x="1560" y="1810"/>
                    </a:lnTo>
                    <a:lnTo>
                      <a:pt x="1569" y="1792"/>
                    </a:lnTo>
                    <a:lnTo>
                      <a:pt x="1578" y="1775"/>
                    </a:lnTo>
                    <a:lnTo>
                      <a:pt x="1578" y="1775"/>
                    </a:lnTo>
                    <a:lnTo>
                      <a:pt x="1578" y="1775"/>
                    </a:lnTo>
                    <a:lnTo>
                      <a:pt x="1578" y="1775"/>
                    </a:lnTo>
                    <a:lnTo>
                      <a:pt x="1587" y="1766"/>
                    </a:lnTo>
                    <a:lnTo>
                      <a:pt x="1587" y="1766"/>
                    </a:lnTo>
                    <a:lnTo>
                      <a:pt x="1596" y="1757"/>
                    </a:lnTo>
                    <a:lnTo>
                      <a:pt x="1596" y="1757"/>
                    </a:lnTo>
                    <a:lnTo>
                      <a:pt x="1596" y="1748"/>
                    </a:lnTo>
                    <a:lnTo>
                      <a:pt x="1596" y="1748"/>
                    </a:lnTo>
                    <a:lnTo>
                      <a:pt x="1605" y="1739"/>
                    </a:lnTo>
                    <a:lnTo>
                      <a:pt x="1613" y="1730"/>
                    </a:lnTo>
                    <a:lnTo>
                      <a:pt x="1613" y="1730"/>
                    </a:lnTo>
                    <a:lnTo>
                      <a:pt x="1613" y="1713"/>
                    </a:lnTo>
                    <a:lnTo>
                      <a:pt x="1613" y="1713"/>
                    </a:lnTo>
                    <a:lnTo>
                      <a:pt x="1605" y="1713"/>
                    </a:lnTo>
                    <a:lnTo>
                      <a:pt x="1605" y="1713"/>
                    </a:lnTo>
                    <a:lnTo>
                      <a:pt x="1560" y="1669"/>
                    </a:lnTo>
                    <a:lnTo>
                      <a:pt x="1560" y="1669"/>
                    </a:lnTo>
                    <a:lnTo>
                      <a:pt x="1543" y="1660"/>
                    </a:lnTo>
                    <a:lnTo>
                      <a:pt x="1525" y="1660"/>
                    </a:lnTo>
                    <a:lnTo>
                      <a:pt x="1525" y="1660"/>
                    </a:lnTo>
                    <a:lnTo>
                      <a:pt x="1525" y="1660"/>
                    </a:lnTo>
                    <a:lnTo>
                      <a:pt x="1525" y="1660"/>
                    </a:lnTo>
                    <a:lnTo>
                      <a:pt x="1516" y="1660"/>
                    </a:lnTo>
                    <a:lnTo>
                      <a:pt x="1516" y="1660"/>
                    </a:lnTo>
                    <a:lnTo>
                      <a:pt x="1516" y="1598"/>
                    </a:lnTo>
                    <a:lnTo>
                      <a:pt x="1516" y="1598"/>
                    </a:lnTo>
                    <a:lnTo>
                      <a:pt x="1516" y="1598"/>
                    </a:lnTo>
                    <a:lnTo>
                      <a:pt x="1516" y="1598"/>
                    </a:lnTo>
                    <a:lnTo>
                      <a:pt x="1516" y="1580"/>
                    </a:lnTo>
                    <a:lnTo>
                      <a:pt x="1525" y="1572"/>
                    </a:lnTo>
                    <a:lnTo>
                      <a:pt x="1525" y="1572"/>
                    </a:lnTo>
                    <a:lnTo>
                      <a:pt x="1525" y="1572"/>
                    </a:lnTo>
                    <a:lnTo>
                      <a:pt x="1525" y="1572"/>
                    </a:lnTo>
                    <a:lnTo>
                      <a:pt x="1534" y="1545"/>
                    </a:lnTo>
                    <a:lnTo>
                      <a:pt x="1534" y="1545"/>
                    </a:lnTo>
                    <a:lnTo>
                      <a:pt x="1534" y="1545"/>
                    </a:lnTo>
                    <a:lnTo>
                      <a:pt x="1534" y="1527"/>
                    </a:lnTo>
                    <a:lnTo>
                      <a:pt x="1543" y="1510"/>
                    </a:lnTo>
                    <a:lnTo>
                      <a:pt x="1543" y="1510"/>
                    </a:lnTo>
                    <a:lnTo>
                      <a:pt x="1552" y="1510"/>
                    </a:lnTo>
                    <a:lnTo>
                      <a:pt x="1560" y="1501"/>
                    </a:lnTo>
                    <a:lnTo>
                      <a:pt x="1560" y="1501"/>
                    </a:lnTo>
                    <a:lnTo>
                      <a:pt x="1560" y="1501"/>
                    </a:lnTo>
                    <a:lnTo>
                      <a:pt x="1560" y="1501"/>
                    </a:lnTo>
                    <a:lnTo>
                      <a:pt x="1569" y="1483"/>
                    </a:lnTo>
                    <a:lnTo>
                      <a:pt x="1569" y="1483"/>
                    </a:lnTo>
                    <a:lnTo>
                      <a:pt x="1587" y="1483"/>
                    </a:lnTo>
                    <a:lnTo>
                      <a:pt x="1587" y="1466"/>
                    </a:lnTo>
                    <a:lnTo>
                      <a:pt x="1587" y="1466"/>
                    </a:lnTo>
                    <a:lnTo>
                      <a:pt x="1596" y="1466"/>
                    </a:lnTo>
                    <a:lnTo>
                      <a:pt x="1596" y="1466"/>
                    </a:lnTo>
                    <a:lnTo>
                      <a:pt x="1605" y="1448"/>
                    </a:lnTo>
                    <a:lnTo>
                      <a:pt x="1605" y="1448"/>
                    </a:lnTo>
                    <a:lnTo>
                      <a:pt x="1631" y="1439"/>
                    </a:lnTo>
                    <a:lnTo>
                      <a:pt x="1631" y="1439"/>
                    </a:lnTo>
                    <a:lnTo>
                      <a:pt x="1631" y="1430"/>
                    </a:lnTo>
                    <a:lnTo>
                      <a:pt x="1631" y="1430"/>
                    </a:lnTo>
                    <a:lnTo>
                      <a:pt x="1640" y="1430"/>
                    </a:lnTo>
                    <a:lnTo>
                      <a:pt x="1640" y="1430"/>
                    </a:lnTo>
                    <a:lnTo>
                      <a:pt x="1649" y="1421"/>
                    </a:lnTo>
                    <a:lnTo>
                      <a:pt x="1649" y="1421"/>
                    </a:lnTo>
                    <a:lnTo>
                      <a:pt x="1666" y="1413"/>
                    </a:lnTo>
                    <a:lnTo>
                      <a:pt x="1666" y="1413"/>
                    </a:lnTo>
                    <a:lnTo>
                      <a:pt x="1702" y="1386"/>
                    </a:lnTo>
                    <a:lnTo>
                      <a:pt x="1737" y="1369"/>
                    </a:lnTo>
                    <a:lnTo>
                      <a:pt x="1755" y="1342"/>
                    </a:lnTo>
                    <a:lnTo>
                      <a:pt x="1755" y="1342"/>
                    </a:lnTo>
                    <a:lnTo>
                      <a:pt x="1755" y="1342"/>
                    </a:lnTo>
                    <a:lnTo>
                      <a:pt x="1755" y="1342"/>
                    </a:lnTo>
                    <a:lnTo>
                      <a:pt x="1755" y="1333"/>
                    </a:lnTo>
                    <a:lnTo>
                      <a:pt x="1746" y="1316"/>
                    </a:lnTo>
                    <a:lnTo>
                      <a:pt x="1746" y="1316"/>
                    </a:lnTo>
                    <a:lnTo>
                      <a:pt x="1746" y="1316"/>
                    </a:lnTo>
                    <a:lnTo>
                      <a:pt x="1737" y="1307"/>
                    </a:lnTo>
                    <a:lnTo>
                      <a:pt x="1746" y="1298"/>
                    </a:lnTo>
                    <a:lnTo>
                      <a:pt x="1746" y="1298"/>
                    </a:lnTo>
                    <a:lnTo>
                      <a:pt x="1746" y="1298"/>
                    </a:lnTo>
                    <a:lnTo>
                      <a:pt x="1746" y="1298"/>
                    </a:lnTo>
                    <a:lnTo>
                      <a:pt x="1763" y="1280"/>
                    </a:lnTo>
                    <a:lnTo>
                      <a:pt x="1763" y="1263"/>
                    </a:lnTo>
                    <a:lnTo>
                      <a:pt x="1763" y="1263"/>
                    </a:lnTo>
                    <a:lnTo>
                      <a:pt x="1772" y="1254"/>
                    </a:lnTo>
                    <a:lnTo>
                      <a:pt x="1772" y="1254"/>
                    </a:lnTo>
                    <a:lnTo>
                      <a:pt x="1799" y="1227"/>
                    </a:lnTo>
                    <a:lnTo>
                      <a:pt x="1807" y="1227"/>
                    </a:lnTo>
                    <a:lnTo>
                      <a:pt x="1807" y="1227"/>
                    </a:lnTo>
                    <a:lnTo>
                      <a:pt x="1816" y="1218"/>
                    </a:lnTo>
                    <a:lnTo>
                      <a:pt x="1825" y="1218"/>
                    </a:lnTo>
                    <a:lnTo>
                      <a:pt x="1825" y="1218"/>
                    </a:lnTo>
                    <a:lnTo>
                      <a:pt x="1834" y="1218"/>
                    </a:lnTo>
                    <a:lnTo>
                      <a:pt x="1834" y="1218"/>
                    </a:lnTo>
                    <a:lnTo>
                      <a:pt x="1860" y="1218"/>
                    </a:lnTo>
                    <a:lnTo>
                      <a:pt x="1878" y="1218"/>
                    </a:lnTo>
                    <a:lnTo>
                      <a:pt x="1878" y="1218"/>
                    </a:lnTo>
                    <a:lnTo>
                      <a:pt x="1878" y="1218"/>
                    </a:lnTo>
                    <a:lnTo>
                      <a:pt x="1878" y="1218"/>
                    </a:lnTo>
                    <a:lnTo>
                      <a:pt x="1896" y="1227"/>
                    </a:lnTo>
                    <a:lnTo>
                      <a:pt x="1896" y="1227"/>
                    </a:lnTo>
                    <a:lnTo>
                      <a:pt x="1913" y="1236"/>
                    </a:lnTo>
                    <a:lnTo>
                      <a:pt x="1913" y="1236"/>
                    </a:lnTo>
                    <a:lnTo>
                      <a:pt x="1931" y="1245"/>
                    </a:lnTo>
                    <a:lnTo>
                      <a:pt x="1931" y="1245"/>
                    </a:lnTo>
                    <a:lnTo>
                      <a:pt x="1940" y="1254"/>
                    </a:lnTo>
                    <a:lnTo>
                      <a:pt x="1949" y="1263"/>
                    </a:lnTo>
                    <a:lnTo>
                      <a:pt x="1949" y="1263"/>
                    </a:lnTo>
                    <a:lnTo>
                      <a:pt x="1949" y="1271"/>
                    </a:lnTo>
                    <a:lnTo>
                      <a:pt x="1949" y="1280"/>
                    </a:lnTo>
                    <a:lnTo>
                      <a:pt x="1949" y="1280"/>
                    </a:lnTo>
                    <a:lnTo>
                      <a:pt x="1949" y="1289"/>
                    </a:lnTo>
                    <a:lnTo>
                      <a:pt x="1949" y="1289"/>
                    </a:lnTo>
                    <a:lnTo>
                      <a:pt x="1940" y="1280"/>
                    </a:lnTo>
                    <a:lnTo>
                      <a:pt x="1940" y="1280"/>
                    </a:lnTo>
                    <a:lnTo>
                      <a:pt x="1922" y="1289"/>
                    </a:lnTo>
                    <a:lnTo>
                      <a:pt x="1913" y="1298"/>
                    </a:lnTo>
                    <a:lnTo>
                      <a:pt x="1905" y="1316"/>
                    </a:lnTo>
                    <a:lnTo>
                      <a:pt x="1905" y="1316"/>
                    </a:lnTo>
                    <a:lnTo>
                      <a:pt x="1896" y="1333"/>
                    </a:lnTo>
                    <a:lnTo>
                      <a:pt x="1887" y="1351"/>
                    </a:lnTo>
                    <a:lnTo>
                      <a:pt x="1869" y="1360"/>
                    </a:lnTo>
                    <a:lnTo>
                      <a:pt x="1852" y="1369"/>
                    </a:lnTo>
                    <a:lnTo>
                      <a:pt x="1852" y="1369"/>
                    </a:lnTo>
                    <a:lnTo>
                      <a:pt x="1843" y="1369"/>
                    </a:lnTo>
                    <a:lnTo>
                      <a:pt x="1834" y="1386"/>
                    </a:lnTo>
                    <a:lnTo>
                      <a:pt x="1834" y="1386"/>
                    </a:lnTo>
                    <a:lnTo>
                      <a:pt x="1825" y="1386"/>
                    </a:lnTo>
                    <a:lnTo>
                      <a:pt x="1825" y="1386"/>
                    </a:lnTo>
                    <a:lnTo>
                      <a:pt x="1825" y="1395"/>
                    </a:lnTo>
                    <a:lnTo>
                      <a:pt x="1825" y="1395"/>
                    </a:lnTo>
                    <a:lnTo>
                      <a:pt x="1816" y="1395"/>
                    </a:lnTo>
                    <a:lnTo>
                      <a:pt x="1816" y="1395"/>
                    </a:lnTo>
                    <a:lnTo>
                      <a:pt x="1799" y="1404"/>
                    </a:lnTo>
                    <a:lnTo>
                      <a:pt x="1790" y="1413"/>
                    </a:lnTo>
                    <a:lnTo>
                      <a:pt x="1781" y="1430"/>
                    </a:lnTo>
                    <a:lnTo>
                      <a:pt x="1781" y="1430"/>
                    </a:lnTo>
                    <a:lnTo>
                      <a:pt x="1781" y="1439"/>
                    </a:lnTo>
                    <a:lnTo>
                      <a:pt x="1781" y="1439"/>
                    </a:lnTo>
                    <a:lnTo>
                      <a:pt x="1772" y="1439"/>
                    </a:lnTo>
                    <a:lnTo>
                      <a:pt x="1755" y="1439"/>
                    </a:lnTo>
                    <a:lnTo>
                      <a:pt x="1755" y="1439"/>
                    </a:lnTo>
                    <a:lnTo>
                      <a:pt x="1737" y="1448"/>
                    </a:lnTo>
                    <a:lnTo>
                      <a:pt x="1737" y="1457"/>
                    </a:lnTo>
                    <a:lnTo>
                      <a:pt x="1737" y="1457"/>
                    </a:lnTo>
                    <a:lnTo>
                      <a:pt x="1728" y="1466"/>
                    </a:lnTo>
                    <a:lnTo>
                      <a:pt x="1728" y="1466"/>
                    </a:lnTo>
                    <a:lnTo>
                      <a:pt x="1719" y="1474"/>
                    </a:lnTo>
                    <a:lnTo>
                      <a:pt x="1719" y="1474"/>
                    </a:lnTo>
                    <a:lnTo>
                      <a:pt x="1719" y="1483"/>
                    </a:lnTo>
                    <a:lnTo>
                      <a:pt x="1710" y="1492"/>
                    </a:lnTo>
                    <a:lnTo>
                      <a:pt x="1710" y="1501"/>
                    </a:lnTo>
                    <a:lnTo>
                      <a:pt x="1710" y="1501"/>
                    </a:lnTo>
                    <a:lnTo>
                      <a:pt x="1719" y="1519"/>
                    </a:lnTo>
                    <a:lnTo>
                      <a:pt x="1719" y="1519"/>
                    </a:lnTo>
                    <a:lnTo>
                      <a:pt x="1719" y="1527"/>
                    </a:lnTo>
                    <a:lnTo>
                      <a:pt x="1719" y="1527"/>
                    </a:lnTo>
                    <a:lnTo>
                      <a:pt x="1728" y="1545"/>
                    </a:lnTo>
                    <a:lnTo>
                      <a:pt x="1728" y="1554"/>
                    </a:lnTo>
                    <a:lnTo>
                      <a:pt x="1728" y="1554"/>
                    </a:lnTo>
                    <a:lnTo>
                      <a:pt x="1728" y="1563"/>
                    </a:lnTo>
                    <a:lnTo>
                      <a:pt x="1728" y="1563"/>
                    </a:lnTo>
                    <a:lnTo>
                      <a:pt x="1737" y="1589"/>
                    </a:lnTo>
                    <a:lnTo>
                      <a:pt x="1746" y="1598"/>
                    </a:lnTo>
                    <a:lnTo>
                      <a:pt x="1737" y="1616"/>
                    </a:lnTo>
                    <a:lnTo>
                      <a:pt x="1737" y="1625"/>
                    </a:lnTo>
                    <a:lnTo>
                      <a:pt x="1737" y="1625"/>
                    </a:lnTo>
                    <a:lnTo>
                      <a:pt x="1719" y="1651"/>
                    </a:lnTo>
                    <a:lnTo>
                      <a:pt x="1719" y="1651"/>
                    </a:lnTo>
                    <a:lnTo>
                      <a:pt x="1719" y="1660"/>
                    </a:lnTo>
                    <a:lnTo>
                      <a:pt x="1719" y="1669"/>
                    </a:lnTo>
                    <a:lnTo>
                      <a:pt x="1719" y="1669"/>
                    </a:lnTo>
                    <a:lnTo>
                      <a:pt x="1728" y="1677"/>
                    </a:lnTo>
                    <a:lnTo>
                      <a:pt x="1737" y="1677"/>
                    </a:lnTo>
                    <a:lnTo>
                      <a:pt x="1737" y="1677"/>
                    </a:lnTo>
                    <a:lnTo>
                      <a:pt x="1746" y="1686"/>
                    </a:lnTo>
                    <a:lnTo>
                      <a:pt x="1746" y="1686"/>
                    </a:lnTo>
                    <a:lnTo>
                      <a:pt x="1746" y="1686"/>
                    </a:lnTo>
                    <a:lnTo>
                      <a:pt x="1746" y="1686"/>
                    </a:lnTo>
                    <a:lnTo>
                      <a:pt x="1781" y="1704"/>
                    </a:lnTo>
                    <a:lnTo>
                      <a:pt x="1781" y="1704"/>
                    </a:lnTo>
                    <a:lnTo>
                      <a:pt x="1781" y="1704"/>
                    </a:lnTo>
                    <a:lnTo>
                      <a:pt x="1790" y="1704"/>
                    </a:lnTo>
                    <a:lnTo>
                      <a:pt x="1790" y="1704"/>
                    </a:lnTo>
                    <a:lnTo>
                      <a:pt x="1790" y="1713"/>
                    </a:lnTo>
                    <a:lnTo>
                      <a:pt x="1790" y="1713"/>
                    </a:lnTo>
                    <a:lnTo>
                      <a:pt x="1799" y="1713"/>
                    </a:lnTo>
                    <a:lnTo>
                      <a:pt x="1799" y="1713"/>
                    </a:lnTo>
                    <a:lnTo>
                      <a:pt x="1807" y="1722"/>
                    </a:lnTo>
                    <a:lnTo>
                      <a:pt x="1825" y="1722"/>
                    </a:lnTo>
                    <a:lnTo>
                      <a:pt x="1825" y="1722"/>
                    </a:lnTo>
                    <a:lnTo>
                      <a:pt x="1825" y="1722"/>
                    </a:lnTo>
                    <a:lnTo>
                      <a:pt x="1825" y="1722"/>
                    </a:lnTo>
                    <a:lnTo>
                      <a:pt x="1825" y="1722"/>
                    </a:lnTo>
                    <a:lnTo>
                      <a:pt x="1834" y="1722"/>
                    </a:lnTo>
                    <a:lnTo>
                      <a:pt x="1834" y="1722"/>
                    </a:lnTo>
                    <a:lnTo>
                      <a:pt x="1852" y="1730"/>
                    </a:lnTo>
                    <a:lnTo>
                      <a:pt x="1878" y="1739"/>
                    </a:lnTo>
                    <a:lnTo>
                      <a:pt x="1878" y="1739"/>
                    </a:lnTo>
                    <a:lnTo>
                      <a:pt x="1878" y="1739"/>
                    </a:lnTo>
                    <a:lnTo>
                      <a:pt x="1887" y="1730"/>
                    </a:lnTo>
                    <a:lnTo>
                      <a:pt x="1887" y="1730"/>
                    </a:lnTo>
                    <a:lnTo>
                      <a:pt x="1975" y="1713"/>
                    </a:lnTo>
                    <a:lnTo>
                      <a:pt x="1975" y="1713"/>
                    </a:lnTo>
                    <a:lnTo>
                      <a:pt x="2019" y="1695"/>
                    </a:lnTo>
                    <a:lnTo>
                      <a:pt x="2055" y="1695"/>
                    </a:lnTo>
                    <a:lnTo>
                      <a:pt x="2055" y="1695"/>
                    </a:lnTo>
                    <a:lnTo>
                      <a:pt x="2081" y="1695"/>
                    </a:lnTo>
                    <a:lnTo>
                      <a:pt x="2081" y="1695"/>
                    </a:lnTo>
                    <a:lnTo>
                      <a:pt x="2099" y="1695"/>
                    </a:lnTo>
                    <a:lnTo>
                      <a:pt x="2107" y="1686"/>
                    </a:lnTo>
                    <a:lnTo>
                      <a:pt x="2116" y="1677"/>
                    </a:lnTo>
                    <a:lnTo>
                      <a:pt x="2116" y="1677"/>
                    </a:lnTo>
                    <a:lnTo>
                      <a:pt x="2116" y="1677"/>
                    </a:lnTo>
                    <a:lnTo>
                      <a:pt x="2116" y="1677"/>
                    </a:lnTo>
                    <a:lnTo>
                      <a:pt x="2116" y="1677"/>
                    </a:lnTo>
                    <a:lnTo>
                      <a:pt x="2116" y="1677"/>
                    </a:lnTo>
                    <a:lnTo>
                      <a:pt x="2125" y="1686"/>
                    </a:lnTo>
                    <a:lnTo>
                      <a:pt x="2125" y="1686"/>
                    </a:lnTo>
                    <a:lnTo>
                      <a:pt x="2143" y="1713"/>
                    </a:lnTo>
                    <a:lnTo>
                      <a:pt x="2143" y="1713"/>
                    </a:lnTo>
                    <a:lnTo>
                      <a:pt x="2152" y="1722"/>
                    </a:lnTo>
                    <a:lnTo>
                      <a:pt x="2152" y="1722"/>
                    </a:lnTo>
                    <a:lnTo>
                      <a:pt x="2143" y="1722"/>
                    </a:lnTo>
                    <a:lnTo>
                      <a:pt x="2143" y="1722"/>
                    </a:lnTo>
                    <a:lnTo>
                      <a:pt x="2143" y="1722"/>
                    </a:lnTo>
                    <a:lnTo>
                      <a:pt x="2134" y="1722"/>
                    </a:lnTo>
                    <a:lnTo>
                      <a:pt x="2134" y="1722"/>
                    </a:lnTo>
                    <a:lnTo>
                      <a:pt x="2134" y="1730"/>
                    </a:lnTo>
                    <a:lnTo>
                      <a:pt x="2134" y="1730"/>
                    </a:lnTo>
                    <a:lnTo>
                      <a:pt x="2116" y="1730"/>
                    </a:lnTo>
                    <a:lnTo>
                      <a:pt x="2116" y="1730"/>
                    </a:lnTo>
                    <a:lnTo>
                      <a:pt x="2099" y="1739"/>
                    </a:lnTo>
                    <a:lnTo>
                      <a:pt x="2090" y="1748"/>
                    </a:lnTo>
                    <a:lnTo>
                      <a:pt x="2090" y="1748"/>
                    </a:lnTo>
                    <a:lnTo>
                      <a:pt x="2090" y="1757"/>
                    </a:lnTo>
                    <a:lnTo>
                      <a:pt x="2090" y="1757"/>
                    </a:lnTo>
                    <a:lnTo>
                      <a:pt x="2063" y="1757"/>
                    </a:lnTo>
                    <a:lnTo>
                      <a:pt x="2063" y="1757"/>
                    </a:lnTo>
                    <a:lnTo>
                      <a:pt x="2037" y="1748"/>
                    </a:lnTo>
                    <a:lnTo>
                      <a:pt x="2002" y="1748"/>
                    </a:lnTo>
                    <a:lnTo>
                      <a:pt x="2002" y="1748"/>
                    </a:lnTo>
                    <a:lnTo>
                      <a:pt x="1966" y="1757"/>
                    </a:lnTo>
                    <a:lnTo>
                      <a:pt x="1966" y="1757"/>
                    </a:lnTo>
                    <a:lnTo>
                      <a:pt x="1931" y="1757"/>
                    </a:lnTo>
                    <a:lnTo>
                      <a:pt x="1896" y="1766"/>
                    </a:lnTo>
                    <a:lnTo>
                      <a:pt x="1896" y="1766"/>
                    </a:lnTo>
                    <a:lnTo>
                      <a:pt x="1887" y="1775"/>
                    </a:lnTo>
                    <a:lnTo>
                      <a:pt x="1887" y="1775"/>
                    </a:lnTo>
                    <a:lnTo>
                      <a:pt x="1878" y="1783"/>
                    </a:lnTo>
                    <a:lnTo>
                      <a:pt x="1878" y="1783"/>
                    </a:lnTo>
                    <a:lnTo>
                      <a:pt x="1869" y="1783"/>
                    </a:lnTo>
                    <a:lnTo>
                      <a:pt x="1869" y="1783"/>
                    </a:lnTo>
                    <a:lnTo>
                      <a:pt x="1860" y="1792"/>
                    </a:lnTo>
                    <a:lnTo>
                      <a:pt x="1860" y="1792"/>
                    </a:lnTo>
                    <a:lnTo>
                      <a:pt x="1860" y="1810"/>
                    </a:lnTo>
                    <a:lnTo>
                      <a:pt x="1860" y="1819"/>
                    </a:lnTo>
                    <a:lnTo>
                      <a:pt x="1860" y="1819"/>
                    </a:lnTo>
                    <a:lnTo>
                      <a:pt x="1869" y="1819"/>
                    </a:lnTo>
                    <a:lnTo>
                      <a:pt x="1869" y="1819"/>
                    </a:lnTo>
                    <a:lnTo>
                      <a:pt x="1869" y="1845"/>
                    </a:lnTo>
                    <a:lnTo>
                      <a:pt x="1869" y="1845"/>
                    </a:lnTo>
                    <a:lnTo>
                      <a:pt x="1878" y="1854"/>
                    </a:lnTo>
                    <a:lnTo>
                      <a:pt x="1878" y="1854"/>
                    </a:lnTo>
                    <a:lnTo>
                      <a:pt x="1896" y="1872"/>
                    </a:lnTo>
                    <a:lnTo>
                      <a:pt x="1905" y="1872"/>
                    </a:lnTo>
                    <a:lnTo>
                      <a:pt x="1913" y="1872"/>
                    </a:lnTo>
                    <a:lnTo>
                      <a:pt x="1913" y="1872"/>
                    </a:lnTo>
                    <a:lnTo>
                      <a:pt x="1922" y="1872"/>
                    </a:lnTo>
                    <a:lnTo>
                      <a:pt x="1922" y="1872"/>
                    </a:lnTo>
                    <a:lnTo>
                      <a:pt x="1922" y="1872"/>
                    </a:lnTo>
                    <a:lnTo>
                      <a:pt x="1922" y="1881"/>
                    </a:lnTo>
                    <a:lnTo>
                      <a:pt x="1905" y="1881"/>
                    </a:lnTo>
                    <a:lnTo>
                      <a:pt x="1905" y="1881"/>
                    </a:lnTo>
                    <a:lnTo>
                      <a:pt x="1896" y="1881"/>
                    </a:lnTo>
                    <a:lnTo>
                      <a:pt x="1896" y="1881"/>
                    </a:lnTo>
                    <a:lnTo>
                      <a:pt x="1887" y="1898"/>
                    </a:lnTo>
                    <a:lnTo>
                      <a:pt x="1887" y="1907"/>
                    </a:lnTo>
                    <a:lnTo>
                      <a:pt x="1887" y="1907"/>
                    </a:lnTo>
                    <a:lnTo>
                      <a:pt x="1887" y="1916"/>
                    </a:lnTo>
                    <a:lnTo>
                      <a:pt x="1887" y="1942"/>
                    </a:lnTo>
                    <a:lnTo>
                      <a:pt x="1887" y="1942"/>
                    </a:lnTo>
                    <a:lnTo>
                      <a:pt x="1887" y="1951"/>
                    </a:lnTo>
                    <a:lnTo>
                      <a:pt x="1869" y="1960"/>
                    </a:lnTo>
                    <a:lnTo>
                      <a:pt x="1852" y="1960"/>
                    </a:lnTo>
                    <a:lnTo>
                      <a:pt x="1852" y="1960"/>
                    </a:lnTo>
                    <a:lnTo>
                      <a:pt x="1834" y="1942"/>
                    </a:lnTo>
                    <a:lnTo>
                      <a:pt x="1825" y="1916"/>
                    </a:lnTo>
                    <a:lnTo>
                      <a:pt x="1816" y="1907"/>
                    </a:lnTo>
                    <a:lnTo>
                      <a:pt x="1816" y="1907"/>
                    </a:lnTo>
                    <a:lnTo>
                      <a:pt x="1816" y="1907"/>
                    </a:lnTo>
                    <a:lnTo>
                      <a:pt x="1816" y="1907"/>
                    </a:lnTo>
                    <a:lnTo>
                      <a:pt x="1799" y="1889"/>
                    </a:lnTo>
                    <a:lnTo>
                      <a:pt x="1799" y="1889"/>
                    </a:lnTo>
                    <a:lnTo>
                      <a:pt x="1790" y="1889"/>
                    </a:lnTo>
                    <a:lnTo>
                      <a:pt x="1781" y="1898"/>
                    </a:lnTo>
                    <a:lnTo>
                      <a:pt x="1781" y="1898"/>
                    </a:lnTo>
                    <a:lnTo>
                      <a:pt x="1781" y="1898"/>
                    </a:lnTo>
                    <a:lnTo>
                      <a:pt x="1781" y="1898"/>
                    </a:lnTo>
                    <a:lnTo>
                      <a:pt x="1755" y="1916"/>
                    </a:lnTo>
                    <a:lnTo>
                      <a:pt x="1755" y="1916"/>
                    </a:lnTo>
                    <a:lnTo>
                      <a:pt x="1746" y="1925"/>
                    </a:lnTo>
                    <a:lnTo>
                      <a:pt x="1746" y="1925"/>
                    </a:lnTo>
                    <a:lnTo>
                      <a:pt x="1728" y="1933"/>
                    </a:lnTo>
                    <a:lnTo>
                      <a:pt x="1728" y="1942"/>
                    </a:lnTo>
                    <a:lnTo>
                      <a:pt x="1728" y="1942"/>
                    </a:lnTo>
                    <a:lnTo>
                      <a:pt x="1728" y="1942"/>
                    </a:lnTo>
                    <a:lnTo>
                      <a:pt x="1728" y="1942"/>
                    </a:lnTo>
                    <a:lnTo>
                      <a:pt x="1719" y="1951"/>
                    </a:lnTo>
                    <a:lnTo>
                      <a:pt x="1719" y="1951"/>
                    </a:lnTo>
                    <a:lnTo>
                      <a:pt x="1719" y="1960"/>
                    </a:lnTo>
                    <a:lnTo>
                      <a:pt x="1719" y="1960"/>
                    </a:lnTo>
                    <a:lnTo>
                      <a:pt x="1719" y="1969"/>
                    </a:lnTo>
                    <a:lnTo>
                      <a:pt x="1719" y="1969"/>
                    </a:lnTo>
                    <a:lnTo>
                      <a:pt x="1702" y="1986"/>
                    </a:lnTo>
                    <a:lnTo>
                      <a:pt x="1702" y="2004"/>
                    </a:lnTo>
                    <a:lnTo>
                      <a:pt x="1710" y="2031"/>
                    </a:lnTo>
                    <a:lnTo>
                      <a:pt x="1710" y="2031"/>
                    </a:lnTo>
                    <a:lnTo>
                      <a:pt x="1710" y="2031"/>
                    </a:lnTo>
                    <a:lnTo>
                      <a:pt x="1710" y="2031"/>
                    </a:lnTo>
                    <a:lnTo>
                      <a:pt x="1710" y="2039"/>
                    </a:lnTo>
                    <a:lnTo>
                      <a:pt x="1710" y="2039"/>
                    </a:lnTo>
                    <a:lnTo>
                      <a:pt x="1719" y="2066"/>
                    </a:lnTo>
                    <a:lnTo>
                      <a:pt x="1710" y="2075"/>
                    </a:lnTo>
                    <a:lnTo>
                      <a:pt x="1710" y="2075"/>
                    </a:lnTo>
                    <a:lnTo>
                      <a:pt x="1702" y="2084"/>
                    </a:lnTo>
                    <a:lnTo>
                      <a:pt x="1702" y="2092"/>
                    </a:lnTo>
                    <a:lnTo>
                      <a:pt x="1702" y="2092"/>
                    </a:lnTo>
                    <a:lnTo>
                      <a:pt x="1719" y="2110"/>
                    </a:lnTo>
                    <a:lnTo>
                      <a:pt x="1719" y="2110"/>
                    </a:lnTo>
                    <a:lnTo>
                      <a:pt x="1719" y="2110"/>
                    </a:lnTo>
                    <a:lnTo>
                      <a:pt x="1719" y="2110"/>
                    </a:lnTo>
                    <a:lnTo>
                      <a:pt x="1710" y="2119"/>
                    </a:lnTo>
                    <a:lnTo>
                      <a:pt x="1710" y="2119"/>
                    </a:lnTo>
                    <a:lnTo>
                      <a:pt x="1702" y="2128"/>
                    </a:lnTo>
                    <a:lnTo>
                      <a:pt x="1702" y="2128"/>
                    </a:lnTo>
                    <a:lnTo>
                      <a:pt x="1702" y="2145"/>
                    </a:lnTo>
                    <a:lnTo>
                      <a:pt x="1702" y="2145"/>
                    </a:lnTo>
                    <a:lnTo>
                      <a:pt x="1702" y="2145"/>
                    </a:lnTo>
                    <a:lnTo>
                      <a:pt x="1702" y="2145"/>
                    </a:lnTo>
                    <a:lnTo>
                      <a:pt x="1693" y="2154"/>
                    </a:lnTo>
                    <a:lnTo>
                      <a:pt x="1693" y="2154"/>
                    </a:lnTo>
                    <a:lnTo>
                      <a:pt x="1684" y="2163"/>
                    </a:lnTo>
                    <a:lnTo>
                      <a:pt x="1684" y="2163"/>
                    </a:lnTo>
                    <a:lnTo>
                      <a:pt x="1684" y="2163"/>
                    </a:lnTo>
                    <a:lnTo>
                      <a:pt x="1684" y="2163"/>
                    </a:lnTo>
                    <a:lnTo>
                      <a:pt x="1675" y="2163"/>
                    </a:lnTo>
                    <a:lnTo>
                      <a:pt x="1675" y="2163"/>
                    </a:lnTo>
                    <a:lnTo>
                      <a:pt x="1657" y="2154"/>
                    </a:lnTo>
                    <a:lnTo>
                      <a:pt x="1657" y="2154"/>
                    </a:lnTo>
                    <a:lnTo>
                      <a:pt x="1640" y="2154"/>
                    </a:lnTo>
                    <a:lnTo>
                      <a:pt x="1640" y="2154"/>
                    </a:lnTo>
                    <a:lnTo>
                      <a:pt x="1631" y="2154"/>
                    </a:lnTo>
                    <a:lnTo>
                      <a:pt x="1631" y="2154"/>
                    </a:lnTo>
                    <a:lnTo>
                      <a:pt x="1613" y="2163"/>
                    </a:lnTo>
                    <a:lnTo>
                      <a:pt x="1605" y="2163"/>
                    </a:lnTo>
                    <a:lnTo>
                      <a:pt x="1605" y="2163"/>
                    </a:lnTo>
                    <a:lnTo>
                      <a:pt x="1596" y="2163"/>
                    </a:lnTo>
                    <a:lnTo>
                      <a:pt x="1587" y="2145"/>
                    </a:lnTo>
                    <a:lnTo>
                      <a:pt x="1587" y="2145"/>
                    </a:lnTo>
                    <a:lnTo>
                      <a:pt x="1578" y="2128"/>
                    </a:lnTo>
                    <a:lnTo>
                      <a:pt x="1569" y="2128"/>
                    </a:lnTo>
                    <a:lnTo>
                      <a:pt x="1569" y="2128"/>
                    </a:lnTo>
                    <a:lnTo>
                      <a:pt x="1507" y="2137"/>
                    </a:lnTo>
                    <a:lnTo>
                      <a:pt x="1472" y="2145"/>
                    </a:lnTo>
                    <a:lnTo>
                      <a:pt x="1446" y="2172"/>
                    </a:lnTo>
                    <a:lnTo>
                      <a:pt x="1446" y="2172"/>
                    </a:lnTo>
                    <a:lnTo>
                      <a:pt x="1428" y="2181"/>
                    </a:lnTo>
                    <a:lnTo>
                      <a:pt x="1402" y="2181"/>
                    </a:lnTo>
                    <a:lnTo>
                      <a:pt x="1402" y="2181"/>
                    </a:lnTo>
                    <a:lnTo>
                      <a:pt x="1393" y="2189"/>
                    </a:lnTo>
                    <a:lnTo>
                      <a:pt x="1375" y="2189"/>
                    </a:lnTo>
                    <a:lnTo>
                      <a:pt x="1375" y="2189"/>
                    </a:lnTo>
                    <a:lnTo>
                      <a:pt x="1357" y="2189"/>
                    </a:lnTo>
                    <a:lnTo>
                      <a:pt x="1357" y="2207"/>
                    </a:lnTo>
                    <a:lnTo>
                      <a:pt x="1357" y="2207"/>
                    </a:lnTo>
                    <a:lnTo>
                      <a:pt x="1357" y="2207"/>
                    </a:lnTo>
                    <a:lnTo>
                      <a:pt x="1357" y="2207"/>
                    </a:lnTo>
                    <a:lnTo>
                      <a:pt x="1357" y="2207"/>
                    </a:lnTo>
                    <a:lnTo>
                      <a:pt x="1357" y="2207"/>
                    </a:lnTo>
                    <a:lnTo>
                      <a:pt x="1349" y="2198"/>
                    </a:lnTo>
                    <a:lnTo>
                      <a:pt x="1349" y="2198"/>
                    </a:lnTo>
                    <a:lnTo>
                      <a:pt x="1349" y="2189"/>
                    </a:lnTo>
                    <a:lnTo>
                      <a:pt x="1340" y="2181"/>
                    </a:lnTo>
                    <a:lnTo>
                      <a:pt x="1313" y="2181"/>
                    </a:lnTo>
                    <a:lnTo>
                      <a:pt x="1322" y="2181"/>
                    </a:lnTo>
                    <a:lnTo>
                      <a:pt x="1322" y="2181"/>
                    </a:lnTo>
                    <a:lnTo>
                      <a:pt x="1322" y="2163"/>
                    </a:lnTo>
                    <a:lnTo>
                      <a:pt x="1313" y="2154"/>
                    </a:lnTo>
                    <a:lnTo>
                      <a:pt x="1313" y="2154"/>
                    </a:lnTo>
                    <a:lnTo>
                      <a:pt x="1305" y="2154"/>
                    </a:lnTo>
                    <a:lnTo>
                      <a:pt x="1296" y="2154"/>
                    </a:lnTo>
                    <a:lnTo>
                      <a:pt x="1296" y="2154"/>
                    </a:lnTo>
                    <a:lnTo>
                      <a:pt x="1278" y="2163"/>
                    </a:lnTo>
                    <a:lnTo>
                      <a:pt x="1269" y="2163"/>
                    </a:lnTo>
                    <a:lnTo>
                      <a:pt x="1269" y="2163"/>
                    </a:lnTo>
                    <a:lnTo>
                      <a:pt x="1252" y="2163"/>
                    </a:lnTo>
                    <a:lnTo>
                      <a:pt x="1225" y="2181"/>
                    </a:lnTo>
                    <a:lnTo>
                      <a:pt x="1225" y="2181"/>
                    </a:lnTo>
                    <a:lnTo>
                      <a:pt x="1207" y="2189"/>
                    </a:lnTo>
                    <a:lnTo>
                      <a:pt x="1207" y="2189"/>
                    </a:lnTo>
                    <a:lnTo>
                      <a:pt x="1207" y="2198"/>
                    </a:lnTo>
                    <a:lnTo>
                      <a:pt x="1207" y="2198"/>
                    </a:lnTo>
                    <a:lnTo>
                      <a:pt x="1199" y="2198"/>
                    </a:lnTo>
                    <a:lnTo>
                      <a:pt x="1199" y="2198"/>
                    </a:lnTo>
                    <a:lnTo>
                      <a:pt x="1190" y="2207"/>
                    </a:lnTo>
                    <a:lnTo>
                      <a:pt x="1190" y="2207"/>
                    </a:lnTo>
                    <a:lnTo>
                      <a:pt x="1181" y="2198"/>
                    </a:lnTo>
                    <a:lnTo>
                      <a:pt x="1181" y="2198"/>
                    </a:lnTo>
                    <a:lnTo>
                      <a:pt x="1172" y="2198"/>
                    </a:lnTo>
                    <a:lnTo>
                      <a:pt x="1172" y="2198"/>
                    </a:lnTo>
                    <a:lnTo>
                      <a:pt x="1181" y="2189"/>
                    </a:lnTo>
                    <a:lnTo>
                      <a:pt x="1181" y="2181"/>
                    </a:lnTo>
                    <a:lnTo>
                      <a:pt x="1181" y="2181"/>
                    </a:lnTo>
                    <a:lnTo>
                      <a:pt x="1172" y="2172"/>
                    </a:lnTo>
                    <a:lnTo>
                      <a:pt x="1163" y="2163"/>
                    </a:lnTo>
                    <a:lnTo>
                      <a:pt x="1155" y="2163"/>
                    </a:lnTo>
                    <a:lnTo>
                      <a:pt x="1155" y="2163"/>
                    </a:lnTo>
                    <a:lnTo>
                      <a:pt x="1155" y="2163"/>
                    </a:lnTo>
                    <a:lnTo>
                      <a:pt x="1155" y="2163"/>
                    </a:lnTo>
                    <a:lnTo>
                      <a:pt x="1137" y="2172"/>
                    </a:lnTo>
                    <a:lnTo>
                      <a:pt x="1120" y="2163"/>
                    </a:lnTo>
                    <a:lnTo>
                      <a:pt x="1120" y="2163"/>
                    </a:lnTo>
                    <a:lnTo>
                      <a:pt x="1120" y="2154"/>
                    </a:lnTo>
                    <a:lnTo>
                      <a:pt x="1120" y="2154"/>
                    </a:lnTo>
                    <a:lnTo>
                      <a:pt x="1120" y="2145"/>
                    </a:lnTo>
                    <a:lnTo>
                      <a:pt x="1103" y="2137"/>
                    </a:lnTo>
                    <a:lnTo>
                      <a:pt x="1103" y="2137"/>
                    </a:lnTo>
                    <a:lnTo>
                      <a:pt x="1103" y="2128"/>
                    </a:lnTo>
                    <a:lnTo>
                      <a:pt x="1103" y="2128"/>
                    </a:lnTo>
                    <a:lnTo>
                      <a:pt x="1103" y="2119"/>
                    </a:lnTo>
                    <a:lnTo>
                      <a:pt x="1103" y="2119"/>
                    </a:lnTo>
                    <a:lnTo>
                      <a:pt x="1103" y="2119"/>
                    </a:lnTo>
                    <a:lnTo>
                      <a:pt x="1103" y="2119"/>
                    </a:lnTo>
                    <a:lnTo>
                      <a:pt x="1111" y="2128"/>
                    </a:lnTo>
                    <a:lnTo>
                      <a:pt x="1111" y="2128"/>
                    </a:lnTo>
                    <a:lnTo>
                      <a:pt x="1129" y="2137"/>
                    </a:lnTo>
                    <a:lnTo>
                      <a:pt x="1137" y="2137"/>
                    </a:lnTo>
                    <a:lnTo>
                      <a:pt x="1137" y="2137"/>
                    </a:lnTo>
                    <a:lnTo>
                      <a:pt x="1155" y="2137"/>
                    </a:lnTo>
                    <a:lnTo>
                      <a:pt x="1163" y="2128"/>
                    </a:lnTo>
                    <a:lnTo>
                      <a:pt x="1163" y="2128"/>
                    </a:lnTo>
                    <a:lnTo>
                      <a:pt x="1163" y="2119"/>
                    </a:lnTo>
                    <a:lnTo>
                      <a:pt x="1163" y="2119"/>
                    </a:lnTo>
                    <a:lnTo>
                      <a:pt x="1163" y="2092"/>
                    </a:lnTo>
                    <a:lnTo>
                      <a:pt x="1155" y="2075"/>
                    </a:lnTo>
                    <a:lnTo>
                      <a:pt x="1155" y="2075"/>
                    </a:lnTo>
                    <a:lnTo>
                      <a:pt x="1137" y="2075"/>
                    </a:lnTo>
                    <a:lnTo>
                      <a:pt x="1129" y="2075"/>
                    </a:lnTo>
                    <a:lnTo>
                      <a:pt x="1129" y="2075"/>
                    </a:lnTo>
                    <a:lnTo>
                      <a:pt x="1120" y="2084"/>
                    </a:lnTo>
                    <a:lnTo>
                      <a:pt x="1120" y="2084"/>
                    </a:lnTo>
                    <a:lnTo>
                      <a:pt x="1120" y="2084"/>
                    </a:lnTo>
                    <a:lnTo>
                      <a:pt x="1120" y="2084"/>
                    </a:lnTo>
                    <a:lnTo>
                      <a:pt x="1120" y="2075"/>
                    </a:lnTo>
                    <a:lnTo>
                      <a:pt x="1120" y="2075"/>
                    </a:lnTo>
                    <a:lnTo>
                      <a:pt x="1120" y="2075"/>
                    </a:lnTo>
                    <a:lnTo>
                      <a:pt x="1120" y="2075"/>
                    </a:lnTo>
                    <a:lnTo>
                      <a:pt x="1120" y="2066"/>
                    </a:lnTo>
                    <a:lnTo>
                      <a:pt x="1120" y="2066"/>
                    </a:lnTo>
                    <a:lnTo>
                      <a:pt x="1129" y="2057"/>
                    </a:lnTo>
                    <a:lnTo>
                      <a:pt x="1129" y="2057"/>
                    </a:lnTo>
                    <a:lnTo>
                      <a:pt x="1137" y="2048"/>
                    </a:lnTo>
                    <a:lnTo>
                      <a:pt x="1137" y="2048"/>
                    </a:lnTo>
                    <a:lnTo>
                      <a:pt x="1146" y="2048"/>
                    </a:lnTo>
                    <a:lnTo>
                      <a:pt x="1155" y="2048"/>
                    </a:lnTo>
                    <a:lnTo>
                      <a:pt x="1155" y="2048"/>
                    </a:lnTo>
                    <a:lnTo>
                      <a:pt x="1163" y="2039"/>
                    </a:lnTo>
                    <a:lnTo>
                      <a:pt x="1172" y="2031"/>
                    </a:lnTo>
                    <a:lnTo>
                      <a:pt x="1172" y="2031"/>
                    </a:lnTo>
                    <a:lnTo>
                      <a:pt x="1172" y="2022"/>
                    </a:lnTo>
                    <a:lnTo>
                      <a:pt x="1163" y="2013"/>
                    </a:lnTo>
                    <a:lnTo>
                      <a:pt x="1163" y="2013"/>
                    </a:lnTo>
                    <a:lnTo>
                      <a:pt x="1137" y="1995"/>
                    </a:lnTo>
                    <a:lnTo>
                      <a:pt x="1137" y="1995"/>
                    </a:lnTo>
                    <a:lnTo>
                      <a:pt x="1137" y="1986"/>
                    </a:lnTo>
                    <a:lnTo>
                      <a:pt x="1137" y="1986"/>
                    </a:lnTo>
                    <a:lnTo>
                      <a:pt x="1137" y="1978"/>
                    </a:lnTo>
                    <a:lnTo>
                      <a:pt x="1137" y="1978"/>
                    </a:lnTo>
                    <a:lnTo>
                      <a:pt x="1137" y="1969"/>
                    </a:lnTo>
                    <a:lnTo>
                      <a:pt x="1137" y="1969"/>
                    </a:lnTo>
                    <a:lnTo>
                      <a:pt x="1155" y="1951"/>
                    </a:lnTo>
                    <a:lnTo>
                      <a:pt x="1155" y="1933"/>
                    </a:lnTo>
                    <a:lnTo>
                      <a:pt x="1155" y="1933"/>
                    </a:lnTo>
                    <a:lnTo>
                      <a:pt x="1146" y="1916"/>
                    </a:lnTo>
                    <a:lnTo>
                      <a:pt x="1146" y="1916"/>
                    </a:lnTo>
                    <a:lnTo>
                      <a:pt x="1137" y="1907"/>
                    </a:lnTo>
                    <a:lnTo>
                      <a:pt x="1129" y="1907"/>
                    </a:lnTo>
                    <a:lnTo>
                      <a:pt x="1129" y="1907"/>
                    </a:lnTo>
                    <a:lnTo>
                      <a:pt x="1103" y="1916"/>
                    </a:lnTo>
                    <a:lnTo>
                      <a:pt x="1094" y="1925"/>
                    </a:lnTo>
                    <a:lnTo>
                      <a:pt x="1094" y="1942"/>
                    </a:lnTo>
                    <a:lnTo>
                      <a:pt x="1094" y="1942"/>
                    </a:lnTo>
                    <a:lnTo>
                      <a:pt x="1094" y="1942"/>
                    </a:lnTo>
                    <a:lnTo>
                      <a:pt x="1076" y="1951"/>
                    </a:lnTo>
                    <a:lnTo>
                      <a:pt x="1076" y="1951"/>
                    </a:lnTo>
                    <a:lnTo>
                      <a:pt x="1067" y="1951"/>
                    </a:lnTo>
                    <a:lnTo>
                      <a:pt x="1059" y="1960"/>
                    </a:lnTo>
                    <a:lnTo>
                      <a:pt x="1059" y="1960"/>
                    </a:lnTo>
                    <a:lnTo>
                      <a:pt x="1067" y="1978"/>
                    </a:lnTo>
                    <a:lnTo>
                      <a:pt x="1067" y="1978"/>
                    </a:lnTo>
                    <a:lnTo>
                      <a:pt x="1067" y="1978"/>
                    </a:lnTo>
                    <a:lnTo>
                      <a:pt x="1067" y="1978"/>
                    </a:lnTo>
                    <a:lnTo>
                      <a:pt x="1059" y="1969"/>
                    </a:lnTo>
                    <a:lnTo>
                      <a:pt x="1059" y="1969"/>
                    </a:lnTo>
                    <a:lnTo>
                      <a:pt x="1050" y="1960"/>
                    </a:lnTo>
                    <a:lnTo>
                      <a:pt x="1032" y="1960"/>
                    </a:lnTo>
                    <a:lnTo>
                      <a:pt x="1032" y="1960"/>
                    </a:lnTo>
                    <a:lnTo>
                      <a:pt x="1014" y="1969"/>
                    </a:lnTo>
                    <a:lnTo>
                      <a:pt x="1014" y="1978"/>
                    </a:lnTo>
                    <a:lnTo>
                      <a:pt x="1014" y="1978"/>
                    </a:lnTo>
                    <a:lnTo>
                      <a:pt x="1006" y="1986"/>
                    </a:lnTo>
                    <a:lnTo>
                      <a:pt x="1006" y="1986"/>
                    </a:lnTo>
                    <a:lnTo>
                      <a:pt x="1006" y="1986"/>
                    </a:lnTo>
                    <a:lnTo>
                      <a:pt x="1006" y="1986"/>
                    </a:lnTo>
                    <a:lnTo>
                      <a:pt x="997" y="1995"/>
                    </a:lnTo>
                    <a:lnTo>
                      <a:pt x="997" y="1995"/>
                    </a:lnTo>
                    <a:lnTo>
                      <a:pt x="997" y="2004"/>
                    </a:lnTo>
                    <a:lnTo>
                      <a:pt x="997" y="2004"/>
                    </a:lnTo>
                    <a:lnTo>
                      <a:pt x="997" y="2013"/>
                    </a:lnTo>
                    <a:lnTo>
                      <a:pt x="997" y="2031"/>
                    </a:lnTo>
                    <a:lnTo>
                      <a:pt x="997" y="2066"/>
                    </a:lnTo>
                    <a:lnTo>
                      <a:pt x="997" y="2066"/>
                    </a:lnTo>
                    <a:lnTo>
                      <a:pt x="997" y="2066"/>
                    </a:lnTo>
                    <a:lnTo>
                      <a:pt x="1006" y="2084"/>
                    </a:lnTo>
                    <a:lnTo>
                      <a:pt x="1006" y="2084"/>
                    </a:lnTo>
                    <a:lnTo>
                      <a:pt x="1014" y="2092"/>
                    </a:lnTo>
                    <a:lnTo>
                      <a:pt x="1014" y="2092"/>
                    </a:lnTo>
                    <a:lnTo>
                      <a:pt x="1014" y="2101"/>
                    </a:lnTo>
                    <a:lnTo>
                      <a:pt x="1014" y="2101"/>
                    </a:lnTo>
                    <a:lnTo>
                      <a:pt x="1023" y="2110"/>
                    </a:lnTo>
                    <a:lnTo>
                      <a:pt x="1023" y="2110"/>
                    </a:lnTo>
                    <a:lnTo>
                      <a:pt x="1023" y="2119"/>
                    </a:lnTo>
                    <a:lnTo>
                      <a:pt x="1023" y="2119"/>
                    </a:lnTo>
                    <a:lnTo>
                      <a:pt x="1023" y="2128"/>
                    </a:lnTo>
                    <a:lnTo>
                      <a:pt x="1032" y="2145"/>
                    </a:lnTo>
                    <a:lnTo>
                      <a:pt x="1032" y="2145"/>
                    </a:lnTo>
                    <a:lnTo>
                      <a:pt x="1032" y="2145"/>
                    </a:lnTo>
                    <a:lnTo>
                      <a:pt x="1032" y="2145"/>
                    </a:lnTo>
                    <a:lnTo>
                      <a:pt x="1041" y="2163"/>
                    </a:lnTo>
                    <a:lnTo>
                      <a:pt x="1041" y="2163"/>
                    </a:lnTo>
                    <a:lnTo>
                      <a:pt x="1041" y="2163"/>
                    </a:lnTo>
                    <a:lnTo>
                      <a:pt x="1041" y="2163"/>
                    </a:lnTo>
                    <a:lnTo>
                      <a:pt x="1041" y="2181"/>
                    </a:lnTo>
                    <a:lnTo>
                      <a:pt x="1050" y="2207"/>
                    </a:lnTo>
                    <a:lnTo>
                      <a:pt x="1050" y="2207"/>
                    </a:lnTo>
                    <a:lnTo>
                      <a:pt x="1059" y="2216"/>
                    </a:lnTo>
                    <a:lnTo>
                      <a:pt x="1059" y="2216"/>
                    </a:lnTo>
                    <a:lnTo>
                      <a:pt x="1059" y="2216"/>
                    </a:lnTo>
                    <a:lnTo>
                      <a:pt x="1059" y="2216"/>
                    </a:lnTo>
                    <a:lnTo>
                      <a:pt x="1050" y="2216"/>
                    </a:lnTo>
                    <a:lnTo>
                      <a:pt x="1050" y="2216"/>
                    </a:lnTo>
                    <a:lnTo>
                      <a:pt x="1050" y="2216"/>
                    </a:lnTo>
                    <a:lnTo>
                      <a:pt x="1041" y="2225"/>
                    </a:lnTo>
                    <a:lnTo>
                      <a:pt x="1032" y="2234"/>
                    </a:lnTo>
                    <a:lnTo>
                      <a:pt x="1032" y="2234"/>
                    </a:lnTo>
                    <a:lnTo>
                      <a:pt x="1032" y="2234"/>
                    </a:lnTo>
                    <a:lnTo>
                      <a:pt x="1032" y="2234"/>
                    </a:lnTo>
                    <a:lnTo>
                      <a:pt x="1006" y="2225"/>
                    </a:lnTo>
                    <a:lnTo>
                      <a:pt x="1006" y="2225"/>
                    </a:lnTo>
                    <a:lnTo>
                      <a:pt x="997" y="2225"/>
                    </a:lnTo>
                    <a:lnTo>
                      <a:pt x="997" y="2225"/>
                    </a:lnTo>
                    <a:lnTo>
                      <a:pt x="997" y="2216"/>
                    </a:lnTo>
                    <a:lnTo>
                      <a:pt x="961" y="2216"/>
                    </a:lnTo>
                    <a:lnTo>
                      <a:pt x="961" y="2216"/>
                    </a:lnTo>
                    <a:lnTo>
                      <a:pt x="953" y="2225"/>
                    </a:lnTo>
                    <a:lnTo>
                      <a:pt x="944" y="2234"/>
                    </a:lnTo>
                    <a:lnTo>
                      <a:pt x="944" y="2242"/>
                    </a:lnTo>
                    <a:lnTo>
                      <a:pt x="944" y="2242"/>
                    </a:lnTo>
                    <a:lnTo>
                      <a:pt x="944" y="2242"/>
                    </a:lnTo>
                    <a:lnTo>
                      <a:pt x="944" y="2242"/>
                    </a:lnTo>
                    <a:lnTo>
                      <a:pt x="935" y="2242"/>
                    </a:lnTo>
                    <a:lnTo>
                      <a:pt x="935" y="2242"/>
                    </a:lnTo>
                    <a:lnTo>
                      <a:pt x="917" y="2242"/>
                    </a:lnTo>
                    <a:lnTo>
                      <a:pt x="882" y="2242"/>
                    </a:lnTo>
                    <a:lnTo>
                      <a:pt x="882" y="2242"/>
                    </a:lnTo>
                    <a:lnTo>
                      <a:pt x="856" y="2260"/>
                    </a:lnTo>
                    <a:lnTo>
                      <a:pt x="847" y="2269"/>
                    </a:lnTo>
                    <a:lnTo>
                      <a:pt x="847" y="2269"/>
                    </a:lnTo>
                    <a:lnTo>
                      <a:pt x="847" y="2278"/>
                    </a:lnTo>
                    <a:lnTo>
                      <a:pt x="847" y="2287"/>
                    </a:lnTo>
                    <a:lnTo>
                      <a:pt x="847" y="2287"/>
                    </a:lnTo>
                    <a:lnTo>
                      <a:pt x="847" y="2295"/>
                    </a:lnTo>
                    <a:lnTo>
                      <a:pt x="847" y="2295"/>
                    </a:lnTo>
                    <a:lnTo>
                      <a:pt x="838" y="2295"/>
                    </a:lnTo>
                    <a:lnTo>
                      <a:pt x="838" y="2295"/>
                    </a:lnTo>
                    <a:lnTo>
                      <a:pt x="838" y="2278"/>
                    </a:lnTo>
                    <a:lnTo>
                      <a:pt x="820" y="2278"/>
                    </a:lnTo>
                    <a:lnTo>
                      <a:pt x="820" y="2278"/>
                    </a:lnTo>
                    <a:lnTo>
                      <a:pt x="803" y="2287"/>
                    </a:lnTo>
                    <a:lnTo>
                      <a:pt x="803" y="2287"/>
                    </a:lnTo>
                    <a:lnTo>
                      <a:pt x="794" y="2295"/>
                    </a:lnTo>
                    <a:lnTo>
                      <a:pt x="794" y="2304"/>
                    </a:lnTo>
                    <a:lnTo>
                      <a:pt x="794" y="2304"/>
                    </a:lnTo>
                    <a:lnTo>
                      <a:pt x="794" y="2313"/>
                    </a:lnTo>
                    <a:lnTo>
                      <a:pt x="794" y="2313"/>
                    </a:lnTo>
                    <a:lnTo>
                      <a:pt x="794" y="2313"/>
                    </a:lnTo>
                    <a:lnTo>
                      <a:pt x="794" y="2313"/>
                    </a:lnTo>
                    <a:lnTo>
                      <a:pt x="785" y="2322"/>
                    </a:lnTo>
                    <a:lnTo>
                      <a:pt x="785" y="2322"/>
                    </a:lnTo>
                    <a:lnTo>
                      <a:pt x="776" y="2331"/>
                    </a:lnTo>
                    <a:lnTo>
                      <a:pt x="767" y="2348"/>
                    </a:lnTo>
                    <a:lnTo>
                      <a:pt x="767" y="2348"/>
                    </a:lnTo>
                    <a:lnTo>
                      <a:pt x="767" y="2357"/>
                    </a:lnTo>
                    <a:lnTo>
                      <a:pt x="767" y="2357"/>
                    </a:lnTo>
                    <a:lnTo>
                      <a:pt x="759" y="2375"/>
                    </a:lnTo>
                    <a:lnTo>
                      <a:pt x="741" y="2384"/>
                    </a:lnTo>
                    <a:lnTo>
                      <a:pt x="741" y="2384"/>
                    </a:lnTo>
                    <a:lnTo>
                      <a:pt x="732" y="2401"/>
                    </a:lnTo>
                    <a:lnTo>
                      <a:pt x="732" y="2401"/>
                    </a:lnTo>
                    <a:lnTo>
                      <a:pt x="723" y="2401"/>
                    </a:lnTo>
                    <a:lnTo>
                      <a:pt x="723" y="2401"/>
                    </a:lnTo>
                    <a:lnTo>
                      <a:pt x="714" y="2410"/>
                    </a:lnTo>
                    <a:lnTo>
                      <a:pt x="714" y="2410"/>
                    </a:lnTo>
                    <a:lnTo>
                      <a:pt x="706" y="2410"/>
                    </a:lnTo>
                    <a:lnTo>
                      <a:pt x="706" y="2410"/>
                    </a:lnTo>
                    <a:lnTo>
                      <a:pt x="688" y="2419"/>
                    </a:lnTo>
                    <a:lnTo>
                      <a:pt x="688" y="2419"/>
                    </a:lnTo>
                    <a:lnTo>
                      <a:pt x="688" y="2419"/>
                    </a:lnTo>
                    <a:lnTo>
                      <a:pt x="670" y="2419"/>
                    </a:lnTo>
                    <a:lnTo>
                      <a:pt x="670" y="2419"/>
                    </a:lnTo>
                    <a:lnTo>
                      <a:pt x="653" y="2419"/>
                    </a:lnTo>
                    <a:lnTo>
                      <a:pt x="644" y="2428"/>
                    </a:lnTo>
                    <a:lnTo>
                      <a:pt x="644" y="2428"/>
                    </a:lnTo>
                    <a:lnTo>
                      <a:pt x="635" y="2454"/>
                    </a:lnTo>
                    <a:lnTo>
                      <a:pt x="635" y="2472"/>
                    </a:lnTo>
                    <a:lnTo>
                      <a:pt x="635" y="2472"/>
                    </a:lnTo>
                    <a:lnTo>
                      <a:pt x="626" y="2490"/>
                    </a:lnTo>
                    <a:lnTo>
                      <a:pt x="626" y="2490"/>
                    </a:lnTo>
                    <a:lnTo>
                      <a:pt x="626" y="2490"/>
                    </a:lnTo>
                    <a:lnTo>
                      <a:pt x="626" y="2490"/>
                    </a:lnTo>
                    <a:lnTo>
                      <a:pt x="609" y="2498"/>
                    </a:lnTo>
                    <a:lnTo>
                      <a:pt x="582" y="2507"/>
                    </a:lnTo>
                    <a:lnTo>
                      <a:pt x="582" y="2507"/>
                    </a:lnTo>
                    <a:lnTo>
                      <a:pt x="556" y="2507"/>
                    </a:lnTo>
                    <a:lnTo>
                      <a:pt x="547" y="2525"/>
                    </a:lnTo>
                    <a:lnTo>
                      <a:pt x="547" y="2525"/>
                    </a:lnTo>
                    <a:lnTo>
                      <a:pt x="547" y="2525"/>
                    </a:lnTo>
                    <a:lnTo>
                      <a:pt x="547" y="2534"/>
                    </a:lnTo>
                    <a:lnTo>
                      <a:pt x="547" y="2534"/>
                    </a:lnTo>
                    <a:lnTo>
                      <a:pt x="538" y="2543"/>
                    </a:lnTo>
                    <a:lnTo>
                      <a:pt x="538" y="2543"/>
                    </a:lnTo>
                    <a:lnTo>
                      <a:pt x="538" y="2543"/>
                    </a:lnTo>
                    <a:lnTo>
                      <a:pt x="538" y="2543"/>
                    </a:lnTo>
                    <a:lnTo>
                      <a:pt x="538" y="2543"/>
                    </a:lnTo>
                    <a:lnTo>
                      <a:pt x="538" y="2543"/>
                    </a:lnTo>
                    <a:lnTo>
                      <a:pt x="529" y="2551"/>
                    </a:lnTo>
                    <a:lnTo>
                      <a:pt x="529" y="2551"/>
                    </a:lnTo>
                    <a:lnTo>
                      <a:pt x="503" y="2543"/>
                    </a:lnTo>
                    <a:lnTo>
                      <a:pt x="485" y="2525"/>
                    </a:lnTo>
                    <a:lnTo>
                      <a:pt x="485" y="2525"/>
                    </a:lnTo>
                    <a:lnTo>
                      <a:pt x="476" y="2516"/>
                    </a:lnTo>
                    <a:lnTo>
                      <a:pt x="467" y="2516"/>
                    </a:lnTo>
                    <a:lnTo>
                      <a:pt x="459" y="2516"/>
                    </a:lnTo>
                    <a:lnTo>
                      <a:pt x="459" y="2516"/>
                    </a:lnTo>
                    <a:lnTo>
                      <a:pt x="441" y="2516"/>
                    </a:lnTo>
                    <a:lnTo>
                      <a:pt x="432" y="2525"/>
                    </a:lnTo>
                    <a:lnTo>
                      <a:pt x="423" y="2534"/>
                    </a:lnTo>
                    <a:lnTo>
                      <a:pt x="423" y="2543"/>
                    </a:lnTo>
                    <a:lnTo>
                      <a:pt x="423" y="2543"/>
                    </a:lnTo>
                    <a:lnTo>
                      <a:pt x="432" y="2551"/>
                    </a:lnTo>
                    <a:lnTo>
                      <a:pt x="432" y="2551"/>
                    </a:lnTo>
                    <a:lnTo>
                      <a:pt x="441" y="2578"/>
                    </a:lnTo>
                    <a:lnTo>
                      <a:pt x="450" y="2587"/>
                    </a:lnTo>
                    <a:lnTo>
                      <a:pt x="450" y="2587"/>
                    </a:lnTo>
                    <a:lnTo>
                      <a:pt x="441" y="2596"/>
                    </a:lnTo>
                    <a:lnTo>
                      <a:pt x="441" y="2596"/>
                    </a:lnTo>
                    <a:lnTo>
                      <a:pt x="432" y="2596"/>
                    </a:lnTo>
                    <a:lnTo>
                      <a:pt x="432" y="2596"/>
                    </a:lnTo>
                    <a:lnTo>
                      <a:pt x="414" y="2596"/>
                    </a:lnTo>
                    <a:lnTo>
                      <a:pt x="397" y="2596"/>
                    </a:lnTo>
                    <a:lnTo>
                      <a:pt x="397" y="2596"/>
                    </a:lnTo>
                    <a:lnTo>
                      <a:pt x="397" y="2596"/>
                    </a:lnTo>
                    <a:lnTo>
                      <a:pt x="397" y="2596"/>
                    </a:lnTo>
                    <a:lnTo>
                      <a:pt x="388" y="2604"/>
                    </a:lnTo>
                    <a:lnTo>
                      <a:pt x="388" y="2604"/>
                    </a:lnTo>
                    <a:lnTo>
                      <a:pt x="388" y="2596"/>
                    </a:lnTo>
                    <a:lnTo>
                      <a:pt x="388" y="2596"/>
                    </a:lnTo>
                    <a:lnTo>
                      <a:pt x="379" y="2596"/>
                    </a:lnTo>
                    <a:lnTo>
                      <a:pt x="370" y="2578"/>
                    </a:lnTo>
                    <a:lnTo>
                      <a:pt x="370" y="2578"/>
                    </a:lnTo>
                    <a:lnTo>
                      <a:pt x="361" y="2578"/>
                    </a:lnTo>
                    <a:lnTo>
                      <a:pt x="361" y="2578"/>
                    </a:lnTo>
                    <a:lnTo>
                      <a:pt x="335" y="2578"/>
                    </a:lnTo>
                    <a:lnTo>
                      <a:pt x="335" y="2578"/>
                    </a:lnTo>
                    <a:lnTo>
                      <a:pt x="326" y="2587"/>
                    </a:lnTo>
                    <a:lnTo>
                      <a:pt x="326" y="2587"/>
                    </a:lnTo>
                    <a:lnTo>
                      <a:pt x="309" y="2587"/>
                    </a:lnTo>
                    <a:lnTo>
                      <a:pt x="309" y="2587"/>
                    </a:lnTo>
                    <a:lnTo>
                      <a:pt x="282" y="2587"/>
                    </a:lnTo>
                    <a:lnTo>
                      <a:pt x="273" y="2596"/>
                    </a:lnTo>
                    <a:lnTo>
                      <a:pt x="273" y="2596"/>
                    </a:lnTo>
                    <a:lnTo>
                      <a:pt x="264" y="2613"/>
                    </a:lnTo>
                    <a:lnTo>
                      <a:pt x="264" y="2613"/>
                    </a:lnTo>
                    <a:lnTo>
                      <a:pt x="264" y="2613"/>
                    </a:lnTo>
                    <a:lnTo>
                      <a:pt x="264" y="2631"/>
                    </a:lnTo>
                    <a:lnTo>
                      <a:pt x="264" y="2631"/>
                    </a:lnTo>
                    <a:lnTo>
                      <a:pt x="273" y="2631"/>
                    </a:lnTo>
                    <a:lnTo>
                      <a:pt x="273" y="2631"/>
                    </a:lnTo>
                    <a:lnTo>
                      <a:pt x="264" y="2649"/>
                    </a:lnTo>
                    <a:lnTo>
                      <a:pt x="264" y="2649"/>
                    </a:lnTo>
                    <a:lnTo>
                      <a:pt x="273" y="2657"/>
                    </a:lnTo>
                    <a:lnTo>
                      <a:pt x="282" y="2666"/>
                    </a:lnTo>
                    <a:lnTo>
                      <a:pt x="282" y="2666"/>
                    </a:lnTo>
                    <a:lnTo>
                      <a:pt x="309" y="2666"/>
                    </a:lnTo>
                    <a:lnTo>
                      <a:pt x="309" y="2666"/>
                    </a:lnTo>
                    <a:lnTo>
                      <a:pt x="326" y="2675"/>
                    </a:lnTo>
                    <a:lnTo>
                      <a:pt x="326" y="2675"/>
                    </a:lnTo>
                    <a:lnTo>
                      <a:pt x="353" y="2684"/>
                    </a:lnTo>
                    <a:lnTo>
                      <a:pt x="353" y="2684"/>
                    </a:lnTo>
                    <a:lnTo>
                      <a:pt x="370" y="2693"/>
                    </a:lnTo>
                    <a:lnTo>
                      <a:pt x="388" y="2693"/>
                    </a:lnTo>
                    <a:lnTo>
                      <a:pt x="388" y="2693"/>
                    </a:lnTo>
                    <a:lnTo>
                      <a:pt x="397" y="2693"/>
                    </a:lnTo>
                    <a:lnTo>
                      <a:pt x="397" y="2693"/>
                    </a:lnTo>
                    <a:lnTo>
                      <a:pt x="414" y="2701"/>
                    </a:lnTo>
                    <a:lnTo>
                      <a:pt x="414" y="2701"/>
                    </a:lnTo>
                    <a:lnTo>
                      <a:pt x="414" y="2710"/>
                    </a:lnTo>
                    <a:lnTo>
                      <a:pt x="414" y="2719"/>
                    </a:lnTo>
                    <a:lnTo>
                      <a:pt x="414" y="2719"/>
                    </a:lnTo>
                    <a:lnTo>
                      <a:pt x="423" y="2737"/>
                    </a:lnTo>
                    <a:lnTo>
                      <a:pt x="432" y="2746"/>
                    </a:lnTo>
                    <a:lnTo>
                      <a:pt x="450" y="2763"/>
                    </a:lnTo>
                    <a:lnTo>
                      <a:pt x="467" y="2763"/>
                    </a:lnTo>
                    <a:lnTo>
                      <a:pt x="467" y="2763"/>
                    </a:lnTo>
                    <a:lnTo>
                      <a:pt x="467" y="2772"/>
                    </a:lnTo>
                    <a:lnTo>
                      <a:pt x="476" y="2781"/>
                    </a:lnTo>
                    <a:lnTo>
                      <a:pt x="476" y="2781"/>
                    </a:lnTo>
                    <a:lnTo>
                      <a:pt x="476" y="2781"/>
                    </a:lnTo>
                    <a:lnTo>
                      <a:pt x="476" y="2799"/>
                    </a:lnTo>
                    <a:lnTo>
                      <a:pt x="476" y="2799"/>
                    </a:lnTo>
                    <a:lnTo>
                      <a:pt x="476" y="2807"/>
                    </a:lnTo>
                    <a:lnTo>
                      <a:pt x="476" y="2807"/>
                    </a:lnTo>
                    <a:lnTo>
                      <a:pt x="476" y="2834"/>
                    </a:lnTo>
                    <a:lnTo>
                      <a:pt x="476" y="2834"/>
                    </a:lnTo>
                    <a:lnTo>
                      <a:pt x="467" y="2852"/>
                    </a:lnTo>
                    <a:lnTo>
                      <a:pt x="467" y="2869"/>
                    </a:lnTo>
                    <a:lnTo>
                      <a:pt x="467" y="2869"/>
                    </a:lnTo>
                    <a:lnTo>
                      <a:pt x="459" y="2913"/>
                    </a:lnTo>
                    <a:lnTo>
                      <a:pt x="441" y="2957"/>
                    </a:lnTo>
                    <a:lnTo>
                      <a:pt x="441" y="2957"/>
                    </a:lnTo>
                    <a:lnTo>
                      <a:pt x="441" y="2957"/>
                    </a:lnTo>
                    <a:lnTo>
                      <a:pt x="441" y="2957"/>
                    </a:lnTo>
                    <a:lnTo>
                      <a:pt x="414" y="2957"/>
                    </a:lnTo>
                    <a:lnTo>
                      <a:pt x="414" y="2957"/>
                    </a:lnTo>
                    <a:lnTo>
                      <a:pt x="344" y="2949"/>
                    </a:lnTo>
                    <a:lnTo>
                      <a:pt x="256" y="2949"/>
                    </a:lnTo>
                    <a:lnTo>
                      <a:pt x="256" y="2949"/>
                    </a:lnTo>
                    <a:lnTo>
                      <a:pt x="220" y="2949"/>
                    </a:lnTo>
                    <a:lnTo>
                      <a:pt x="220" y="2949"/>
                    </a:lnTo>
                    <a:lnTo>
                      <a:pt x="159" y="2949"/>
                    </a:lnTo>
                    <a:lnTo>
                      <a:pt x="159" y="2949"/>
                    </a:lnTo>
                    <a:lnTo>
                      <a:pt x="132" y="2949"/>
                    </a:lnTo>
                    <a:lnTo>
                      <a:pt x="123" y="2940"/>
                    </a:lnTo>
                    <a:lnTo>
                      <a:pt x="114" y="2940"/>
                    </a:lnTo>
                    <a:lnTo>
                      <a:pt x="114" y="2940"/>
                    </a:lnTo>
                    <a:lnTo>
                      <a:pt x="106" y="2931"/>
                    </a:lnTo>
                    <a:lnTo>
                      <a:pt x="106" y="2931"/>
                    </a:lnTo>
                    <a:lnTo>
                      <a:pt x="88" y="2931"/>
                    </a:lnTo>
                    <a:lnTo>
                      <a:pt x="88" y="2931"/>
                    </a:lnTo>
                    <a:lnTo>
                      <a:pt x="70" y="2931"/>
                    </a:lnTo>
                    <a:lnTo>
                      <a:pt x="61" y="2949"/>
                    </a:lnTo>
                    <a:lnTo>
                      <a:pt x="61" y="2949"/>
                    </a:lnTo>
                    <a:lnTo>
                      <a:pt x="61" y="2949"/>
                    </a:lnTo>
                    <a:lnTo>
                      <a:pt x="61" y="2949"/>
                    </a:lnTo>
                    <a:lnTo>
                      <a:pt x="53" y="2957"/>
                    </a:lnTo>
                    <a:lnTo>
                      <a:pt x="44" y="2957"/>
                    </a:lnTo>
                    <a:lnTo>
                      <a:pt x="44" y="2957"/>
                    </a:lnTo>
                    <a:lnTo>
                      <a:pt x="17" y="2966"/>
                    </a:lnTo>
                    <a:lnTo>
                      <a:pt x="17" y="2966"/>
                    </a:lnTo>
                    <a:lnTo>
                      <a:pt x="9" y="2966"/>
                    </a:lnTo>
                    <a:lnTo>
                      <a:pt x="0" y="2984"/>
                    </a:lnTo>
                    <a:lnTo>
                      <a:pt x="0" y="2984"/>
                    </a:lnTo>
                    <a:lnTo>
                      <a:pt x="9" y="2993"/>
                    </a:lnTo>
                    <a:lnTo>
                      <a:pt x="26" y="3010"/>
                    </a:lnTo>
                    <a:lnTo>
                      <a:pt x="26" y="3010"/>
                    </a:lnTo>
                    <a:lnTo>
                      <a:pt x="26" y="3019"/>
                    </a:lnTo>
                    <a:lnTo>
                      <a:pt x="26" y="3019"/>
                    </a:lnTo>
                    <a:lnTo>
                      <a:pt x="35" y="3028"/>
                    </a:lnTo>
                    <a:lnTo>
                      <a:pt x="35" y="3046"/>
                    </a:lnTo>
                    <a:lnTo>
                      <a:pt x="35" y="3046"/>
                    </a:lnTo>
                    <a:lnTo>
                      <a:pt x="35" y="3055"/>
                    </a:lnTo>
                    <a:lnTo>
                      <a:pt x="44" y="3063"/>
                    </a:lnTo>
                    <a:lnTo>
                      <a:pt x="44" y="3063"/>
                    </a:lnTo>
                    <a:lnTo>
                      <a:pt x="44" y="3063"/>
                    </a:lnTo>
                    <a:lnTo>
                      <a:pt x="44" y="3063"/>
                    </a:lnTo>
                    <a:lnTo>
                      <a:pt x="53" y="3081"/>
                    </a:lnTo>
                    <a:lnTo>
                      <a:pt x="53" y="3099"/>
                    </a:lnTo>
                    <a:lnTo>
                      <a:pt x="53" y="3099"/>
                    </a:lnTo>
                    <a:lnTo>
                      <a:pt x="44" y="3152"/>
                    </a:lnTo>
                    <a:lnTo>
                      <a:pt x="35" y="3196"/>
                    </a:lnTo>
                    <a:lnTo>
                      <a:pt x="17" y="3213"/>
                    </a:lnTo>
                    <a:lnTo>
                      <a:pt x="17" y="3213"/>
                    </a:lnTo>
                    <a:lnTo>
                      <a:pt x="17" y="3221"/>
                    </a:lnTo>
                    <a:lnTo>
                      <a:pt x="9" y="3230"/>
                    </a:lnTo>
                    <a:lnTo>
                      <a:pt x="9" y="3230"/>
                    </a:lnTo>
                    <a:lnTo>
                      <a:pt x="9" y="3239"/>
                    </a:lnTo>
                    <a:lnTo>
                      <a:pt x="9" y="3239"/>
                    </a:lnTo>
                    <a:lnTo>
                      <a:pt x="17" y="3248"/>
                    </a:lnTo>
                    <a:lnTo>
                      <a:pt x="26" y="3265"/>
                    </a:lnTo>
                    <a:lnTo>
                      <a:pt x="26" y="3265"/>
                    </a:lnTo>
                    <a:lnTo>
                      <a:pt x="26" y="3265"/>
                    </a:lnTo>
                    <a:lnTo>
                      <a:pt x="26" y="3265"/>
                    </a:lnTo>
                    <a:lnTo>
                      <a:pt x="35" y="3274"/>
                    </a:lnTo>
                    <a:lnTo>
                      <a:pt x="35" y="3274"/>
                    </a:lnTo>
                    <a:lnTo>
                      <a:pt x="44" y="3274"/>
                    </a:lnTo>
                    <a:lnTo>
                      <a:pt x="44" y="3274"/>
                    </a:lnTo>
                    <a:lnTo>
                      <a:pt x="53" y="3292"/>
                    </a:lnTo>
                    <a:lnTo>
                      <a:pt x="44" y="3354"/>
                    </a:lnTo>
                    <a:lnTo>
                      <a:pt x="44" y="3363"/>
                    </a:lnTo>
                    <a:lnTo>
                      <a:pt x="44" y="3363"/>
                    </a:lnTo>
                    <a:lnTo>
                      <a:pt x="53" y="3380"/>
                    </a:lnTo>
                    <a:lnTo>
                      <a:pt x="61" y="3380"/>
                    </a:lnTo>
                    <a:lnTo>
                      <a:pt x="97" y="3380"/>
                    </a:lnTo>
                    <a:lnTo>
                      <a:pt x="97" y="3380"/>
                    </a:lnTo>
                    <a:lnTo>
                      <a:pt x="114" y="3380"/>
                    </a:lnTo>
                    <a:lnTo>
                      <a:pt x="114" y="3380"/>
                    </a:lnTo>
                    <a:lnTo>
                      <a:pt x="123" y="3380"/>
                    </a:lnTo>
                    <a:lnTo>
                      <a:pt x="123" y="3380"/>
                    </a:lnTo>
                    <a:lnTo>
                      <a:pt x="123" y="3380"/>
                    </a:lnTo>
                    <a:lnTo>
                      <a:pt x="123" y="3380"/>
                    </a:lnTo>
                    <a:lnTo>
                      <a:pt x="132" y="3380"/>
                    </a:lnTo>
                    <a:lnTo>
                      <a:pt x="132" y="3380"/>
                    </a:lnTo>
                    <a:lnTo>
                      <a:pt x="150" y="3380"/>
                    </a:lnTo>
                    <a:lnTo>
                      <a:pt x="150" y="3380"/>
                    </a:lnTo>
                    <a:lnTo>
                      <a:pt x="150" y="3380"/>
                    </a:lnTo>
                    <a:lnTo>
                      <a:pt x="150" y="3380"/>
                    </a:lnTo>
                    <a:lnTo>
                      <a:pt x="167" y="3398"/>
                    </a:lnTo>
                    <a:lnTo>
                      <a:pt x="167" y="3398"/>
                    </a:lnTo>
                    <a:lnTo>
                      <a:pt x="176" y="3407"/>
                    </a:lnTo>
                    <a:lnTo>
                      <a:pt x="176" y="3407"/>
                    </a:lnTo>
                    <a:lnTo>
                      <a:pt x="194" y="3433"/>
                    </a:lnTo>
                    <a:lnTo>
                      <a:pt x="203" y="3442"/>
                    </a:lnTo>
                    <a:lnTo>
                      <a:pt x="220" y="3442"/>
                    </a:lnTo>
                    <a:lnTo>
                      <a:pt x="220" y="3442"/>
                    </a:lnTo>
                    <a:lnTo>
                      <a:pt x="238" y="3442"/>
                    </a:lnTo>
                    <a:lnTo>
                      <a:pt x="238" y="3424"/>
                    </a:lnTo>
                    <a:lnTo>
                      <a:pt x="238" y="3424"/>
                    </a:lnTo>
                    <a:lnTo>
                      <a:pt x="238" y="3424"/>
                    </a:lnTo>
                    <a:lnTo>
                      <a:pt x="256" y="3424"/>
                    </a:lnTo>
                    <a:lnTo>
                      <a:pt x="256" y="3424"/>
                    </a:lnTo>
                    <a:lnTo>
                      <a:pt x="273" y="3424"/>
                    </a:lnTo>
                    <a:lnTo>
                      <a:pt x="273" y="3424"/>
                    </a:lnTo>
                    <a:lnTo>
                      <a:pt x="282" y="3424"/>
                    </a:lnTo>
                    <a:lnTo>
                      <a:pt x="282" y="3424"/>
                    </a:lnTo>
                    <a:lnTo>
                      <a:pt x="291" y="3416"/>
                    </a:lnTo>
                    <a:lnTo>
                      <a:pt x="291" y="3416"/>
                    </a:lnTo>
                    <a:lnTo>
                      <a:pt x="300" y="3407"/>
                    </a:lnTo>
                    <a:lnTo>
                      <a:pt x="326" y="3407"/>
                    </a:lnTo>
                    <a:lnTo>
                      <a:pt x="326" y="3407"/>
                    </a:lnTo>
                    <a:lnTo>
                      <a:pt x="344" y="3407"/>
                    </a:lnTo>
                    <a:lnTo>
                      <a:pt x="344" y="3407"/>
                    </a:lnTo>
                    <a:lnTo>
                      <a:pt x="353" y="3398"/>
                    </a:lnTo>
                    <a:lnTo>
                      <a:pt x="397" y="3398"/>
                    </a:lnTo>
                    <a:lnTo>
                      <a:pt x="397" y="3398"/>
                    </a:lnTo>
                    <a:lnTo>
                      <a:pt x="423" y="3398"/>
                    </a:lnTo>
                    <a:lnTo>
                      <a:pt x="432" y="3389"/>
                    </a:lnTo>
                    <a:lnTo>
                      <a:pt x="441" y="3371"/>
                    </a:lnTo>
                    <a:lnTo>
                      <a:pt x="441" y="3371"/>
                    </a:lnTo>
                    <a:lnTo>
                      <a:pt x="459" y="3363"/>
                    </a:lnTo>
                    <a:lnTo>
                      <a:pt x="485" y="3354"/>
                    </a:lnTo>
                    <a:lnTo>
                      <a:pt x="485" y="3354"/>
                    </a:lnTo>
                    <a:lnTo>
                      <a:pt x="503" y="3345"/>
                    </a:lnTo>
                    <a:lnTo>
                      <a:pt x="503" y="3336"/>
                    </a:lnTo>
                    <a:lnTo>
                      <a:pt x="511" y="3310"/>
                    </a:lnTo>
                    <a:lnTo>
                      <a:pt x="511" y="3310"/>
                    </a:lnTo>
                    <a:lnTo>
                      <a:pt x="511" y="3310"/>
                    </a:lnTo>
                    <a:lnTo>
                      <a:pt x="520" y="3301"/>
                    </a:lnTo>
                    <a:lnTo>
                      <a:pt x="520" y="3301"/>
                    </a:lnTo>
                    <a:lnTo>
                      <a:pt x="529" y="3292"/>
                    </a:lnTo>
                    <a:lnTo>
                      <a:pt x="529" y="3292"/>
                    </a:lnTo>
                    <a:lnTo>
                      <a:pt x="547" y="3283"/>
                    </a:lnTo>
                    <a:lnTo>
                      <a:pt x="547" y="3283"/>
                    </a:lnTo>
                    <a:lnTo>
                      <a:pt x="556" y="3274"/>
                    </a:lnTo>
                    <a:lnTo>
                      <a:pt x="556" y="3265"/>
                    </a:lnTo>
                    <a:lnTo>
                      <a:pt x="556" y="3265"/>
                    </a:lnTo>
                    <a:lnTo>
                      <a:pt x="547" y="3248"/>
                    </a:lnTo>
                    <a:lnTo>
                      <a:pt x="547" y="3248"/>
                    </a:lnTo>
                    <a:lnTo>
                      <a:pt x="547" y="3248"/>
                    </a:lnTo>
                    <a:lnTo>
                      <a:pt x="547" y="3248"/>
                    </a:lnTo>
                    <a:lnTo>
                      <a:pt x="547" y="3248"/>
                    </a:lnTo>
                    <a:lnTo>
                      <a:pt x="547" y="3213"/>
                    </a:lnTo>
                    <a:lnTo>
                      <a:pt x="547" y="3196"/>
                    </a:lnTo>
                    <a:lnTo>
                      <a:pt x="547" y="3196"/>
                    </a:lnTo>
                    <a:lnTo>
                      <a:pt x="556" y="3187"/>
                    </a:lnTo>
                    <a:lnTo>
                      <a:pt x="556" y="3187"/>
                    </a:lnTo>
                    <a:lnTo>
                      <a:pt x="573" y="3161"/>
                    </a:lnTo>
                    <a:lnTo>
                      <a:pt x="573" y="3161"/>
                    </a:lnTo>
                    <a:lnTo>
                      <a:pt x="582" y="3161"/>
                    </a:lnTo>
                    <a:lnTo>
                      <a:pt x="582" y="3161"/>
                    </a:lnTo>
                    <a:lnTo>
                      <a:pt x="591" y="3152"/>
                    </a:lnTo>
                    <a:lnTo>
                      <a:pt x="591" y="3152"/>
                    </a:lnTo>
                    <a:lnTo>
                      <a:pt x="600" y="3143"/>
                    </a:lnTo>
                    <a:lnTo>
                      <a:pt x="600" y="3134"/>
                    </a:lnTo>
                    <a:lnTo>
                      <a:pt x="600" y="3134"/>
                    </a:lnTo>
                    <a:lnTo>
                      <a:pt x="600" y="3125"/>
                    </a:lnTo>
                    <a:lnTo>
                      <a:pt x="609" y="3116"/>
                    </a:lnTo>
                    <a:lnTo>
                      <a:pt x="644" y="3108"/>
                    </a:lnTo>
                    <a:lnTo>
                      <a:pt x="644" y="3108"/>
                    </a:lnTo>
                    <a:lnTo>
                      <a:pt x="644" y="3108"/>
                    </a:lnTo>
                    <a:lnTo>
                      <a:pt x="670" y="3108"/>
                    </a:lnTo>
                    <a:lnTo>
                      <a:pt x="688" y="3090"/>
                    </a:lnTo>
                    <a:lnTo>
                      <a:pt x="688" y="3090"/>
                    </a:lnTo>
                    <a:lnTo>
                      <a:pt x="714" y="3081"/>
                    </a:lnTo>
                    <a:lnTo>
                      <a:pt x="714" y="3081"/>
                    </a:lnTo>
                    <a:lnTo>
                      <a:pt x="732" y="3063"/>
                    </a:lnTo>
                    <a:lnTo>
                      <a:pt x="741" y="3055"/>
                    </a:lnTo>
                    <a:lnTo>
                      <a:pt x="741" y="3028"/>
                    </a:lnTo>
                    <a:lnTo>
                      <a:pt x="741" y="3028"/>
                    </a:lnTo>
                    <a:lnTo>
                      <a:pt x="732" y="3019"/>
                    </a:lnTo>
                    <a:lnTo>
                      <a:pt x="732" y="3019"/>
                    </a:lnTo>
                    <a:lnTo>
                      <a:pt x="732" y="3010"/>
                    </a:lnTo>
                    <a:lnTo>
                      <a:pt x="732" y="3010"/>
                    </a:lnTo>
                    <a:lnTo>
                      <a:pt x="732" y="3002"/>
                    </a:lnTo>
                    <a:lnTo>
                      <a:pt x="732" y="2993"/>
                    </a:lnTo>
                    <a:lnTo>
                      <a:pt x="732" y="2993"/>
                    </a:lnTo>
                    <a:lnTo>
                      <a:pt x="741" y="2984"/>
                    </a:lnTo>
                    <a:lnTo>
                      <a:pt x="741" y="2984"/>
                    </a:lnTo>
                    <a:lnTo>
                      <a:pt x="750" y="2975"/>
                    </a:lnTo>
                    <a:lnTo>
                      <a:pt x="767" y="2966"/>
                    </a:lnTo>
                    <a:lnTo>
                      <a:pt x="785" y="2966"/>
                    </a:lnTo>
                    <a:lnTo>
                      <a:pt x="785" y="2966"/>
                    </a:lnTo>
                    <a:lnTo>
                      <a:pt x="829" y="2975"/>
                    </a:lnTo>
                    <a:lnTo>
                      <a:pt x="873" y="2993"/>
                    </a:lnTo>
                    <a:lnTo>
                      <a:pt x="873" y="2993"/>
                    </a:lnTo>
                    <a:lnTo>
                      <a:pt x="900" y="2993"/>
                    </a:lnTo>
                    <a:lnTo>
                      <a:pt x="900" y="2993"/>
                    </a:lnTo>
                    <a:lnTo>
                      <a:pt x="917" y="2984"/>
                    </a:lnTo>
                    <a:lnTo>
                      <a:pt x="944" y="2966"/>
                    </a:lnTo>
                    <a:lnTo>
                      <a:pt x="944" y="2966"/>
                    </a:lnTo>
                    <a:lnTo>
                      <a:pt x="979" y="2949"/>
                    </a:lnTo>
                    <a:lnTo>
                      <a:pt x="979" y="2949"/>
                    </a:lnTo>
                    <a:lnTo>
                      <a:pt x="979" y="2940"/>
                    </a:lnTo>
                    <a:lnTo>
                      <a:pt x="979" y="2940"/>
                    </a:lnTo>
                    <a:lnTo>
                      <a:pt x="988" y="2922"/>
                    </a:lnTo>
                    <a:lnTo>
                      <a:pt x="988" y="2922"/>
                    </a:lnTo>
                    <a:lnTo>
                      <a:pt x="988" y="2913"/>
                    </a:lnTo>
                    <a:lnTo>
                      <a:pt x="988" y="2913"/>
                    </a:lnTo>
                    <a:lnTo>
                      <a:pt x="997" y="2913"/>
                    </a:lnTo>
                    <a:lnTo>
                      <a:pt x="997" y="2913"/>
                    </a:lnTo>
                    <a:lnTo>
                      <a:pt x="997" y="2913"/>
                    </a:lnTo>
                    <a:lnTo>
                      <a:pt x="997" y="2931"/>
                    </a:lnTo>
                    <a:lnTo>
                      <a:pt x="1014" y="2931"/>
                    </a:lnTo>
                    <a:lnTo>
                      <a:pt x="1014" y="2931"/>
                    </a:lnTo>
                    <a:lnTo>
                      <a:pt x="1014" y="2931"/>
                    </a:lnTo>
                    <a:lnTo>
                      <a:pt x="1032" y="2931"/>
                    </a:lnTo>
                    <a:lnTo>
                      <a:pt x="1041" y="2922"/>
                    </a:lnTo>
                    <a:lnTo>
                      <a:pt x="1041" y="2922"/>
                    </a:lnTo>
                    <a:lnTo>
                      <a:pt x="1041" y="2913"/>
                    </a:lnTo>
                    <a:lnTo>
                      <a:pt x="1041" y="2913"/>
                    </a:lnTo>
                    <a:lnTo>
                      <a:pt x="1050" y="2905"/>
                    </a:lnTo>
                    <a:lnTo>
                      <a:pt x="1059" y="2896"/>
                    </a:lnTo>
                    <a:lnTo>
                      <a:pt x="1059" y="2896"/>
                    </a:lnTo>
                    <a:lnTo>
                      <a:pt x="1067" y="2896"/>
                    </a:lnTo>
                    <a:lnTo>
                      <a:pt x="1067" y="2896"/>
                    </a:lnTo>
                    <a:lnTo>
                      <a:pt x="1094" y="2896"/>
                    </a:lnTo>
                    <a:lnTo>
                      <a:pt x="1111" y="2905"/>
                    </a:lnTo>
                    <a:lnTo>
                      <a:pt x="1129" y="2922"/>
                    </a:lnTo>
                    <a:lnTo>
                      <a:pt x="1129" y="2922"/>
                    </a:lnTo>
                    <a:lnTo>
                      <a:pt x="1137" y="2931"/>
                    </a:lnTo>
                    <a:lnTo>
                      <a:pt x="1137" y="2931"/>
                    </a:lnTo>
                    <a:lnTo>
                      <a:pt x="1146" y="2940"/>
                    </a:lnTo>
                    <a:lnTo>
                      <a:pt x="1146" y="2940"/>
                    </a:lnTo>
                    <a:lnTo>
                      <a:pt x="1146" y="2940"/>
                    </a:lnTo>
                    <a:lnTo>
                      <a:pt x="1146" y="2957"/>
                    </a:lnTo>
                    <a:lnTo>
                      <a:pt x="1146" y="2957"/>
                    </a:lnTo>
                    <a:lnTo>
                      <a:pt x="1146" y="2966"/>
                    </a:lnTo>
                    <a:lnTo>
                      <a:pt x="1155" y="2966"/>
                    </a:lnTo>
                    <a:lnTo>
                      <a:pt x="1155" y="2966"/>
                    </a:lnTo>
                    <a:lnTo>
                      <a:pt x="1163" y="2993"/>
                    </a:lnTo>
                    <a:lnTo>
                      <a:pt x="1181" y="3010"/>
                    </a:lnTo>
                    <a:lnTo>
                      <a:pt x="1207" y="3028"/>
                    </a:lnTo>
                    <a:lnTo>
                      <a:pt x="1207" y="3028"/>
                    </a:lnTo>
                    <a:lnTo>
                      <a:pt x="1234" y="3046"/>
                    </a:lnTo>
                    <a:lnTo>
                      <a:pt x="1252" y="3072"/>
                    </a:lnTo>
                    <a:lnTo>
                      <a:pt x="1252" y="3072"/>
                    </a:lnTo>
                    <a:lnTo>
                      <a:pt x="1269" y="3081"/>
                    </a:lnTo>
                    <a:lnTo>
                      <a:pt x="1269" y="3081"/>
                    </a:lnTo>
                    <a:lnTo>
                      <a:pt x="1278" y="3090"/>
                    </a:lnTo>
                    <a:lnTo>
                      <a:pt x="1278" y="3090"/>
                    </a:lnTo>
                    <a:lnTo>
                      <a:pt x="1287" y="3090"/>
                    </a:lnTo>
                    <a:lnTo>
                      <a:pt x="1287" y="3090"/>
                    </a:lnTo>
                    <a:lnTo>
                      <a:pt x="1296" y="3099"/>
                    </a:lnTo>
                    <a:lnTo>
                      <a:pt x="1296" y="3099"/>
                    </a:lnTo>
                    <a:lnTo>
                      <a:pt x="1305" y="3099"/>
                    </a:lnTo>
                    <a:lnTo>
                      <a:pt x="1305" y="3099"/>
                    </a:lnTo>
                    <a:lnTo>
                      <a:pt x="1313" y="3108"/>
                    </a:lnTo>
                    <a:lnTo>
                      <a:pt x="1313" y="3108"/>
                    </a:lnTo>
                    <a:lnTo>
                      <a:pt x="1340" y="3108"/>
                    </a:lnTo>
                    <a:lnTo>
                      <a:pt x="1340" y="3108"/>
                    </a:lnTo>
                    <a:lnTo>
                      <a:pt x="1357" y="3134"/>
                    </a:lnTo>
                    <a:lnTo>
                      <a:pt x="1393" y="3143"/>
                    </a:lnTo>
                    <a:lnTo>
                      <a:pt x="1393" y="3143"/>
                    </a:lnTo>
                    <a:lnTo>
                      <a:pt x="1402" y="3152"/>
                    </a:lnTo>
                    <a:lnTo>
                      <a:pt x="1402" y="3152"/>
                    </a:lnTo>
                    <a:lnTo>
                      <a:pt x="1402" y="3161"/>
                    </a:lnTo>
                    <a:lnTo>
                      <a:pt x="1402" y="3161"/>
                    </a:lnTo>
                    <a:lnTo>
                      <a:pt x="1419" y="3178"/>
                    </a:lnTo>
                    <a:lnTo>
                      <a:pt x="1437" y="3178"/>
                    </a:lnTo>
                    <a:lnTo>
                      <a:pt x="1437" y="3178"/>
                    </a:lnTo>
                    <a:lnTo>
                      <a:pt x="1437" y="3187"/>
                    </a:lnTo>
                    <a:lnTo>
                      <a:pt x="1437" y="3187"/>
                    </a:lnTo>
                    <a:lnTo>
                      <a:pt x="1437" y="3205"/>
                    </a:lnTo>
                    <a:lnTo>
                      <a:pt x="1437" y="3205"/>
                    </a:lnTo>
                    <a:lnTo>
                      <a:pt x="1446" y="3205"/>
                    </a:lnTo>
                    <a:lnTo>
                      <a:pt x="1446" y="3205"/>
                    </a:lnTo>
                    <a:lnTo>
                      <a:pt x="1455" y="3230"/>
                    </a:lnTo>
                    <a:lnTo>
                      <a:pt x="1455" y="3257"/>
                    </a:lnTo>
                    <a:lnTo>
                      <a:pt x="1455" y="3257"/>
                    </a:lnTo>
                    <a:lnTo>
                      <a:pt x="1446" y="3274"/>
                    </a:lnTo>
                    <a:lnTo>
                      <a:pt x="1437" y="3292"/>
                    </a:lnTo>
                    <a:lnTo>
                      <a:pt x="1437" y="3292"/>
                    </a:lnTo>
                    <a:lnTo>
                      <a:pt x="1446" y="3301"/>
                    </a:lnTo>
                    <a:lnTo>
                      <a:pt x="1455" y="3310"/>
                    </a:lnTo>
                    <a:lnTo>
                      <a:pt x="1455" y="3310"/>
                    </a:lnTo>
                    <a:lnTo>
                      <a:pt x="1455" y="3310"/>
                    </a:lnTo>
                    <a:lnTo>
                      <a:pt x="1455" y="3310"/>
                    </a:lnTo>
                    <a:lnTo>
                      <a:pt x="1472" y="3301"/>
                    </a:lnTo>
                    <a:lnTo>
                      <a:pt x="1481" y="3292"/>
                    </a:lnTo>
                    <a:lnTo>
                      <a:pt x="1481" y="3292"/>
                    </a:lnTo>
                    <a:lnTo>
                      <a:pt x="1490" y="3265"/>
                    </a:lnTo>
                    <a:lnTo>
                      <a:pt x="1490" y="3265"/>
                    </a:lnTo>
                    <a:lnTo>
                      <a:pt x="1499" y="3248"/>
                    </a:lnTo>
                    <a:lnTo>
                      <a:pt x="1499" y="3248"/>
                    </a:lnTo>
                    <a:lnTo>
                      <a:pt x="1507" y="3248"/>
                    </a:lnTo>
                    <a:lnTo>
                      <a:pt x="1507" y="3248"/>
                    </a:lnTo>
                    <a:lnTo>
                      <a:pt x="1525" y="3230"/>
                    </a:lnTo>
                    <a:lnTo>
                      <a:pt x="1525" y="3230"/>
                    </a:lnTo>
                    <a:lnTo>
                      <a:pt x="1525" y="3221"/>
                    </a:lnTo>
                    <a:lnTo>
                      <a:pt x="1516" y="3213"/>
                    </a:lnTo>
                    <a:lnTo>
                      <a:pt x="1516" y="3205"/>
                    </a:lnTo>
                    <a:lnTo>
                      <a:pt x="1516" y="3205"/>
                    </a:lnTo>
                    <a:lnTo>
                      <a:pt x="1507" y="3205"/>
                    </a:lnTo>
                    <a:lnTo>
                      <a:pt x="1507" y="3205"/>
                    </a:lnTo>
                    <a:lnTo>
                      <a:pt x="1507" y="3196"/>
                    </a:lnTo>
                    <a:lnTo>
                      <a:pt x="1499" y="3187"/>
                    </a:lnTo>
                    <a:lnTo>
                      <a:pt x="1499" y="3187"/>
                    </a:lnTo>
                    <a:lnTo>
                      <a:pt x="1499" y="3178"/>
                    </a:lnTo>
                    <a:lnTo>
                      <a:pt x="1499" y="3178"/>
                    </a:lnTo>
                    <a:lnTo>
                      <a:pt x="1499" y="3178"/>
                    </a:lnTo>
                    <a:lnTo>
                      <a:pt x="1499" y="3178"/>
                    </a:lnTo>
                    <a:lnTo>
                      <a:pt x="1507" y="3169"/>
                    </a:lnTo>
                    <a:lnTo>
                      <a:pt x="1507" y="3169"/>
                    </a:lnTo>
                    <a:lnTo>
                      <a:pt x="1516" y="3161"/>
                    </a:lnTo>
                    <a:lnTo>
                      <a:pt x="1516" y="3161"/>
                    </a:lnTo>
                    <a:lnTo>
                      <a:pt x="1534" y="3169"/>
                    </a:lnTo>
                    <a:lnTo>
                      <a:pt x="1534" y="3169"/>
                    </a:lnTo>
                    <a:lnTo>
                      <a:pt x="1552" y="3178"/>
                    </a:lnTo>
                    <a:lnTo>
                      <a:pt x="1552" y="3178"/>
                    </a:lnTo>
                    <a:lnTo>
                      <a:pt x="1560" y="3178"/>
                    </a:lnTo>
                    <a:lnTo>
                      <a:pt x="1560" y="3178"/>
                    </a:lnTo>
                    <a:lnTo>
                      <a:pt x="1569" y="3187"/>
                    </a:lnTo>
                    <a:lnTo>
                      <a:pt x="1569" y="3187"/>
                    </a:lnTo>
                    <a:lnTo>
                      <a:pt x="1578" y="3187"/>
                    </a:lnTo>
                    <a:lnTo>
                      <a:pt x="1587" y="3187"/>
                    </a:lnTo>
                    <a:lnTo>
                      <a:pt x="1587" y="3187"/>
                    </a:lnTo>
                    <a:lnTo>
                      <a:pt x="1596" y="3187"/>
                    </a:lnTo>
                    <a:lnTo>
                      <a:pt x="1596" y="3169"/>
                    </a:lnTo>
                    <a:lnTo>
                      <a:pt x="1596" y="3161"/>
                    </a:lnTo>
                    <a:lnTo>
                      <a:pt x="1596" y="3161"/>
                    </a:lnTo>
                    <a:lnTo>
                      <a:pt x="1596" y="3152"/>
                    </a:lnTo>
                    <a:lnTo>
                      <a:pt x="1587" y="3143"/>
                    </a:lnTo>
                    <a:lnTo>
                      <a:pt x="1560" y="3116"/>
                    </a:lnTo>
                    <a:lnTo>
                      <a:pt x="1499" y="3090"/>
                    </a:lnTo>
                    <a:lnTo>
                      <a:pt x="1499" y="3090"/>
                    </a:lnTo>
                    <a:lnTo>
                      <a:pt x="1481" y="3081"/>
                    </a:lnTo>
                    <a:lnTo>
                      <a:pt x="1481" y="3081"/>
                    </a:lnTo>
                    <a:lnTo>
                      <a:pt x="1481" y="3081"/>
                    </a:lnTo>
                    <a:lnTo>
                      <a:pt x="1481" y="3081"/>
                    </a:lnTo>
                    <a:lnTo>
                      <a:pt x="1472" y="3072"/>
                    </a:lnTo>
                    <a:lnTo>
                      <a:pt x="1472" y="3072"/>
                    </a:lnTo>
                    <a:lnTo>
                      <a:pt x="1472" y="3072"/>
                    </a:lnTo>
                    <a:lnTo>
                      <a:pt x="1472" y="3072"/>
                    </a:lnTo>
                    <a:lnTo>
                      <a:pt x="1455" y="3055"/>
                    </a:lnTo>
                    <a:lnTo>
                      <a:pt x="1437" y="3046"/>
                    </a:lnTo>
                    <a:lnTo>
                      <a:pt x="1428" y="3046"/>
                    </a:lnTo>
                    <a:lnTo>
                      <a:pt x="1428" y="3046"/>
                    </a:lnTo>
                    <a:lnTo>
                      <a:pt x="1410" y="3046"/>
                    </a:lnTo>
                    <a:lnTo>
                      <a:pt x="1384" y="3028"/>
                    </a:lnTo>
                    <a:lnTo>
                      <a:pt x="1366" y="3002"/>
                    </a:lnTo>
                    <a:lnTo>
                      <a:pt x="1357" y="2966"/>
                    </a:lnTo>
                    <a:lnTo>
                      <a:pt x="1357" y="2966"/>
                    </a:lnTo>
                    <a:lnTo>
                      <a:pt x="1349" y="2949"/>
                    </a:lnTo>
                    <a:lnTo>
                      <a:pt x="1331" y="2931"/>
                    </a:lnTo>
                    <a:lnTo>
                      <a:pt x="1305" y="2913"/>
                    </a:lnTo>
                    <a:lnTo>
                      <a:pt x="1305" y="2913"/>
                    </a:lnTo>
                    <a:lnTo>
                      <a:pt x="1287" y="2905"/>
                    </a:lnTo>
                    <a:lnTo>
                      <a:pt x="1287" y="2905"/>
                    </a:lnTo>
                    <a:lnTo>
                      <a:pt x="1269" y="2887"/>
                    </a:lnTo>
                    <a:lnTo>
                      <a:pt x="1269" y="2887"/>
                    </a:lnTo>
                    <a:lnTo>
                      <a:pt x="1269" y="2869"/>
                    </a:lnTo>
                    <a:lnTo>
                      <a:pt x="1269" y="2869"/>
                    </a:lnTo>
                    <a:lnTo>
                      <a:pt x="1269" y="2869"/>
                    </a:lnTo>
                    <a:lnTo>
                      <a:pt x="1269" y="2869"/>
                    </a:lnTo>
                    <a:lnTo>
                      <a:pt x="1278" y="2852"/>
                    </a:lnTo>
                    <a:lnTo>
                      <a:pt x="1278" y="2834"/>
                    </a:lnTo>
                    <a:lnTo>
                      <a:pt x="1278" y="2825"/>
                    </a:lnTo>
                    <a:lnTo>
                      <a:pt x="1278" y="2825"/>
                    </a:lnTo>
                    <a:lnTo>
                      <a:pt x="1287" y="2816"/>
                    </a:lnTo>
                    <a:lnTo>
                      <a:pt x="1287" y="2816"/>
                    </a:lnTo>
                    <a:lnTo>
                      <a:pt x="1287" y="2816"/>
                    </a:lnTo>
                    <a:lnTo>
                      <a:pt x="1313" y="2816"/>
                    </a:lnTo>
                    <a:lnTo>
                      <a:pt x="1313" y="2816"/>
                    </a:lnTo>
                    <a:lnTo>
                      <a:pt x="1313" y="2816"/>
                    </a:lnTo>
                    <a:lnTo>
                      <a:pt x="1313" y="2816"/>
                    </a:lnTo>
                    <a:lnTo>
                      <a:pt x="1313" y="2816"/>
                    </a:lnTo>
                    <a:lnTo>
                      <a:pt x="1313" y="2816"/>
                    </a:lnTo>
                    <a:lnTo>
                      <a:pt x="1313" y="2834"/>
                    </a:lnTo>
                    <a:lnTo>
                      <a:pt x="1313" y="2834"/>
                    </a:lnTo>
                    <a:lnTo>
                      <a:pt x="1313" y="2852"/>
                    </a:lnTo>
                    <a:lnTo>
                      <a:pt x="1331" y="2852"/>
                    </a:lnTo>
                    <a:lnTo>
                      <a:pt x="1340" y="2852"/>
                    </a:lnTo>
                    <a:lnTo>
                      <a:pt x="1340" y="2852"/>
                    </a:lnTo>
                    <a:lnTo>
                      <a:pt x="1357" y="2860"/>
                    </a:lnTo>
                    <a:lnTo>
                      <a:pt x="1366" y="2869"/>
                    </a:lnTo>
                    <a:lnTo>
                      <a:pt x="1366" y="2869"/>
                    </a:lnTo>
                    <a:lnTo>
                      <a:pt x="1375" y="2887"/>
                    </a:lnTo>
                    <a:lnTo>
                      <a:pt x="1419" y="2949"/>
                    </a:lnTo>
                    <a:lnTo>
                      <a:pt x="1419" y="2949"/>
                    </a:lnTo>
                    <a:lnTo>
                      <a:pt x="1428" y="2957"/>
                    </a:lnTo>
                    <a:lnTo>
                      <a:pt x="1446" y="2957"/>
                    </a:lnTo>
                    <a:lnTo>
                      <a:pt x="1455" y="2966"/>
                    </a:lnTo>
                    <a:lnTo>
                      <a:pt x="1455" y="2966"/>
                    </a:lnTo>
                    <a:lnTo>
                      <a:pt x="1463" y="2966"/>
                    </a:lnTo>
                    <a:lnTo>
                      <a:pt x="1463" y="2966"/>
                    </a:lnTo>
                    <a:lnTo>
                      <a:pt x="1472" y="2984"/>
                    </a:lnTo>
                    <a:lnTo>
                      <a:pt x="1507" y="3002"/>
                    </a:lnTo>
                    <a:lnTo>
                      <a:pt x="1507" y="3002"/>
                    </a:lnTo>
                    <a:lnTo>
                      <a:pt x="1507" y="3002"/>
                    </a:lnTo>
                    <a:lnTo>
                      <a:pt x="1507" y="3002"/>
                    </a:lnTo>
                    <a:lnTo>
                      <a:pt x="1516" y="2993"/>
                    </a:lnTo>
                    <a:lnTo>
                      <a:pt x="1516" y="2993"/>
                    </a:lnTo>
                    <a:lnTo>
                      <a:pt x="1525" y="2993"/>
                    </a:lnTo>
                    <a:lnTo>
                      <a:pt x="1525" y="2993"/>
                    </a:lnTo>
                    <a:lnTo>
                      <a:pt x="1525" y="2993"/>
                    </a:lnTo>
                    <a:lnTo>
                      <a:pt x="1534" y="3002"/>
                    </a:lnTo>
                    <a:lnTo>
                      <a:pt x="1543" y="3010"/>
                    </a:lnTo>
                    <a:lnTo>
                      <a:pt x="1543" y="3010"/>
                    </a:lnTo>
                    <a:lnTo>
                      <a:pt x="1552" y="3019"/>
                    </a:lnTo>
                    <a:lnTo>
                      <a:pt x="1569" y="3019"/>
                    </a:lnTo>
                    <a:lnTo>
                      <a:pt x="1569" y="3019"/>
                    </a:lnTo>
                    <a:lnTo>
                      <a:pt x="1578" y="3019"/>
                    </a:lnTo>
                    <a:lnTo>
                      <a:pt x="1587" y="3002"/>
                    </a:lnTo>
                    <a:lnTo>
                      <a:pt x="1587" y="3002"/>
                    </a:lnTo>
                    <a:lnTo>
                      <a:pt x="1587" y="3002"/>
                    </a:lnTo>
                    <a:lnTo>
                      <a:pt x="1587" y="2984"/>
                    </a:lnTo>
                    <a:lnTo>
                      <a:pt x="1587" y="2984"/>
                    </a:lnTo>
                    <a:lnTo>
                      <a:pt x="1587" y="2984"/>
                    </a:lnTo>
                    <a:lnTo>
                      <a:pt x="1596" y="2975"/>
                    </a:lnTo>
                    <a:lnTo>
                      <a:pt x="1596" y="2975"/>
                    </a:lnTo>
                    <a:lnTo>
                      <a:pt x="1605" y="2984"/>
                    </a:lnTo>
                    <a:lnTo>
                      <a:pt x="1605" y="2984"/>
                    </a:lnTo>
                    <a:lnTo>
                      <a:pt x="1605" y="2984"/>
                    </a:lnTo>
                    <a:lnTo>
                      <a:pt x="1622" y="3002"/>
                    </a:lnTo>
                    <a:lnTo>
                      <a:pt x="1622" y="3002"/>
                    </a:lnTo>
                    <a:lnTo>
                      <a:pt x="1622" y="3010"/>
                    </a:lnTo>
                    <a:lnTo>
                      <a:pt x="1622" y="3010"/>
                    </a:lnTo>
                    <a:lnTo>
                      <a:pt x="1631" y="3010"/>
                    </a:lnTo>
                    <a:lnTo>
                      <a:pt x="1631" y="3010"/>
                    </a:lnTo>
                    <a:lnTo>
                      <a:pt x="1631" y="3010"/>
                    </a:lnTo>
                    <a:lnTo>
                      <a:pt x="1622" y="3019"/>
                    </a:lnTo>
                    <a:lnTo>
                      <a:pt x="1622" y="3019"/>
                    </a:lnTo>
                    <a:lnTo>
                      <a:pt x="1613" y="3028"/>
                    </a:lnTo>
                    <a:lnTo>
                      <a:pt x="1613" y="3028"/>
                    </a:lnTo>
                    <a:lnTo>
                      <a:pt x="1605" y="3046"/>
                    </a:lnTo>
                    <a:lnTo>
                      <a:pt x="1605" y="3046"/>
                    </a:lnTo>
                    <a:lnTo>
                      <a:pt x="1613" y="3055"/>
                    </a:lnTo>
                    <a:lnTo>
                      <a:pt x="1622" y="3063"/>
                    </a:lnTo>
                    <a:lnTo>
                      <a:pt x="1622" y="3063"/>
                    </a:lnTo>
                    <a:lnTo>
                      <a:pt x="1631" y="3072"/>
                    </a:lnTo>
                    <a:lnTo>
                      <a:pt x="1631" y="3072"/>
                    </a:lnTo>
                    <a:lnTo>
                      <a:pt x="1631" y="3072"/>
                    </a:lnTo>
                    <a:lnTo>
                      <a:pt x="1631" y="3072"/>
                    </a:lnTo>
                    <a:lnTo>
                      <a:pt x="1622" y="3081"/>
                    </a:lnTo>
                    <a:lnTo>
                      <a:pt x="1622" y="3081"/>
                    </a:lnTo>
                    <a:lnTo>
                      <a:pt x="1613" y="3099"/>
                    </a:lnTo>
                    <a:lnTo>
                      <a:pt x="1605" y="3134"/>
                    </a:lnTo>
                    <a:lnTo>
                      <a:pt x="1605" y="3134"/>
                    </a:lnTo>
                    <a:lnTo>
                      <a:pt x="1613" y="3161"/>
                    </a:lnTo>
                    <a:lnTo>
                      <a:pt x="1622" y="3169"/>
                    </a:lnTo>
                    <a:lnTo>
                      <a:pt x="1622" y="3169"/>
                    </a:lnTo>
                    <a:lnTo>
                      <a:pt x="1640" y="3196"/>
                    </a:lnTo>
                    <a:lnTo>
                      <a:pt x="1640" y="3196"/>
                    </a:lnTo>
                    <a:lnTo>
                      <a:pt x="1640" y="3205"/>
                    </a:lnTo>
                    <a:lnTo>
                      <a:pt x="1640" y="3205"/>
                    </a:lnTo>
                    <a:lnTo>
                      <a:pt x="1649" y="3213"/>
                    </a:lnTo>
                    <a:lnTo>
                      <a:pt x="1657" y="3213"/>
                    </a:lnTo>
                    <a:lnTo>
                      <a:pt x="1657" y="3213"/>
                    </a:lnTo>
                    <a:lnTo>
                      <a:pt x="1666" y="3213"/>
                    </a:lnTo>
                    <a:lnTo>
                      <a:pt x="1666" y="3213"/>
                    </a:lnTo>
                    <a:lnTo>
                      <a:pt x="1666" y="3221"/>
                    </a:lnTo>
                    <a:lnTo>
                      <a:pt x="1666" y="3221"/>
                    </a:lnTo>
                    <a:lnTo>
                      <a:pt x="1684" y="3239"/>
                    </a:lnTo>
                    <a:lnTo>
                      <a:pt x="1693" y="3257"/>
                    </a:lnTo>
                    <a:lnTo>
                      <a:pt x="1693" y="3257"/>
                    </a:lnTo>
                    <a:lnTo>
                      <a:pt x="1693" y="3265"/>
                    </a:lnTo>
                    <a:lnTo>
                      <a:pt x="1693" y="3265"/>
                    </a:lnTo>
                    <a:lnTo>
                      <a:pt x="1693" y="3274"/>
                    </a:lnTo>
                    <a:lnTo>
                      <a:pt x="1710" y="3283"/>
                    </a:lnTo>
                    <a:lnTo>
                      <a:pt x="1710" y="3283"/>
                    </a:lnTo>
                    <a:lnTo>
                      <a:pt x="1728" y="3292"/>
                    </a:lnTo>
                    <a:lnTo>
                      <a:pt x="1719" y="3292"/>
                    </a:lnTo>
                    <a:lnTo>
                      <a:pt x="1719" y="3292"/>
                    </a:lnTo>
                    <a:lnTo>
                      <a:pt x="1719" y="3310"/>
                    </a:lnTo>
                    <a:lnTo>
                      <a:pt x="1719" y="3310"/>
                    </a:lnTo>
                    <a:lnTo>
                      <a:pt x="1719" y="3318"/>
                    </a:lnTo>
                    <a:lnTo>
                      <a:pt x="1728" y="3327"/>
                    </a:lnTo>
                    <a:lnTo>
                      <a:pt x="1728" y="3327"/>
                    </a:lnTo>
                    <a:lnTo>
                      <a:pt x="1737" y="3336"/>
                    </a:lnTo>
                    <a:lnTo>
                      <a:pt x="1737" y="3336"/>
                    </a:lnTo>
                    <a:lnTo>
                      <a:pt x="1737" y="3345"/>
                    </a:lnTo>
                    <a:lnTo>
                      <a:pt x="1737" y="3345"/>
                    </a:lnTo>
                    <a:lnTo>
                      <a:pt x="1737" y="3354"/>
                    </a:lnTo>
                    <a:lnTo>
                      <a:pt x="1746" y="3371"/>
                    </a:lnTo>
                    <a:lnTo>
                      <a:pt x="1746" y="3371"/>
                    </a:lnTo>
                    <a:lnTo>
                      <a:pt x="1755" y="3380"/>
                    </a:lnTo>
                    <a:lnTo>
                      <a:pt x="1772" y="3389"/>
                    </a:lnTo>
                    <a:lnTo>
                      <a:pt x="1772" y="3389"/>
                    </a:lnTo>
                    <a:lnTo>
                      <a:pt x="1790" y="3398"/>
                    </a:lnTo>
                    <a:lnTo>
                      <a:pt x="1790" y="3398"/>
                    </a:lnTo>
                    <a:lnTo>
                      <a:pt x="1799" y="3398"/>
                    </a:lnTo>
                    <a:lnTo>
                      <a:pt x="1799" y="3398"/>
                    </a:lnTo>
                    <a:lnTo>
                      <a:pt x="1807" y="3407"/>
                    </a:lnTo>
                    <a:lnTo>
                      <a:pt x="1807" y="3407"/>
                    </a:lnTo>
                    <a:lnTo>
                      <a:pt x="1807" y="3407"/>
                    </a:lnTo>
                    <a:lnTo>
                      <a:pt x="1807" y="3407"/>
                    </a:lnTo>
                    <a:lnTo>
                      <a:pt x="1807" y="3407"/>
                    </a:lnTo>
                    <a:lnTo>
                      <a:pt x="1807" y="3407"/>
                    </a:lnTo>
                    <a:lnTo>
                      <a:pt x="1807" y="3407"/>
                    </a:lnTo>
                    <a:lnTo>
                      <a:pt x="1807" y="3407"/>
                    </a:lnTo>
                    <a:lnTo>
                      <a:pt x="1807" y="3407"/>
                    </a:lnTo>
                    <a:lnTo>
                      <a:pt x="1816" y="3407"/>
                    </a:lnTo>
                    <a:lnTo>
                      <a:pt x="1816" y="3407"/>
                    </a:lnTo>
                    <a:lnTo>
                      <a:pt x="1834" y="3407"/>
                    </a:lnTo>
                    <a:lnTo>
                      <a:pt x="1834" y="3407"/>
                    </a:lnTo>
                    <a:lnTo>
                      <a:pt x="1834" y="3398"/>
                    </a:lnTo>
                    <a:lnTo>
                      <a:pt x="1834" y="3380"/>
                    </a:lnTo>
                    <a:lnTo>
                      <a:pt x="1834" y="3380"/>
                    </a:lnTo>
                    <a:lnTo>
                      <a:pt x="1834" y="3380"/>
                    </a:lnTo>
                    <a:lnTo>
                      <a:pt x="1834" y="3380"/>
                    </a:lnTo>
                    <a:lnTo>
                      <a:pt x="1834" y="3380"/>
                    </a:lnTo>
                    <a:lnTo>
                      <a:pt x="1834" y="3380"/>
                    </a:lnTo>
                    <a:lnTo>
                      <a:pt x="1825" y="3363"/>
                    </a:lnTo>
                    <a:lnTo>
                      <a:pt x="1825" y="3363"/>
                    </a:lnTo>
                    <a:lnTo>
                      <a:pt x="1825" y="3354"/>
                    </a:lnTo>
                    <a:lnTo>
                      <a:pt x="1825" y="3354"/>
                    </a:lnTo>
                    <a:lnTo>
                      <a:pt x="1825" y="3354"/>
                    </a:lnTo>
                    <a:lnTo>
                      <a:pt x="1825" y="3354"/>
                    </a:lnTo>
                    <a:lnTo>
                      <a:pt x="1825" y="3354"/>
                    </a:lnTo>
                    <a:lnTo>
                      <a:pt x="1852" y="3354"/>
                    </a:lnTo>
                    <a:lnTo>
                      <a:pt x="1852" y="3354"/>
                    </a:lnTo>
                    <a:lnTo>
                      <a:pt x="1860" y="3354"/>
                    </a:lnTo>
                    <a:lnTo>
                      <a:pt x="1869" y="3345"/>
                    </a:lnTo>
                    <a:lnTo>
                      <a:pt x="1869" y="3345"/>
                    </a:lnTo>
                    <a:lnTo>
                      <a:pt x="1860" y="3327"/>
                    </a:lnTo>
                    <a:lnTo>
                      <a:pt x="1860" y="3327"/>
                    </a:lnTo>
                    <a:lnTo>
                      <a:pt x="1869" y="3327"/>
                    </a:lnTo>
                    <a:lnTo>
                      <a:pt x="1887" y="3318"/>
                    </a:lnTo>
                    <a:lnTo>
                      <a:pt x="1887" y="3318"/>
                    </a:lnTo>
                    <a:lnTo>
                      <a:pt x="1896" y="3310"/>
                    </a:lnTo>
                    <a:lnTo>
                      <a:pt x="1905" y="3301"/>
                    </a:lnTo>
                    <a:lnTo>
                      <a:pt x="1905" y="3301"/>
                    </a:lnTo>
                    <a:lnTo>
                      <a:pt x="1905" y="3292"/>
                    </a:lnTo>
                    <a:lnTo>
                      <a:pt x="1905" y="3274"/>
                    </a:lnTo>
                    <a:lnTo>
                      <a:pt x="1905" y="3274"/>
                    </a:lnTo>
                    <a:lnTo>
                      <a:pt x="1887" y="3265"/>
                    </a:lnTo>
                    <a:lnTo>
                      <a:pt x="1869" y="3257"/>
                    </a:lnTo>
                    <a:lnTo>
                      <a:pt x="1869" y="3257"/>
                    </a:lnTo>
                    <a:lnTo>
                      <a:pt x="1860" y="3257"/>
                    </a:lnTo>
                    <a:lnTo>
                      <a:pt x="1834" y="3265"/>
                    </a:lnTo>
                    <a:lnTo>
                      <a:pt x="1834" y="3265"/>
                    </a:lnTo>
                    <a:lnTo>
                      <a:pt x="1834" y="3265"/>
                    </a:lnTo>
                    <a:lnTo>
                      <a:pt x="1834" y="3265"/>
                    </a:lnTo>
                    <a:lnTo>
                      <a:pt x="1834" y="3257"/>
                    </a:lnTo>
                    <a:lnTo>
                      <a:pt x="1834" y="3257"/>
                    </a:lnTo>
                    <a:lnTo>
                      <a:pt x="1834" y="3257"/>
                    </a:lnTo>
                    <a:lnTo>
                      <a:pt x="1834" y="3257"/>
                    </a:lnTo>
                    <a:lnTo>
                      <a:pt x="1834" y="3257"/>
                    </a:lnTo>
                    <a:lnTo>
                      <a:pt x="1834" y="3257"/>
                    </a:lnTo>
                    <a:lnTo>
                      <a:pt x="1843" y="3248"/>
                    </a:lnTo>
                    <a:lnTo>
                      <a:pt x="1852" y="3239"/>
                    </a:lnTo>
                    <a:lnTo>
                      <a:pt x="1852" y="3239"/>
                    </a:lnTo>
                    <a:lnTo>
                      <a:pt x="1843" y="3213"/>
                    </a:lnTo>
                    <a:lnTo>
                      <a:pt x="1825" y="3196"/>
                    </a:lnTo>
                    <a:lnTo>
                      <a:pt x="1825" y="3196"/>
                    </a:lnTo>
                    <a:lnTo>
                      <a:pt x="1807" y="3169"/>
                    </a:lnTo>
                    <a:lnTo>
                      <a:pt x="1807" y="3169"/>
                    </a:lnTo>
                    <a:lnTo>
                      <a:pt x="1799" y="3169"/>
                    </a:lnTo>
                    <a:lnTo>
                      <a:pt x="1799" y="3169"/>
                    </a:lnTo>
                    <a:lnTo>
                      <a:pt x="1799" y="3169"/>
                    </a:lnTo>
                    <a:lnTo>
                      <a:pt x="1799" y="3169"/>
                    </a:lnTo>
                    <a:lnTo>
                      <a:pt x="1816" y="3161"/>
                    </a:lnTo>
                    <a:lnTo>
                      <a:pt x="1816" y="3161"/>
                    </a:lnTo>
                    <a:lnTo>
                      <a:pt x="1825" y="3169"/>
                    </a:lnTo>
                    <a:lnTo>
                      <a:pt x="1825" y="3169"/>
                    </a:lnTo>
                    <a:lnTo>
                      <a:pt x="1843" y="3178"/>
                    </a:lnTo>
                    <a:lnTo>
                      <a:pt x="1869" y="3178"/>
                    </a:lnTo>
                    <a:lnTo>
                      <a:pt x="1869" y="3178"/>
                    </a:lnTo>
                    <a:lnTo>
                      <a:pt x="1878" y="3169"/>
                    </a:lnTo>
                    <a:lnTo>
                      <a:pt x="1878" y="3161"/>
                    </a:lnTo>
                    <a:lnTo>
                      <a:pt x="1878" y="3161"/>
                    </a:lnTo>
                    <a:lnTo>
                      <a:pt x="1878" y="3161"/>
                    </a:lnTo>
                    <a:lnTo>
                      <a:pt x="1878" y="3152"/>
                    </a:lnTo>
                    <a:lnTo>
                      <a:pt x="1878" y="3152"/>
                    </a:lnTo>
                    <a:lnTo>
                      <a:pt x="1878" y="3143"/>
                    </a:lnTo>
                    <a:lnTo>
                      <a:pt x="1878" y="3143"/>
                    </a:lnTo>
                    <a:lnTo>
                      <a:pt x="1887" y="3134"/>
                    </a:lnTo>
                    <a:lnTo>
                      <a:pt x="1887" y="3134"/>
                    </a:lnTo>
                    <a:lnTo>
                      <a:pt x="1896" y="3134"/>
                    </a:lnTo>
                    <a:lnTo>
                      <a:pt x="1896" y="3134"/>
                    </a:lnTo>
                    <a:lnTo>
                      <a:pt x="1905" y="3134"/>
                    </a:lnTo>
                    <a:lnTo>
                      <a:pt x="1905" y="3134"/>
                    </a:lnTo>
                    <a:lnTo>
                      <a:pt x="1905" y="3143"/>
                    </a:lnTo>
                    <a:lnTo>
                      <a:pt x="1905" y="3143"/>
                    </a:lnTo>
                    <a:lnTo>
                      <a:pt x="1913" y="3143"/>
                    </a:lnTo>
                    <a:lnTo>
                      <a:pt x="1922" y="3143"/>
                    </a:lnTo>
                    <a:lnTo>
                      <a:pt x="1922" y="3143"/>
                    </a:lnTo>
                    <a:lnTo>
                      <a:pt x="1940" y="3134"/>
                    </a:lnTo>
                    <a:lnTo>
                      <a:pt x="1940" y="3134"/>
                    </a:lnTo>
                    <a:lnTo>
                      <a:pt x="1957" y="3125"/>
                    </a:lnTo>
                    <a:lnTo>
                      <a:pt x="1957" y="3125"/>
                    </a:lnTo>
                    <a:lnTo>
                      <a:pt x="1975" y="3125"/>
                    </a:lnTo>
                    <a:lnTo>
                      <a:pt x="1984" y="3134"/>
                    </a:lnTo>
                    <a:lnTo>
                      <a:pt x="1984" y="3134"/>
                    </a:lnTo>
                    <a:lnTo>
                      <a:pt x="2002" y="3143"/>
                    </a:lnTo>
                    <a:lnTo>
                      <a:pt x="2010" y="3125"/>
                    </a:lnTo>
                    <a:lnTo>
                      <a:pt x="2010" y="3090"/>
                    </a:lnTo>
                    <a:lnTo>
                      <a:pt x="2028" y="3063"/>
                    </a:lnTo>
                    <a:lnTo>
                      <a:pt x="2081" y="3063"/>
                    </a:lnTo>
                    <a:lnTo>
                      <a:pt x="2107" y="3046"/>
                    </a:lnTo>
                    <a:lnTo>
                      <a:pt x="2107" y="3046"/>
                    </a:lnTo>
                    <a:lnTo>
                      <a:pt x="2107" y="3046"/>
                    </a:lnTo>
                    <a:lnTo>
                      <a:pt x="2107" y="3046"/>
                    </a:lnTo>
                    <a:lnTo>
                      <a:pt x="2107" y="3037"/>
                    </a:lnTo>
                    <a:lnTo>
                      <a:pt x="2099" y="3028"/>
                    </a:lnTo>
                    <a:lnTo>
                      <a:pt x="2099" y="3028"/>
                    </a:lnTo>
                    <a:lnTo>
                      <a:pt x="2090" y="3002"/>
                    </a:lnTo>
                    <a:lnTo>
                      <a:pt x="2090" y="3002"/>
                    </a:lnTo>
                    <a:lnTo>
                      <a:pt x="2090" y="3002"/>
                    </a:lnTo>
                    <a:lnTo>
                      <a:pt x="2090" y="3002"/>
                    </a:lnTo>
                    <a:lnTo>
                      <a:pt x="2099" y="2984"/>
                    </a:lnTo>
                    <a:lnTo>
                      <a:pt x="2099" y="2984"/>
                    </a:lnTo>
                    <a:lnTo>
                      <a:pt x="2107" y="2984"/>
                    </a:lnTo>
                    <a:lnTo>
                      <a:pt x="2107" y="2984"/>
                    </a:lnTo>
                    <a:lnTo>
                      <a:pt x="2107" y="2975"/>
                    </a:lnTo>
                    <a:lnTo>
                      <a:pt x="2107" y="2975"/>
                    </a:lnTo>
                    <a:lnTo>
                      <a:pt x="2116" y="2966"/>
                    </a:lnTo>
                    <a:lnTo>
                      <a:pt x="2125" y="2957"/>
                    </a:lnTo>
                    <a:lnTo>
                      <a:pt x="2125" y="2957"/>
                    </a:lnTo>
                    <a:lnTo>
                      <a:pt x="2134" y="2949"/>
                    </a:lnTo>
                    <a:lnTo>
                      <a:pt x="2134" y="2940"/>
                    </a:lnTo>
                    <a:lnTo>
                      <a:pt x="2134" y="2940"/>
                    </a:lnTo>
                    <a:lnTo>
                      <a:pt x="2134" y="2940"/>
                    </a:lnTo>
                    <a:lnTo>
                      <a:pt x="2134" y="2940"/>
                    </a:lnTo>
                    <a:lnTo>
                      <a:pt x="2134" y="2940"/>
                    </a:lnTo>
                    <a:lnTo>
                      <a:pt x="2143" y="2922"/>
                    </a:lnTo>
                    <a:lnTo>
                      <a:pt x="2143" y="2905"/>
                    </a:lnTo>
                    <a:lnTo>
                      <a:pt x="2143" y="2905"/>
                    </a:lnTo>
                    <a:lnTo>
                      <a:pt x="2152" y="2887"/>
                    </a:lnTo>
                    <a:lnTo>
                      <a:pt x="2160" y="2869"/>
                    </a:lnTo>
                    <a:lnTo>
                      <a:pt x="2169" y="2869"/>
                    </a:lnTo>
                    <a:lnTo>
                      <a:pt x="2169" y="2869"/>
                    </a:lnTo>
                    <a:lnTo>
                      <a:pt x="2169" y="2869"/>
                    </a:lnTo>
                    <a:lnTo>
                      <a:pt x="2178" y="2869"/>
                    </a:lnTo>
                    <a:lnTo>
                      <a:pt x="2178" y="2869"/>
                    </a:lnTo>
                    <a:lnTo>
                      <a:pt x="2187" y="2860"/>
                    </a:lnTo>
                    <a:lnTo>
                      <a:pt x="2196" y="2852"/>
                    </a:lnTo>
                    <a:lnTo>
                      <a:pt x="2196" y="2852"/>
                    </a:lnTo>
                    <a:lnTo>
                      <a:pt x="2205" y="2843"/>
                    </a:lnTo>
                    <a:lnTo>
                      <a:pt x="2196" y="2825"/>
                    </a:lnTo>
                    <a:lnTo>
                      <a:pt x="2196" y="2825"/>
                    </a:lnTo>
                    <a:lnTo>
                      <a:pt x="2196" y="2825"/>
                    </a:lnTo>
                    <a:lnTo>
                      <a:pt x="2196" y="2825"/>
                    </a:lnTo>
                    <a:lnTo>
                      <a:pt x="2205" y="2807"/>
                    </a:lnTo>
                    <a:lnTo>
                      <a:pt x="2205" y="2807"/>
                    </a:lnTo>
                    <a:lnTo>
                      <a:pt x="2213" y="2807"/>
                    </a:lnTo>
                    <a:lnTo>
                      <a:pt x="2213" y="2807"/>
                    </a:lnTo>
                    <a:lnTo>
                      <a:pt x="2231" y="2799"/>
                    </a:lnTo>
                    <a:lnTo>
                      <a:pt x="2231" y="2799"/>
                    </a:lnTo>
                    <a:lnTo>
                      <a:pt x="2257" y="2763"/>
                    </a:lnTo>
                    <a:lnTo>
                      <a:pt x="2257" y="2763"/>
                    </a:lnTo>
                    <a:lnTo>
                      <a:pt x="2275" y="2746"/>
                    </a:lnTo>
                    <a:lnTo>
                      <a:pt x="2275" y="2746"/>
                    </a:lnTo>
                    <a:lnTo>
                      <a:pt x="2293" y="2737"/>
                    </a:lnTo>
                    <a:lnTo>
                      <a:pt x="2293" y="2737"/>
                    </a:lnTo>
                    <a:lnTo>
                      <a:pt x="2310" y="2737"/>
                    </a:lnTo>
                    <a:lnTo>
                      <a:pt x="2310" y="2737"/>
                    </a:lnTo>
                    <a:lnTo>
                      <a:pt x="2328" y="2728"/>
                    </a:lnTo>
                    <a:lnTo>
                      <a:pt x="2328" y="2728"/>
                    </a:lnTo>
                    <a:lnTo>
                      <a:pt x="2337" y="2737"/>
                    </a:lnTo>
                    <a:lnTo>
                      <a:pt x="2337" y="2737"/>
                    </a:lnTo>
                    <a:lnTo>
                      <a:pt x="2337" y="2737"/>
                    </a:lnTo>
                    <a:lnTo>
                      <a:pt x="2337" y="2737"/>
                    </a:lnTo>
                    <a:lnTo>
                      <a:pt x="2337" y="2737"/>
                    </a:lnTo>
                    <a:lnTo>
                      <a:pt x="2328" y="2737"/>
                    </a:lnTo>
                    <a:lnTo>
                      <a:pt x="2328" y="2737"/>
                    </a:lnTo>
                    <a:lnTo>
                      <a:pt x="2328" y="2754"/>
                    </a:lnTo>
                    <a:lnTo>
                      <a:pt x="2328" y="2754"/>
                    </a:lnTo>
                    <a:lnTo>
                      <a:pt x="2337" y="2772"/>
                    </a:lnTo>
                    <a:lnTo>
                      <a:pt x="2337" y="2772"/>
                    </a:lnTo>
                    <a:lnTo>
                      <a:pt x="2354" y="2772"/>
                    </a:lnTo>
                    <a:lnTo>
                      <a:pt x="2372" y="2772"/>
                    </a:lnTo>
                    <a:lnTo>
                      <a:pt x="2399" y="2772"/>
                    </a:lnTo>
                    <a:lnTo>
                      <a:pt x="2399" y="2772"/>
                    </a:lnTo>
                    <a:lnTo>
                      <a:pt x="2425" y="2781"/>
                    </a:lnTo>
                    <a:lnTo>
                      <a:pt x="2425" y="2781"/>
                    </a:lnTo>
                    <a:lnTo>
                      <a:pt x="2390" y="2799"/>
                    </a:lnTo>
                    <a:lnTo>
                      <a:pt x="2390" y="2799"/>
                    </a:lnTo>
                    <a:lnTo>
                      <a:pt x="2372" y="2799"/>
                    </a:lnTo>
                    <a:lnTo>
                      <a:pt x="2363" y="2807"/>
                    </a:lnTo>
                    <a:lnTo>
                      <a:pt x="2363" y="2807"/>
                    </a:lnTo>
                    <a:lnTo>
                      <a:pt x="2354" y="2816"/>
                    </a:lnTo>
                    <a:lnTo>
                      <a:pt x="2363" y="2825"/>
                    </a:lnTo>
                    <a:lnTo>
                      <a:pt x="2363" y="2825"/>
                    </a:lnTo>
                    <a:lnTo>
                      <a:pt x="2363" y="2834"/>
                    </a:lnTo>
                    <a:lnTo>
                      <a:pt x="2381" y="2834"/>
                    </a:lnTo>
                    <a:lnTo>
                      <a:pt x="2381" y="2834"/>
                    </a:lnTo>
                    <a:lnTo>
                      <a:pt x="2381" y="2834"/>
                    </a:lnTo>
                    <a:lnTo>
                      <a:pt x="2381" y="2834"/>
                    </a:lnTo>
                    <a:lnTo>
                      <a:pt x="2399" y="2843"/>
                    </a:lnTo>
                    <a:lnTo>
                      <a:pt x="2399" y="2843"/>
                    </a:lnTo>
                    <a:lnTo>
                      <a:pt x="2407" y="2843"/>
                    </a:lnTo>
                    <a:lnTo>
                      <a:pt x="2407" y="2843"/>
                    </a:lnTo>
                    <a:lnTo>
                      <a:pt x="2416" y="2852"/>
                    </a:lnTo>
                    <a:lnTo>
                      <a:pt x="2407" y="2869"/>
                    </a:lnTo>
                    <a:lnTo>
                      <a:pt x="2407" y="2869"/>
                    </a:lnTo>
                    <a:lnTo>
                      <a:pt x="2407" y="2869"/>
                    </a:lnTo>
                    <a:lnTo>
                      <a:pt x="2407" y="2878"/>
                    </a:lnTo>
                    <a:lnTo>
                      <a:pt x="2407" y="2878"/>
                    </a:lnTo>
                    <a:lnTo>
                      <a:pt x="2416" y="2887"/>
                    </a:lnTo>
                    <a:lnTo>
                      <a:pt x="2425" y="2896"/>
                    </a:lnTo>
                    <a:lnTo>
                      <a:pt x="2425" y="2896"/>
                    </a:lnTo>
                    <a:lnTo>
                      <a:pt x="2443" y="2887"/>
                    </a:lnTo>
                    <a:lnTo>
                      <a:pt x="2460" y="2878"/>
                    </a:lnTo>
                    <a:lnTo>
                      <a:pt x="2460" y="2878"/>
                    </a:lnTo>
                    <a:lnTo>
                      <a:pt x="2469" y="2878"/>
                    </a:lnTo>
                    <a:lnTo>
                      <a:pt x="2469" y="2878"/>
                    </a:lnTo>
                    <a:lnTo>
                      <a:pt x="2478" y="2869"/>
                    </a:lnTo>
                    <a:lnTo>
                      <a:pt x="2478" y="2869"/>
                    </a:lnTo>
                    <a:lnTo>
                      <a:pt x="2487" y="2869"/>
                    </a:lnTo>
                    <a:lnTo>
                      <a:pt x="2487" y="2869"/>
                    </a:lnTo>
                    <a:lnTo>
                      <a:pt x="2513" y="2860"/>
                    </a:lnTo>
                    <a:lnTo>
                      <a:pt x="2513" y="2860"/>
                    </a:lnTo>
                    <a:lnTo>
                      <a:pt x="2522" y="2852"/>
                    </a:lnTo>
                    <a:lnTo>
                      <a:pt x="2522" y="2852"/>
                    </a:lnTo>
                    <a:lnTo>
                      <a:pt x="2531" y="2852"/>
                    </a:lnTo>
                    <a:lnTo>
                      <a:pt x="2531" y="2852"/>
                    </a:lnTo>
                    <a:lnTo>
                      <a:pt x="2540" y="2852"/>
                    </a:lnTo>
                    <a:lnTo>
                      <a:pt x="2549" y="2834"/>
                    </a:lnTo>
                    <a:lnTo>
                      <a:pt x="2549" y="2834"/>
                    </a:lnTo>
                    <a:lnTo>
                      <a:pt x="2540" y="2825"/>
                    </a:lnTo>
                    <a:lnTo>
                      <a:pt x="2531" y="2816"/>
                    </a:lnTo>
                    <a:lnTo>
                      <a:pt x="2531" y="2816"/>
                    </a:lnTo>
                    <a:lnTo>
                      <a:pt x="2504" y="2816"/>
                    </a:lnTo>
                    <a:lnTo>
                      <a:pt x="2504" y="2799"/>
                    </a:lnTo>
                    <a:lnTo>
                      <a:pt x="2496" y="2781"/>
                    </a:lnTo>
                    <a:lnTo>
                      <a:pt x="2496" y="2781"/>
                    </a:lnTo>
                    <a:lnTo>
                      <a:pt x="2522" y="2754"/>
                    </a:lnTo>
                    <a:lnTo>
                      <a:pt x="2557" y="2746"/>
                    </a:lnTo>
                    <a:lnTo>
                      <a:pt x="2557" y="2746"/>
                    </a:lnTo>
                    <a:lnTo>
                      <a:pt x="2602" y="2737"/>
                    </a:lnTo>
                    <a:lnTo>
                      <a:pt x="2637" y="2719"/>
                    </a:lnTo>
                    <a:lnTo>
                      <a:pt x="2637" y="2719"/>
                    </a:lnTo>
                    <a:lnTo>
                      <a:pt x="2646" y="2719"/>
                    </a:lnTo>
                    <a:lnTo>
                      <a:pt x="2646" y="2719"/>
                    </a:lnTo>
                    <a:lnTo>
                      <a:pt x="2672" y="2710"/>
                    </a:lnTo>
                    <a:lnTo>
                      <a:pt x="2672" y="2710"/>
                    </a:lnTo>
                    <a:lnTo>
                      <a:pt x="2681" y="2701"/>
                    </a:lnTo>
                    <a:lnTo>
                      <a:pt x="2699" y="2701"/>
                    </a:lnTo>
                    <a:lnTo>
                      <a:pt x="2699" y="2701"/>
                    </a:lnTo>
                    <a:lnTo>
                      <a:pt x="2663" y="2719"/>
                    </a:lnTo>
                    <a:lnTo>
                      <a:pt x="2654" y="2728"/>
                    </a:lnTo>
                    <a:lnTo>
                      <a:pt x="2654" y="2728"/>
                    </a:lnTo>
                    <a:lnTo>
                      <a:pt x="2646" y="2737"/>
                    </a:lnTo>
                    <a:lnTo>
                      <a:pt x="2646" y="2746"/>
                    </a:lnTo>
                    <a:lnTo>
                      <a:pt x="2646" y="2746"/>
                    </a:lnTo>
                    <a:lnTo>
                      <a:pt x="2646" y="2754"/>
                    </a:lnTo>
                    <a:lnTo>
                      <a:pt x="2663" y="2763"/>
                    </a:lnTo>
                    <a:lnTo>
                      <a:pt x="2663" y="2763"/>
                    </a:lnTo>
                    <a:lnTo>
                      <a:pt x="2663" y="2763"/>
                    </a:lnTo>
                    <a:lnTo>
                      <a:pt x="2663" y="2763"/>
                    </a:lnTo>
                    <a:lnTo>
                      <a:pt x="2654" y="2772"/>
                    </a:lnTo>
                    <a:lnTo>
                      <a:pt x="2646" y="2772"/>
                    </a:lnTo>
                    <a:lnTo>
                      <a:pt x="2646" y="2772"/>
                    </a:lnTo>
                    <a:lnTo>
                      <a:pt x="2637" y="2781"/>
                    </a:lnTo>
                    <a:lnTo>
                      <a:pt x="2628" y="2790"/>
                    </a:lnTo>
                    <a:lnTo>
                      <a:pt x="2628" y="2790"/>
                    </a:lnTo>
                    <a:lnTo>
                      <a:pt x="2628" y="2799"/>
                    </a:lnTo>
                    <a:lnTo>
                      <a:pt x="2628" y="2799"/>
                    </a:lnTo>
                    <a:lnTo>
                      <a:pt x="2628" y="2807"/>
                    </a:lnTo>
                    <a:lnTo>
                      <a:pt x="2628" y="2807"/>
                    </a:lnTo>
                    <a:lnTo>
                      <a:pt x="2628" y="2807"/>
                    </a:lnTo>
                    <a:lnTo>
                      <a:pt x="2628" y="2807"/>
                    </a:lnTo>
                    <a:lnTo>
                      <a:pt x="2602" y="2816"/>
                    </a:lnTo>
                    <a:lnTo>
                      <a:pt x="2602" y="2816"/>
                    </a:lnTo>
                    <a:lnTo>
                      <a:pt x="2593" y="2816"/>
                    </a:lnTo>
                    <a:lnTo>
                      <a:pt x="2584" y="2834"/>
                    </a:lnTo>
                    <a:lnTo>
                      <a:pt x="2584" y="2834"/>
                    </a:lnTo>
                    <a:lnTo>
                      <a:pt x="2593" y="2843"/>
                    </a:lnTo>
                    <a:lnTo>
                      <a:pt x="2602" y="2852"/>
                    </a:lnTo>
                    <a:lnTo>
                      <a:pt x="2602" y="2852"/>
                    </a:lnTo>
                    <a:lnTo>
                      <a:pt x="2610" y="2869"/>
                    </a:lnTo>
                    <a:lnTo>
                      <a:pt x="2637" y="2878"/>
                    </a:lnTo>
                    <a:lnTo>
                      <a:pt x="2637" y="2878"/>
                    </a:lnTo>
                    <a:lnTo>
                      <a:pt x="2681" y="2905"/>
                    </a:lnTo>
                    <a:lnTo>
                      <a:pt x="2734" y="2949"/>
                    </a:lnTo>
                    <a:lnTo>
                      <a:pt x="2743" y="2957"/>
                    </a:lnTo>
                    <a:lnTo>
                      <a:pt x="2743" y="2957"/>
                    </a:lnTo>
                    <a:lnTo>
                      <a:pt x="2752" y="2957"/>
                    </a:lnTo>
                    <a:lnTo>
                      <a:pt x="2760" y="2957"/>
                    </a:lnTo>
                    <a:lnTo>
                      <a:pt x="2760" y="2957"/>
                    </a:lnTo>
                    <a:lnTo>
                      <a:pt x="2769" y="2957"/>
                    </a:lnTo>
                    <a:lnTo>
                      <a:pt x="2769" y="2957"/>
                    </a:lnTo>
                    <a:lnTo>
                      <a:pt x="2769" y="2949"/>
                    </a:lnTo>
                    <a:lnTo>
                      <a:pt x="2769" y="2949"/>
                    </a:lnTo>
                    <a:lnTo>
                      <a:pt x="2769" y="2940"/>
                    </a:lnTo>
                    <a:lnTo>
                      <a:pt x="2778" y="2931"/>
                    </a:lnTo>
                    <a:lnTo>
                      <a:pt x="2787" y="2931"/>
                    </a:lnTo>
                    <a:lnTo>
                      <a:pt x="2787" y="2931"/>
                    </a:lnTo>
                    <a:lnTo>
                      <a:pt x="2822" y="2940"/>
                    </a:lnTo>
                    <a:lnTo>
                      <a:pt x="2849" y="2957"/>
                    </a:lnTo>
                    <a:lnTo>
                      <a:pt x="2849" y="2957"/>
                    </a:lnTo>
                    <a:lnTo>
                      <a:pt x="2875" y="2957"/>
                    </a:lnTo>
                    <a:lnTo>
                      <a:pt x="2928" y="2957"/>
                    </a:lnTo>
                    <a:lnTo>
                      <a:pt x="2928" y="2957"/>
                    </a:lnTo>
                    <a:lnTo>
                      <a:pt x="2937" y="2966"/>
                    </a:lnTo>
                    <a:lnTo>
                      <a:pt x="2946" y="2975"/>
                    </a:lnTo>
                    <a:lnTo>
                      <a:pt x="2946" y="2975"/>
                    </a:lnTo>
                    <a:lnTo>
                      <a:pt x="2946" y="2975"/>
                    </a:lnTo>
                    <a:lnTo>
                      <a:pt x="2946" y="2975"/>
                    </a:lnTo>
                    <a:lnTo>
                      <a:pt x="2963" y="2984"/>
                    </a:lnTo>
                    <a:lnTo>
                      <a:pt x="2963" y="2984"/>
                    </a:lnTo>
                    <a:lnTo>
                      <a:pt x="2981" y="2993"/>
                    </a:lnTo>
                    <a:lnTo>
                      <a:pt x="2981" y="2993"/>
                    </a:lnTo>
                    <a:lnTo>
                      <a:pt x="2990" y="3002"/>
                    </a:lnTo>
                    <a:lnTo>
                      <a:pt x="2990" y="3002"/>
                    </a:lnTo>
                    <a:lnTo>
                      <a:pt x="2999" y="3002"/>
                    </a:lnTo>
                    <a:lnTo>
                      <a:pt x="2999" y="3002"/>
                    </a:lnTo>
                    <a:lnTo>
                      <a:pt x="2999" y="3002"/>
                    </a:lnTo>
                    <a:lnTo>
                      <a:pt x="3025" y="2993"/>
                    </a:lnTo>
                    <a:lnTo>
                      <a:pt x="3060" y="2993"/>
                    </a:lnTo>
                    <a:lnTo>
                      <a:pt x="3060" y="2993"/>
                    </a:lnTo>
                    <a:lnTo>
                      <a:pt x="3078" y="3002"/>
                    </a:lnTo>
                    <a:lnTo>
                      <a:pt x="3078" y="3002"/>
                    </a:lnTo>
                    <a:lnTo>
                      <a:pt x="3078" y="3002"/>
                    </a:lnTo>
                    <a:lnTo>
                      <a:pt x="3078" y="3002"/>
                    </a:lnTo>
                    <a:lnTo>
                      <a:pt x="3078" y="3002"/>
                    </a:lnTo>
                    <a:lnTo>
                      <a:pt x="3096" y="3010"/>
                    </a:lnTo>
                    <a:lnTo>
                      <a:pt x="3104" y="3028"/>
                    </a:lnTo>
                    <a:lnTo>
                      <a:pt x="3104" y="3028"/>
                    </a:lnTo>
                    <a:lnTo>
                      <a:pt x="3104" y="3037"/>
                    </a:lnTo>
                    <a:lnTo>
                      <a:pt x="3104" y="3037"/>
                    </a:lnTo>
                    <a:lnTo>
                      <a:pt x="3104" y="3037"/>
                    </a:lnTo>
                    <a:lnTo>
                      <a:pt x="3104" y="3037"/>
                    </a:lnTo>
                    <a:lnTo>
                      <a:pt x="3113" y="3037"/>
                    </a:lnTo>
                    <a:lnTo>
                      <a:pt x="3113" y="3037"/>
                    </a:lnTo>
                    <a:lnTo>
                      <a:pt x="3131" y="3055"/>
                    </a:lnTo>
                    <a:lnTo>
                      <a:pt x="3131" y="3055"/>
                    </a:lnTo>
                    <a:lnTo>
                      <a:pt x="3131" y="3055"/>
                    </a:lnTo>
                    <a:lnTo>
                      <a:pt x="3131" y="3055"/>
                    </a:lnTo>
                    <a:lnTo>
                      <a:pt x="3140" y="3055"/>
                    </a:lnTo>
                    <a:lnTo>
                      <a:pt x="3149" y="3055"/>
                    </a:lnTo>
                    <a:lnTo>
                      <a:pt x="3149" y="3055"/>
                    </a:lnTo>
                    <a:lnTo>
                      <a:pt x="3157" y="3055"/>
                    </a:lnTo>
                    <a:lnTo>
                      <a:pt x="3157" y="3055"/>
                    </a:lnTo>
                    <a:lnTo>
                      <a:pt x="3157" y="3063"/>
                    </a:lnTo>
                    <a:lnTo>
                      <a:pt x="3157" y="3063"/>
                    </a:lnTo>
                    <a:lnTo>
                      <a:pt x="3175" y="3063"/>
                    </a:lnTo>
                    <a:lnTo>
                      <a:pt x="3184" y="3081"/>
                    </a:lnTo>
                    <a:lnTo>
                      <a:pt x="3184" y="3081"/>
                    </a:lnTo>
                    <a:lnTo>
                      <a:pt x="3193" y="3090"/>
                    </a:lnTo>
                    <a:lnTo>
                      <a:pt x="3202" y="3090"/>
                    </a:lnTo>
                    <a:lnTo>
                      <a:pt x="3202" y="3090"/>
                    </a:lnTo>
                    <a:lnTo>
                      <a:pt x="3210" y="3090"/>
                    </a:lnTo>
                    <a:lnTo>
                      <a:pt x="3210" y="3090"/>
                    </a:lnTo>
                    <a:lnTo>
                      <a:pt x="3219" y="3081"/>
                    </a:lnTo>
                    <a:lnTo>
                      <a:pt x="3228" y="3081"/>
                    </a:lnTo>
                    <a:lnTo>
                      <a:pt x="3228" y="3081"/>
                    </a:lnTo>
                    <a:lnTo>
                      <a:pt x="3246" y="3072"/>
                    </a:lnTo>
                    <a:lnTo>
                      <a:pt x="3246" y="3072"/>
                    </a:lnTo>
                    <a:lnTo>
                      <a:pt x="3246" y="3072"/>
                    </a:lnTo>
                    <a:lnTo>
                      <a:pt x="3254" y="3072"/>
                    </a:lnTo>
                    <a:lnTo>
                      <a:pt x="3254" y="3072"/>
                    </a:lnTo>
                    <a:lnTo>
                      <a:pt x="3254" y="3063"/>
                    </a:lnTo>
                    <a:lnTo>
                      <a:pt x="3254" y="3063"/>
                    </a:lnTo>
                    <a:lnTo>
                      <a:pt x="3202" y="2993"/>
                    </a:lnTo>
                    <a:lnTo>
                      <a:pt x="3202" y="2975"/>
                    </a:lnTo>
                    <a:lnTo>
                      <a:pt x="3202" y="2966"/>
                    </a:lnTo>
                    <a:lnTo>
                      <a:pt x="3202" y="2966"/>
                    </a:lnTo>
                    <a:lnTo>
                      <a:pt x="3202" y="2949"/>
                    </a:lnTo>
                    <a:lnTo>
                      <a:pt x="3202" y="2931"/>
                    </a:lnTo>
                    <a:lnTo>
                      <a:pt x="3193" y="2913"/>
                    </a:lnTo>
                    <a:lnTo>
                      <a:pt x="3175" y="2896"/>
                    </a:lnTo>
                    <a:lnTo>
                      <a:pt x="3175" y="2896"/>
                    </a:lnTo>
                    <a:lnTo>
                      <a:pt x="3166" y="2878"/>
                    </a:lnTo>
                    <a:lnTo>
                      <a:pt x="3166" y="2878"/>
                    </a:lnTo>
                    <a:lnTo>
                      <a:pt x="3166" y="2869"/>
                    </a:lnTo>
                    <a:lnTo>
                      <a:pt x="3166" y="2869"/>
                    </a:lnTo>
                    <a:lnTo>
                      <a:pt x="3184" y="2852"/>
                    </a:lnTo>
                    <a:lnTo>
                      <a:pt x="3184" y="2852"/>
                    </a:lnTo>
                    <a:lnTo>
                      <a:pt x="3193" y="2843"/>
                    </a:lnTo>
                    <a:lnTo>
                      <a:pt x="3193" y="2843"/>
                    </a:lnTo>
                    <a:lnTo>
                      <a:pt x="3202" y="2834"/>
                    </a:lnTo>
                    <a:lnTo>
                      <a:pt x="3202" y="2834"/>
                    </a:lnTo>
                    <a:lnTo>
                      <a:pt x="3202" y="2825"/>
                    </a:lnTo>
                    <a:lnTo>
                      <a:pt x="3202" y="2825"/>
                    </a:lnTo>
                    <a:lnTo>
                      <a:pt x="3219" y="2807"/>
                    </a:lnTo>
                    <a:lnTo>
                      <a:pt x="3246" y="2799"/>
                    </a:lnTo>
                    <a:lnTo>
                      <a:pt x="3246" y="2799"/>
                    </a:lnTo>
                    <a:lnTo>
                      <a:pt x="3263" y="2790"/>
                    </a:lnTo>
                    <a:lnTo>
                      <a:pt x="3263" y="2790"/>
                    </a:lnTo>
                    <a:lnTo>
                      <a:pt x="3290" y="2772"/>
                    </a:lnTo>
                    <a:lnTo>
                      <a:pt x="3290" y="2772"/>
                    </a:lnTo>
                    <a:lnTo>
                      <a:pt x="3290" y="2772"/>
                    </a:lnTo>
                    <a:lnTo>
                      <a:pt x="3290" y="2772"/>
                    </a:lnTo>
                    <a:lnTo>
                      <a:pt x="3290" y="2772"/>
                    </a:lnTo>
                    <a:lnTo>
                      <a:pt x="3290" y="2763"/>
                    </a:lnTo>
                    <a:lnTo>
                      <a:pt x="3290" y="2763"/>
                    </a:lnTo>
                    <a:lnTo>
                      <a:pt x="3281" y="2763"/>
                    </a:lnTo>
                    <a:lnTo>
                      <a:pt x="3281" y="2763"/>
                    </a:lnTo>
                    <a:lnTo>
                      <a:pt x="3263" y="2754"/>
                    </a:lnTo>
                    <a:lnTo>
                      <a:pt x="3263" y="2754"/>
                    </a:lnTo>
                    <a:lnTo>
                      <a:pt x="3254" y="2746"/>
                    </a:lnTo>
                    <a:lnTo>
                      <a:pt x="3254" y="2746"/>
                    </a:lnTo>
                    <a:lnTo>
                      <a:pt x="3263" y="2728"/>
                    </a:lnTo>
                    <a:lnTo>
                      <a:pt x="3263" y="2728"/>
                    </a:lnTo>
                    <a:lnTo>
                      <a:pt x="3272" y="2719"/>
                    </a:lnTo>
                    <a:lnTo>
                      <a:pt x="3272" y="2719"/>
                    </a:lnTo>
                    <a:lnTo>
                      <a:pt x="3272" y="2719"/>
                    </a:lnTo>
                    <a:lnTo>
                      <a:pt x="3272" y="2719"/>
                    </a:lnTo>
                    <a:lnTo>
                      <a:pt x="3254" y="2701"/>
                    </a:lnTo>
                    <a:lnTo>
                      <a:pt x="3254" y="2701"/>
                    </a:lnTo>
                    <a:lnTo>
                      <a:pt x="3254" y="2701"/>
                    </a:lnTo>
                    <a:lnTo>
                      <a:pt x="3254" y="2701"/>
                    </a:lnTo>
                    <a:lnTo>
                      <a:pt x="3246" y="2693"/>
                    </a:lnTo>
                    <a:lnTo>
                      <a:pt x="3246" y="2693"/>
                    </a:lnTo>
                    <a:lnTo>
                      <a:pt x="3237" y="2684"/>
                    </a:lnTo>
                    <a:lnTo>
                      <a:pt x="3237" y="2684"/>
                    </a:lnTo>
                    <a:lnTo>
                      <a:pt x="3237" y="2675"/>
                    </a:lnTo>
                    <a:lnTo>
                      <a:pt x="3237" y="2675"/>
                    </a:lnTo>
                    <a:lnTo>
                      <a:pt x="3228" y="2666"/>
                    </a:lnTo>
                    <a:lnTo>
                      <a:pt x="3184" y="2666"/>
                    </a:lnTo>
                    <a:lnTo>
                      <a:pt x="3184" y="2666"/>
                    </a:lnTo>
                    <a:lnTo>
                      <a:pt x="3175" y="2666"/>
                    </a:lnTo>
                    <a:lnTo>
                      <a:pt x="3166" y="2649"/>
                    </a:lnTo>
                    <a:lnTo>
                      <a:pt x="3166" y="2631"/>
                    </a:lnTo>
                    <a:lnTo>
                      <a:pt x="3166" y="2631"/>
                    </a:lnTo>
                    <a:lnTo>
                      <a:pt x="3166" y="2631"/>
                    </a:lnTo>
                    <a:lnTo>
                      <a:pt x="3166" y="2631"/>
                    </a:lnTo>
                    <a:lnTo>
                      <a:pt x="3157" y="2622"/>
                    </a:lnTo>
                    <a:lnTo>
                      <a:pt x="3157" y="2622"/>
                    </a:lnTo>
                    <a:lnTo>
                      <a:pt x="3157" y="2622"/>
                    </a:lnTo>
                    <a:lnTo>
                      <a:pt x="3140" y="2622"/>
                    </a:lnTo>
                    <a:lnTo>
                      <a:pt x="3140" y="2604"/>
                    </a:lnTo>
                    <a:lnTo>
                      <a:pt x="3140" y="2604"/>
                    </a:lnTo>
                    <a:lnTo>
                      <a:pt x="3140" y="2578"/>
                    </a:lnTo>
                    <a:lnTo>
                      <a:pt x="3140" y="2578"/>
                    </a:lnTo>
                    <a:lnTo>
                      <a:pt x="3149" y="2569"/>
                    </a:lnTo>
                    <a:lnTo>
                      <a:pt x="3157" y="2569"/>
                    </a:lnTo>
                    <a:lnTo>
                      <a:pt x="3157" y="2569"/>
                    </a:lnTo>
                    <a:lnTo>
                      <a:pt x="3166" y="2560"/>
                    </a:lnTo>
                    <a:lnTo>
                      <a:pt x="3166" y="2560"/>
                    </a:lnTo>
                    <a:lnTo>
                      <a:pt x="3166" y="2560"/>
                    </a:lnTo>
                    <a:lnTo>
                      <a:pt x="3166" y="2560"/>
                    </a:lnTo>
                    <a:lnTo>
                      <a:pt x="3149" y="2551"/>
                    </a:lnTo>
                    <a:lnTo>
                      <a:pt x="3149" y="2551"/>
                    </a:lnTo>
                    <a:lnTo>
                      <a:pt x="3149" y="2543"/>
                    </a:lnTo>
                    <a:lnTo>
                      <a:pt x="3149" y="2534"/>
                    </a:lnTo>
                    <a:lnTo>
                      <a:pt x="3149" y="2534"/>
                    </a:lnTo>
                    <a:lnTo>
                      <a:pt x="3157" y="2525"/>
                    </a:lnTo>
                    <a:lnTo>
                      <a:pt x="3157" y="2525"/>
                    </a:lnTo>
                    <a:lnTo>
                      <a:pt x="3166" y="2507"/>
                    </a:lnTo>
                    <a:lnTo>
                      <a:pt x="3166" y="2507"/>
                    </a:lnTo>
                    <a:lnTo>
                      <a:pt x="3175" y="2507"/>
                    </a:lnTo>
                    <a:lnTo>
                      <a:pt x="3175" y="2507"/>
                    </a:lnTo>
                    <a:lnTo>
                      <a:pt x="3184" y="2498"/>
                    </a:lnTo>
                    <a:lnTo>
                      <a:pt x="3184" y="2498"/>
                    </a:lnTo>
                    <a:lnTo>
                      <a:pt x="3184" y="2481"/>
                    </a:lnTo>
                    <a:lnTo>
                      <a:pt x="3202" y="2472"/>
                    </a:lnTo>
                    <a:lnTo>
                      <a:pt x="3219" y="2472"/>
                    </a:lnTo>
                    <a:lnTo>
                      <a:pt x="3228" y="2472"/>
                    </a:lnTo>
                    <a:lnTo>
                      <a:pt x="3228" y="2472"/>
                    </a:lnTo>
                    <a:lnTo>
                      <a:pt x="3237" y="2490"/>
                    </a:lnTo>
                    <a:lnTo>
                      <a:pt x="3237" y="2490"/>
                    </a:lnTo>
                    <a:lnTo>
                      <a:pt x="3246" y="2490"/>
                    </a:lnTo>
                    <a:lnTo>
                      <a:pt x="3246" y="2490"/>
                    </a:lnTo>
                    <a:lnTo>
                      <a:pt x="3254" y="2498"/>
                    </a:lnTo>
                    <a:lnTo>
                      <a:pt x="3254" y="2498"/>
                    </a:lnTo>
                    <a:lnTo>
                      <a:pt x="3254" y="2507"/>
                    </a:lnTo>
                    <a:lnTo>
                      <a:pt x="3254" y="2507"/>
                    </a:lnTo>
                    <a:lnTo>
                      <a:pt x="3272" y="2507"/>
                    </a:lnTo>
                    <a:lnTo>
                      <a:pt x="3272" y="2507"/>
                    </a:lnTo>
                    <a:lnTo>
                      <a:pt x="3272" y="2498"/>
                    </a:lnTo>
                    <a:lnTo>
                      <a:pt x="3272" y="2498"/>
                    </a:lnTo>
                    <a:lnTo>
                      <a:pt x="3272" y="2498"/>
                    </a:lnTo>
                    <a:lnTo>
                      <a:pt x="3272" y="2498"/>
                    </a:lnTo>
                    <a:lnTo>
                      <a:pt x="3272" y="2490"/>
                    </a:lnTo>
                    <a:lnTo>
                      <a:pt x="3263" y="2490"/>
                    </a:lnTo>
                    <a:lnTo>
                      <a:pt x="3263" y="2490"/>
                    </a:lnTo>
                    <a:lnTo>
                      <a:pt x="3263" y="2481"/>
                    </a:lnTo>
                    <a:lnTo>
                      <a:pt x="3263" y="2463"/>
                    </a:lnTo>
                    <a:lnTo>
                      <a:pt x="3263" y="2463"/>
                    </a:lnTo>
                    <a:lnTo>
                      <a:pt x="3263" y="2454"/>
                    </a:lnTo>
                    <a:lnTo>
                      <a:pt x="3281" y="2445"/>
                    </a:lnTo>
                    <a:lnTo>
                      <a:pt x="3281" y="2445"/>
                    </a:lnTo>
                    <a:lnTo>
                      <a:pt x="3290" y="2445"/>
                    </a:lnTo>
                    <a:lnTo>
                      <a:pt x="3290" y="2445"/>
                    </a:lnTo>
                    <a:lnTo>
                      <a:pt x="3290" y="2445"/>
                    </a:lnTo>
                    <a:lnTo>
                      <a:pt x="3290" y="2437"/>
                    </a:lnTo>
                    <a:lnTo>
                      <a:pt x="3290" y="2437"/>
                    </a:lnTo>
                    <a:lnTo>
                      <a:pt x="3299" y="2437"/>
                    </a:lnTo>
                    <a:lnTo>
                      <a:pt x="3299" y="2437"/>
                    </a:lnTo>
                    <a:lnTo>
                      <a:pt x="3299" y="2419"/>
                    </a:lnTo>
                    <a:lnTo>
                      <a:pt x="3316" y="2419"/>
                    </a:lnTo>
                    <a:lnTo>
                      <a:pt x="3316" y="2419"/>
                    </a:lnTo>
                    <a:lnTo>
                      <a:pt x="3334" y="2410"/>
                    </a:lnTo>
                    <a:lnTo>
                      <a:pt x="3360" y="2401"/>
                    </a:lnTo>
                    <a:lnTo>
                      <a:pt x="3360" y="2401"/>
                    </a:lnTo>
                    <a:lnTo>
                      <a:pt x="3369" y="2393"/>
                    </a:lnTo>
                    <a:lnTo>
                      <a:pt x="3369" y="2393"/>
                    </a:lnTo>
                    <a:lnTo>
                      <a:pt x="3378" y="2393"/>
                    </a:lnTo>
                    <a:lnTo>
                      <a:pt x="3378" y="2393"/>
                    </a:lnTo>
                    <a:lnTo>
                      <a:pt x="3413" y="2375"/>
                    </a:lnTo>
                    <a:lnTo>
                      <a:pt x="3422" y="2375"/>
                    </a:lnTo>
                    <a:lnTo>
                      <a:pt x="3422" y="2375"/>
                    </a:lnTo>
                    <a:lnTo>
                      <a:pt x="3431" y="2384"/>
                    </a:lnTo>
                    <a:lnTo>
                      <a:pt x="3431" y="2384"/>
                    </a:lnTo>
                    <a:lnTo>
                      <a:pt x="3440" y="2393"/>
                    </a:lnTo>
                    <a:lnTo>
                      <a:pt x="3440" y="2393"/>
                    </a:lnTo>
                    <a:lnTo>
                      <a:pt x="3440" y="2384"/>
                    </a:lnTo>
                    <a:lnTo>
                      <a:pt x="3440" y="2384"/>
                    </a:lnTo>
                    <a:lnTo>
                      <a:pt x="3449" y="2375"/>
                    </a:lnTo>
                    <a:lnTo>
                      <a:pt x="3466" y="2366"/>
                    </a:lnTo>
                    <a:lnTo>
                      <a:pt x="3484" y="2366"/>
                    </a:lnTo>
                    <a:lnTo>
                      <a:pt x="3484" y="2366"/>
                    </a:lnTo>
                    <a:lnTo>
                      <a:pt x="3493" y="2375"/>
                    </a:lnTo>
                    <a:lnTo>
                      <a:pt x="3493" y="2384"/>
                    </a:lnTo>
                    <a:lnTo>
                      <a:pt x="3493" y="2384"/>
                    </a:lnTo>
                    <a:lnTo>
                      <a:pt x="3510" y="2384"/>
                    </a:lnTo>
                    <a:lnTo>
                      <a:pt x="3510" y="2384"/>
                    </a:lnTo>
                    <a:lnTo>
                      <a:pt x="3519" y="2393"/>
                    </a:lnTo>
                    <a:lnTo>
                      <a:pt x="3519" y="2393"/>
                    </a:lnTo>
                    <a:lnTo>
                      <a:pt x="3554" y="2401"/>
                    </a:lnTo>
                    <a:lnTo>
                      <a:pt x="3554" y="2401"/>
                    </a:lnTo>
                    <a:lnTo>
                      <a:pt x="3563" y="2401"/>
                    </a:lnTo>
                    <a:lnTo>
                      <a:pt x="3563" y="2401"/>
                    </a:lnTo>
                    <a:lnTo>
                      <a:pt x="3581" y="2410"/>
                    </a:lnTo>
                    <a:lnTo>
                      <a:pt x="3581" y="2410"/>
                    </a:lnTo>
                    <a:lnTo>
                      <a:pt x="3590" y="2419"/>
                    </a:lnTo>
                    <a:lnTo>
                      <a:pt x="3607" y="2437"/>
                    </a:lnTo>
                    <a:lnTo>
                      <a:pt x="3607" y="2437"/>
                    </a:lnTo>
                    <a:lnTo>
                      <a:pt x="3607" y="2437"/>
                    </a:lnTo>
                    <a:lnTo>
                      <a:pt x="3607" y="2437"/>
                    </a:lnTo>
                    <a:lnTo>
                      <a:pt x="3625" y="2437"/>
                    </a:lnTo>
                    <a:lnTo>
                      <a:pt x="3625" y="2437"/>
                    </a:lnTo>
                    <a:lnTo>
                      <a:pt x="3643" y="2437"/>
                    </a:lnTo>
                    <a:lnTo>
                      <a:pt x="3643" y="2437"/>
                    </a:lnTo>
                    <a:lnTo>
                      <a:pt x="3651" y="2445"/>
                    </a:lnTo>
                    <a:lnTo>
                      <a:pt x="3651" y="2445"/>
                    </a:lnTo>
                    <a:lnTo>
                      <a:pt x="3678" y="2454"/>
                    </a:lnTo>
                    <a:lnTo>
                      <a:pt x="3678" y="2454"/>
                    </a:lnTo>
                    <a:lnTo>
                      <a:pt x="3687" y="2445"/>
                    </a:lnTo>
                    <a:lnTo>
                      <a:pt x="3696" y="2445"/>
                    </a:lnTo>
                    <a:lnTo>
                      <a:pt x="3696" y="2445"/>
                    </a:lnTo>
                    <a:lnTo>
                      <a:pt x="3696" y="2437"/>
                    </a:lnTo>
                    <a:lnTo>
                      <a:pt x="3696" y="2437"/>
                    </a:lnTo>
                    <a:lnTo>
                      <a:pt x="3713" y="2428"/>
                    </a:lnTo>
                    <a:lnTo>
                      <a:pt x="3749" y="2419"/>
                    </a:lnTo>
                    <a:lnTo>
                      <a:pt x="3749" y="2419"/>
                    </a:lnTo>
                    <a:lnTo>
                      <a:pt x="3749" y="2419"/>
                    </a:lnTo>
                    <a:lnTo>
                      <a:pt x="3766" y="2419"/>
                    </a:lnTo>
                    <a:lnTo>
                      <a:pt x="3766" y="2428"/>
                    </a:lnTo>
                    <a:lnTo>
                      <a:pt x="3766" y="2428"/>
                    </a:lnTo>
                    <a:lnTo>
                      <a:pt x="3775" y="2437"/>
                    </a:lnTo>
                    <a:lnTo>
                      <a:pt x="3775" y="2437"/>
                    </a:lnTo>
                    <a:lnTo>
                      <a:pt x="3784" y="2428"/>
                    </a:lnTo>
                    <a:lnTo>
                      <a:pt x="3784" y="2428"/>
                    </a:lnTo>
                    <a:lnTo>
                      <a:pt x="3801" y="2419"/>
                    </a:lnTo>
                    <a:lnTo>
                      <a:pt x="3819" y="2410"/>
                    </a:lnTo>
                    <a:lnTo>
                      <a:pt x="3819" y="2410"/>
                    </a:lnTo>
                    <a:lnTo>
                      <a:pt x="3846" y="2419"/>
                    </a:lnTo>
                    <a:lnTo>
                      <a:pt x="3854" y="2437"/>
                    </a:lnTo>
                    <a:lnTo>
                      <a:pt x="3854" y="2437"/>
                    </a:lnTo>
                    <a:lnTo>
                      <a:pt x="3863" y="2437"/>
                    </a:lnTo>
                    <a:lnTo>
                      <a:pt x="3881" y="2445"/>
                    </a:lnTo>
                    <a:lnTo>
                      <a:pt x="3881" y="2445"/>
                    </a:lnTo>
                    <a:lnTo>
                      <a:pt x="3899" y="2445"/>
                    </a:lnTo>
                    <a:lnTo>
                      <a:pt x="3899" y="2454"/>
                    </a:lnTo>
                    <a:lnTo>
                      <a:pt x="3907" y="2463"/>
                    </a:lnTo>
                    <a:lnTo>
                      <a:pt x="3907" y="2463"/>
                    </a:lnTo>
                    <a:lnTo>
                      <a:pt x="3907" y="2454"/>
                    </a:lnTo>
                    <a:lnTo>
                      <a:pt x="3907" y="2454"/>
                    </a:lnTo>
                    <a:lnTo>
                      <a:pt x="3916" y="2445"/>
                    </a:lnTo>
                    <a:lnTo>
                      <a:pt x="3916" y="2445"/>
                    </a:lnTo>
                    <a:lnTo>
                      <a:pt x="3916" y="2437"/>
                    </a:lnTo>
                    <a:lnTo>
                      <a:pt x="3934" y="2437"/>
                    </a:lnTo>
                    <a:lnTo>
                      <a:pt x="3934" y="2437"/>
                    </a:lnTo>
                    <a:lnTo>
                      <a:pt x="3943" y="2445"/>
                    </a:lnTo>
                    <a:lnTo>
                      <a:pt x="3943" y="2445"/>
                    </a:lnTo>
                    <a:lnTo>
                      <a:pt x="3951" y="2445"/>
                    </a:lnTo>
                    <a:lnTo>
                      <a:pt x="3951" y="2445"/>
                    </a:lnTo>
                    <a:lnTo>
                      <a:pt x="3969" y="2454"/>
                    </a:lnTo>
                    <a:lnTo>
                      <a:pt x="3969" y="2454"/>
                    </a:lnTo>
                    <a:lnTo>
                      <a:pt x="3987" y="2454"/>
                    </a:lnTo>
                    <a:lnTo>
                      <a:pt x="3996" y="2445"/>
                    </a:lnTo>
                    <a:lnTo>
                      <a:pt x="3996" y="2437"/>
                    </a:lnTo>
                    <a:lnTo>
                      <a:pt x="3996" y="2437"/>
                    </a:lnTo>
                    <a:lnTo>
                      <a:pt x="3996" y="2410"/>
                    </a:lnTo>
                    <a:lnTo>
                      <a:pt x="3996" y="2410"/>
                    </a:lnTo>
                    <a:lnTo>
                      <a:pt x="3978" y="2401"/>
                    </a:lnTo>
                    <a:lnTo>
                      <a:pt x="3978" y="2401"/>
                    </a:lnTo>
                    <a:lnTo>
                      <a:pt x="3978" y="2401"/>
                    </a:lnTo>
                    <a:lnTo>
                      <a:pt x="3978" y="2401"/>
                    </a:lnTo>
                    <a:lnTo>
                      <a:pt x="3951" y="2393"/>
                    </a:lnTo>
                    <a:lnTo>
                      <a:pt x="3951" y="2393"/>
                    </a:lnTo>
                    <a:lnTo>
                      <a:pt x="3934" y="2384"/>
                    </a:lnTo>
                    <a:lnTo>
                      <a:pt x="3934" y="2384"/>
                    </a:lnTo>
                    <a:lnTo>
                      <a:pt x="3925" y="2366"/>
                    </a:lnTo>
                    <a:lnTo>
                      <a:pt x="3925" y="2366"/>
                    </a:lnTo>
                    <a:lnTo>
                      <a:pt x="3925" y="2357"/>
                    </a:lnTo>
                    <a:lnTo>
                      <a:pt x="3943" y="2348"/>
                    </a:lnTo>
                    <a:lnTo>
                      <a:pt x="3943" y="2348"/>
                    </a:lnTo>
                    <a:lnTo>
                      <a:pt x="3960" y="2340"/>
                    </a:lnTo>
                    <a:lnTo>
                      <a:pt x="3960" y="2340"/>
                    </a:lnTo>
                    <a:lnTo>
                      <a:pt x="3969" y="2340"/>
                    </a:lnTo>
                    <a:lnTo>
                      <a:pt x="3969" y="2340"/>
                    </a:lnTo>
                    <a:lnTo>
                      <a:pt x="3960" y="2313"/>
                    </a:lnTo>
                    <a:lnTo>
                      <a:pt x="3969" y="2295"/>
                    </a:lnTo>
                    <a:lnTo>
                      <a:pt x="3969" y="2295"/>
                    </a:lnTo>
                    <a:lnTo>
                      <a:pt x="3969" y="2287"/>
                    </a:lnTo>
                    <a:lnTo>
                      <a:pt x="3987" y="2278"/>
                    </a:lnTo>
                    <a:lnTo>
                      <a:pt x="4004" y="2278"/>
                    </a:lnTo>
                    <a:lnTo>
                      <a:pt x="4004" y="2278"/>
                    </a:lnTo>
                    <a:lnTo>
                      <a:pt x="4022" y="2278"/>
                    </a:lnTo>
                    <a:lnTo>
                      <a:pt x="4022" y="2278"/>
                    </a:lnTo>
                    <a:lnTo>
                      <a:pt x="4013" y="2278"/>
                    </a:lnTo>
                    <a:lnTo>
                      <a:pt x="4013" y="2278"/>
                    </a:lnTo>
                    <a:lnTo>
                      <a:pt x="4004" y="2278"/>
                    </a:lnTo>
                    <a:lnTo>
                      <a:pt x="4004" y="2278"/>
                    </a:lnTo>
                    <a:lnTo>
                      <a:pt x="3987" y="2260"/>
                    </a:lnTo>
                    <a:lnTo>
                      <a:pt x="3987" y="2260"/>
                    </a:lnTo>
                    <a:lnTo>
                      <a:pt x="3978" y="2251"/>
                    </a:lnTo>
                    <a:lnTo>
                      <a:pt x="3978" y="2225"/>
                    </a:lnTo>
                    <a:lnTo>
                      <a:pt x="3978" y="2225"/>
                    </a:lnTo>
                    <a:lnTo>
                      <a:pt x="3987" y="2207"/>
                    </a:lnTo>
                    <a:lnTo>
                      <a:pt x="3996" y="2207"/>
                    </a:lnTo>
                    <a:lnTo>
                      <a:pt x="4022" y="2207"/>
                    </a:lnTo>
                    <a:lnTo>
                      <a:pt x="4022" y="2207"/>
                    </a:lnTo>
                    <a:lnTo>
                      <a:pt x="4031" y="2207"/>
                    </a:lnTo>
                    <a:lnTo>
                      <a:pt x="4031" y="2207"/>
                    </a:lnTo>
                    <a:lnTo>
                      <a:pt x="4040" y="2198"/>
                    </a:lnTo>
                    <a:lnTo>
                      <a:pt x="4093" y="2198"/>
                    </a:lnTo>
                    <a:lnTo>
                      <a:pt x="4093" y="2198"/>
                    </a:lnTo>
                    <a:lnTo>
                      <a:pt x="4101" y="2198"/>
                    </a:lnTo>
                    <a:lnTo>
                      <a:pt x="4101" y="2198"/>
                    </a:lnTo>
                    <a:lnTo>
                      <a:pt x="4137" y="2181"/>
                    </a:lnTo>
                    <a:lnTo>
                      <a:pt x="4190" y="2172"/>
                    </a:lnTo>
                    <a:lnTo>
                      <a:pt x="4190" y="2172"/>
                    </a:lnTo>
                    <a:lnTo>
                      <a:pt x="4216" y="2172"/>
                    </a:lnTo>
                    <a:lnTo>
                      <a:pt x="4225" y="2163"/>
                    </a:lnTo>
                    <a:lnTo>
                      <a:pt x="4225" y="2163"/>
                    </a:lnTo>
                    <a:lnTo>
                      <a:pt x="4234" y="2163"/>
                    </a:lnTo>
                    <a:lnTo>
                      <a:pt x="4234" y="2163"/>
                    </a:lnTo>
                    <a:lnTo>
                      <a:pt x="4251" y="2163"/>
                    </a:lnTo>
                    <a:lnTo>
                      <a:pt x="4251" y="2163"/>
                    </a:lnTo>
                    <a:lnTo>
                      <a:pt x="4287" y="2154"/>
                    </a:lnTo>
                    <a:lnTo>
                      <a:pt x="4287" y="2154"/>
                    </a:lnTo>
                    <a:lnTo>
                      <a:pt x="4331" y="2145"/>
                    </a:lnTo>
                    <a:lnTo>
                      <a:pt x="4331" y="2145"/>
                    </a:lnTo>
                    <a:lnTo>
                      <a:pt x="4331" y="2145"/>
                    </a:lnTo>
                    <a:lnTo>
                      <a:pt x="4331" y="2145"/>
                    </a:lnTo>
                    <a:lnTo>
                      <a:pt x="4340" y="2145"/>
                    </a:lnTo>
                    <a:lnTo>
                      <a:pt x="4340" y="2145"/>
                    </a:lnTo>
                    <a:lnTo>
                      <a:pt x="4349" y="2145"/>
                    </a:lnTo>
                    <a:lnTo>
                      <a:pt x="4349" y="2145"/>
                    </a:lnTo>
                    <a:lnTo>
                      <a:pt x="4384" y="2137"/>
                    </a:lnTo>
                    <a:lnTo>
                      <a:pt x="4401" y="2128"/>
                    </a:lnTo>
                    <a:lnTo>
                      <a:pt x="4401" y="2128"/>
                    </a:lnTo>
                    <a:lnTo>
                      <a:pt x="4410" y="2110"/>
                    </a:lnTo>
                    <a:lnTo>
                      <a:pt x="4428" y="2110"/>
                    </a:lnTo>
                    <a:lnTo>
                      <a:pt x="4472" y="2101"/>
                    </a:lnTo>
                    <a:lnTo>
                      <a:pt x="4481" y="2101"/>
                    </a:lnTo>
                    <a:lnTo>
                      <a:pt x="4481" y="2101"/>
                    </a:lnTo>
                    <a:lnTo>
                      <a:pt x="4481" y="2101"/>
                    </a:lnTo>
                    <a:lnTo>
                      <a:pt x="4481" y="2101"/>
                    </a:lnTo>
                    <a:lnTo>
                      <a:pt x="4507" y="2110"/>
                    </a:lnTo>
                    <a:lnTo>
                      <a:pt x="4525" y="2110"/>
                    </a:lnTo>
                    <a:lnTo>
                      <a:pt x="4525" y="2110"/>
                    </a:lnTo>
                    <a:lnTo>
                      <a:pt x="4525" y="2110"/>
                    </a:lnTo>
                    <a:lnTo>
                      <a:pt x="4534" y="2110"/>
                    </a:lnTo>
                    <a:lnTo>
                      <a:pt x="4534" y="2110"/>
                    </a:lnTo>
                    <a:lnTo>
                      <a:pt x="4551" y="2110"/>
                    </a:lnTo>
                    <a:lnTo>
                      <a:pt x="4569" y="2119"/>
                    </a:lnTo>
                    <a:lnTo>
                      <a:pt x="4569" y="2119"/>
                    </a:lnTo>
                    <a:lnTo>
                      <a:pt x="4569" y="2137"/>
                    </a:lnTo>
                    <a:lnTo>
                      <a:pt x="4569" y="2137"/>
                    </a:lnTo>
                    <a:lnTo>
                      <a:pt x="4569" y="2137"/>
                    </a:lnTo>
                    <a:lnTo>
                      <a:pt x="4569" y="2154"/>
                    </a:lnTo>
                    <a:lnTo>
                      <a:pt x="4569" y="2154"/>
                    </a:lnTo>
                    <a:lnTo>
                      <a:pt x="4578" y="2163"/>
                    </a:lnTo>
                    <a:lnTo>
                      <a:pt x="4578" y="2163"/>
                    </a:lnTo>
                    <a:lnTo>
                      <a:pt x="4578" y="2181"/>
                    </a:lnTo>
                    <a:lnTo>
                      <a:pt x="4578" y="2181"/>
                    </a:lnTo>
                    <a:lnTo>
                      <a:pt x="4578" y="2189"/>
                    </a:lnTo>
                    <a:lnTo>
                      <a:pt x="4578" y="2189"/>
                    </a:lnTo>
                    <a:lnTo>
                      <a:pt x="4578" y="2189"/>
                    </a:lnTo>
                    <a:lnTo>
                      <a:pt x="4569" y="2198"/>
                    </a:lnTo>
                    <a:lnTo>
                      <a:pt x="4569" y="2198"/>
                    </a:lnTo>
                    <a:lnTo>
                      <a:pt x="4604" y="2189"/>
                    </a:lnTo>
                    <a:lnTo>
                      <a:pt x="4604" y="2189"/>
                    </a:lnTo>
                    <a:lnTo>
                      <a:pt x="4613" y="2181"/>
                    </a:lnTo>
                    <a:lnTo>
                      <a:pt x="4622" y="2181"/>
                    </a:lnTo>
                    <a:lnTo>
                      <a:pt x="4622" y="2181"/>
                    </a:lnTo>
                    <a:lnTo>
                      <a:pt x="4640" y="2181"/>
                    </a:lnTo>
                    <a:lnTo>
                      <a:pt x="4640" y="2189"/>
                    </a:lnTo>
                    <a:lnTo>
                      <a:pt x="4649" y="2207"/>
                    </a:lnTo>
                    <a:lnTo>
                      <a:pt x="4649" y="2207"/>
                    </a:lnTo>
                    <a:lnTo>
                      <a:pt x="4649" y="2207"/>
                    </a:lnTo>
                    <a:lnTo>
                      <a:pt x="4649" y="2207"/>
                    </a:lnTo>
                    <a:lnTo>
                      <a:pt x="4649" y="2207"/>
                    </a:lnTo>
                    <a:lnTo>
                      <a:pt x="4649" y="2207"/>
                    </a:lnTo>
                    <a:lnTo>
                      <a:pt x="4657" y="2198"/>
                    </a:lnTo>
                    <a:lnTo>
                      <a:pt x="4657" y="2198"/>
                    </a:lnTo>
                    <a:lnTo>
                      <a:pt x="4666" y="2198"/>
                    </a:lnTo>
                    <a:lnTo>
                      <a:pt x="4675" y="2198"/>
                    </a:lnTo>
                    <a:lnTo>
                      <a:pt x="4675" y="2198"/>
                    </a:lnTo>
                    <a:lnTo>
                      <a:pt x="4684" y="2207"/>
                    </a:lnTo>
                    <a:lnTo>
                      <a:pt x="4684" y="2207"/>
                    </a:lnTo>
                    <a:lnTo>
                      <a:pt x="4684" y="2207"/>
                    </a:lnTo>
                    <a:lnTo>
                      <a:pt x="4684" y="2207"/>
                    </a:lnTo>
                    <a:lnTo>
                      <a:pt x="4701" y="2207"/>
                    </a:lnTo>
                    <a:lnTo>
                      <a:pt x="4710" y="2216"/>
                    </a:lnTo>
                    <a:lnTo>
                      <a:pt x="4710" y="2216"/>
                    </a:lnTo>
                    <a:lnTo>
                      <a:pt x="4710" y="2225"/>
                    </a:lnTo>
                    <a:lnTo>
                      <a:pt x="4701" y="2234"/>
                    </a:lnTo>
                    <a:lnTo>
                      <a:pt x="4701" y="2234"/>
                    </a:lnTo>
                    <a:lnTo>
                      <a:pt x="4693" y="2242"/>
                    </a:lnTo>
                    <a:lnTo>
                      <a:pt x="4693" y="2242"/>
                    </a:lnTo>
                    <a:lnTo>
                      <a:pt x="4701" y="2251"/>
                    </a:lnTo>
                    <a:lnTo>
                      <a:pt x="4701" y="2251"/>
                    </a:lnTo>
                    <a:lnTo>
                      <a:pt x="4710" y="2242"/>
                    </a:lnTo>
                    <a:lnTo>
                      <a:pt x="4710" y="2242"/>
                    </a:lnTo>
                    <a:lnTo>
                      <a:pt x="4719" y="2234"/>
                    </a:lnTo>
                    <a:lnTo>
                      <a:pt x="4737" y="2234"/>
                    </a:lnTo>
                    <a:lnTo>
                      <a:pt x="4737" y="2234"/>
                    </a:lnTo>
                    <a:lnTo>
                      <a:pt x="4746" y="2234"/>
                    </a:lnTo>
                    <a:lnTo>
                      <a:pt x="4746" y="2234"/>
                    </a:lnTo>
                    <a:lnTo>
                      <a:pt x="4772" y="2225"/>
                    </a:lnTo>
                    <a:lnTo>
                      <a:pt x="4772" y="2225"/>
                    </a:lnTo>
                    <a:lnTo>
                      <a:pt x="4781" y="2216"/>
                    </a:lnTo>
                    <a:lnTo>
                      <a:pt x="4781" y="2216"/>
                    </a:lnTo>
                    <a:lnTo>
                      <a:pt x="4781" y="2216"/>
                    </a:lnTo>
                    <a:lnTo>
                      <a:pt x="4781" y="2216"/>
                    </a:lnTo>
                    <a:lnTo>
                      <a:pt x="4790" y="2207"/>
                    </a:lnTo>
                    <a:lnTo>
                      <a:pt x="4798" y="2207"/>
                    </a:lnTo>
                    <a:lnTo>
                      <a:pt x="4798" y="2207"/>
                    </a:lnTo>
                    <a:lnTo>
                      <a:pt x="4816" y="2198"/>
                    </a:lnTo>
                    <a:lnTo>
                      <a:pt x="4816" y="2198"/>
                    </a:lnTo>
                    <a:lnTo>
                      <a:pt x="4825" y="2189"/>
                    </a:lnTo>
                    <a:lnTo>
                      <a:pt x="4825" y="2189"/>
                    </a:lnTo>
                    <a:lnTo>
                      <a:pt x="4843" y="2189"/>
                    </a:lnTo>
                    <a:lnTo>
                      <a:pt x="4843" y="2189"/>
                    </a:lnTo>
                    <a:lnTo>
                      <a:pt x="4843" y="2181"/>
                    </a:lnTo>
                    <a:lnTo>
                      <a:pt x="4843" y="2181"/>
                    </a:lnTo>
                    <a:lnTo>
                      <a:pt x="4869" y="2181"/>
                    </a:lnTo>
                    <a:lnTo>
                      <a:pt x="4878" y="2181"/>
                    </a:lnTo>
                    <a:lnTo>
                      <a:pt x="4887" y="2181"/>
                    </a:lnTo>
                    <a:lnTo>
                      <a:pt x="4887" y="2181"/>
                    </a:lnTo>
                    <a:lnTo>
                      <a:pt x="4887" y="2198"/>
                    </a:lnTo>
                    <a:lnTo>
                      <a:pt x="4887" y="2198"/>
                    </a:lnTo>
                    <a:lnTo>
                      <a:pt x="4878" y="2216"/>
                    </a:lnTo>
                    <a:lnTo>
                      <a:pt x="4878" y="2216"/>
                    </a:lnTo>
                    <a:lnTo>
                      <a:pt x="4904" y="2234"/>
                    </a:lnTo>
                    <a:lnTo>
                      <a:pt x="4904" y="2234"/>
                    </a:lnTo>
                    <a:lnTo>
                      <a:pt x="4931" y="2242"/>
                    </a:lnTo>
                    <a:lnTo>
                      <a:pt x="4948" y="2260"/>
                    </a:lnTo>
                    <a:lnTo>
                      <a:pt x="4993" y="2322"/>
                    </a:lnTo>
                    <a:lnTo>
                      <a:pt x="5001" y="2331"/>
                    </a:lnTo>
                    <a:lnTo>
                      <a:pt x="5001" y="2331"/>
                    </a:lnTo>
                    <a:lnTo>
                      <a:pt x="5010" y="2340"/>
                    </a:lnTo>
                    <a:lnTo>
                      <a:pt x="5010" y="2348"/>
                    </a:lnTo>
                    <a:lnTo>
                      <a:pt x="5010" y="2348"/>
                    </a:lnTo>
                    <a:lnTo>
                      <a:pt x="5037" y="2401"/>
                    </a:lnTo>
                    <a:lnTo>
                      <a:pt x="5046" y="2419"/>
                    </a:lnTo>
                    <a:lnTo>
                      <a:pt x="5046" y="2419"/>
                    </a:lnTo>
                    <a:lnTo>
                      <a:pt x="5063" y="2445"/>
                    </a:lnTo>
                    <a:lnTo>
                      <a:pt x="5063" y="2445"/>
                    </a:lnTo>
                    <a:lnTo>
                      <a:pt x="5072" y="2437"/>
                    </a:lnTo>
                    <a:lnTo>
                      <a:pt x="5072" y="2437"/>
                    </a:lnTo>
                    <a:lnTo>
                      <a:pt x="5081" y="2419"/>
                    </a:lnTo>
                    <a:lnTo>
                      <a:pt x="5098" y="2410"/>
                    </a:lnTo>
                    <a:lnTo>
                      <a:pt x="5098" y="2410"/>
                    </a:lnTo>
                    <a:lnTo>
                      <a:pt x="5116" y="2410"/>
                    </a:lnTo>
                    <a:lnTo>
                      <a:pt x="5125" y="2428"/>
                    </a:lnTo>
                    <a:lnTo>
                      <a:pt x="5125" y="2428"/>
                    </a:lnTo>
                    <a:lnTo>
                      <a:pt x="5125" y="2428"/>
                    </a:lnTo>
                    <a:lnTo>
                      <a:pt x="5125" y="2428"/>
                    </a:lnTo>
                    <a:lnTo>
                      <a:pt x="5143" y="2437"/>
                    </a:lnTo>
                    <a:lnTo>
                      <a:pt x="5143" y="2437"/>
                    </a:lnTo>
                    <a:lnTo>
                      <a:pt x="5151" y="2445"/>
                    </a:lnTo>
                    <a:lnTo>
                      <a:pt x="5151" y="2445"/>
                    </a:lnTo>
                    <a:lnTo>
                      <a:pt x="5160" y="2445"/>
                    </a:lnTo>
                    <a:lnTo>
                      <a:pt x="5160" y="2445"/>
                    </a:lnTo>
                    <a:lnTo>
                      <a:pt x="5178" y="2445"/>
                    </a:lnTo>
                    <a:lnTo>
                      <a:pt x="5196" y="2445"/>
                    </a:lnTo>
                    <a:lnTo>
                      <a:pt x="5196" y="2445"/>
                    </a:lnTo>
                    <a:lnTo>
                      <a:pt x="5204" y="2445"/>
                    </a:lnTo>
                    <a:lnTo>
                      <a:pt x="5204" y="2445"/>
                    </a:lnTo>
                    <a:lnTo>
                      <a:pt x="5248" y="2437"/>
                    </a:lnTo>
                    <a:lnTo>
                      <a:pt x="5248" y="2437"/>
                    </a:lnTo>
                    <a:lnTo>
                      <a:pt x="5266" y="2437"/>
                    </a:lnTo>
                    <a:lnTo>
                      <a:pt x="5266" y="2437"/>
                    </a:lnTo>
                    <a:lnTo>
                      <a:pt x="5266" y="2437"/>
                    </a:lnTo>
                    <a:lnTo>
                      <a:pt x="5266" y="2437"/>
                    </a:lnTo>
                    <a:lnTo>
                      <a:pt x="5266" y="2428"/>
                    </a:lnTo>
                    <a:lnTo>
                      <a:pt x="5266" y="2428"/>
                    </a:lnTo>
                    <a:lnTo>
                      <a:pt x="5275" y="2419"/>
                    </a:lnTo>
                    <a:lnTo>
                      <a:pt x="5284" y="2419"/>
                    </a:lnTo>
                    <a:lnTo>
                      <a:pt x="5284" y="2419"/>
                    </a:lnTo>
                    <a:lnTo>
                      <a:pt x="5398" y="2410"/>
                    </a:lnTo>
                    <a:lnTo>
                      <a:pt x="5398" y="2410"/>
                    </a:lnTo>
                    <a:lnTo>
                      <a:pt x="5637" y="2401"/>
                    </a:lnTo>
                    <a:lnTo>
                      <a:pt x="5637" y="2401"/>
                    </a:lnTo>
                    <a:lnTo>
                      <a:pt x="5716" y="2375"/>
                    </a:lnTo>
                    <a:lnTo>
                      <a:pt x="5716" y="2375"/>
                    </a:lnTo>
                    <a:lnTo>
                      <a:pt x="5734" y="2357"/>
                    </a:lnTo>
                    <a:lnTo>
                      <a:pt x="5734" y="2357"/>
                    </a:lnTo>
                    <a:lnTo>
                      <a:pt x="5751" y="2348"/>
                    </a:lnTo>
                    <a:lnTo>
                      <a:pt x="5751" y="2348"/>
                    </a:lnTo>
                    <a:lnTo>
                      <a:pt x="5778" y="2331"/>
                    </a:lnTo>
                    <a:lnTo>
                      <a:pt x="5778" y="2331"/>
                    </a:lnTo>
                    <a:lnTo>
                      <a:pt x="5796" y="2331"/>
                    </a:lnTo>
                    <a:lnTo>
                      <a:pt x="5796" y="2331"/>
                    </a:lnTo>
                    <a:lnTo>
                      <a:pt x="5804" y="2313"/>
                    </a:lnTo>
                    <a:lnTo>
                      <a:pt x="5804" y="2313"/>
                    </a:lnTo>
                    <a:lnTo>
                      <a:pt x="5831" y="2295"/>
                    </a:lnTo>
                    <a:lnTo>
                      <a:pt x="5831" y="2295"/>
                    </a:lnTo>
                    <a:lnTo>
                      <a:pt x="5884" y="2269"/>
                    </a:lnTo>
                    <a:lnTo>
                      <a:pt x="5910" y="2260"/>
                    </a:lnTo>
                    <a:lnTo>
                      <a:pt x="5910" y="2260"/>
                    </a:lnTo>
                    <a:lnTo>
                      <a:pt x="5910" y="2260"/>
                    </a:lnTo>
                    <a:lnTo>
                      <a:pt x="5910" y="2260"/>
                    </a:lnTo>
                    <a:lnTo>
                      <a:pt x="5945" y="2242"/>
                    </a:lnTo>
                    <a:lnTo>
                      <a:pt x="5945" y="2242"/>
                    </a:lnTo>
                    <a:lnTo>
                      <a:pt x="5954" y="2234"/>
                    </a:lnTo>
                    <a:lnTo>
                      <a:pt x="5954" y="2234"/>
                    </a:lnTo>
                    <a:lnTo>
                      <a:pt x="6016" y="2242"/>
                    </a:lnTo>
                    <a:lnTo>
                      <a:pt x="6016" y="2242"/>
                    </a:lnTo>
                    <a:lnTo>
                      <a:pt x="6131" y="2251"/>
                    </a:lnTo>
                    <a:lnTo>
                      <a:pt x="6131" y="2251"/>
                    </a:lnTo>
                    <a:lnTo>
                      <a:pt x="6157" y="2260"/>
                    </a:lnTo>
                    <a:lnTo>
                      <a:pt x="6184" y="2269"/>
                    </a:lnTo>
                    <a:lnTo>
                      <a:pt x="6184" y="2269"/>
                    </a:lnTo>
                    <a:lnTo>
                      <a:pt x="6193" y="2287"/>
                    </a:lnTo>
                    <a:lnTo>
                      <a:pt x="6193" y="2304"/>
                    </a:lnTo>
                    <a:lnTo>
                      <a:pt x="6193" y="2304"/>
                    </a:lnTo>
                    <a:lnTo>
                      <a:pt x="6193" y="2313"/>
                    </a:lnTo>
                    <a:lnTo>
                      <a:pt x="6193" y="2313"/>
                    </a:lnTo>
                    <a:lnTo>
                      <a:pt x="6228" y="2331"/>
                    </a:lnTo>
                    <a:lnTo>
                      <a:pt x="6263" y="2340"/>
                    </a:lnTo>
                    <a:lnTo>
                      <a:pt x="6263" y="2340"/>
                    </a:lnTo>
                    <a:lnTo>
                      <a:pt x="6272" y="2348"/>
                    </a:lnTo>
                    <a:lnTo>
                      <a:pt x="6272" y="2348"/>
                    </a:lnTo>
                    <a:lnTo>
                      <a:pt x="6281" y="2366"/>
                    </a:lnTo>
                    <a:lnTo>
                      <a:pt x="6281" y="2366"/>
                    </a:lnTo>
                    <a:lnTo>
                      <a:pt x="6298" y="2393"/>
                    </a:lnTo>
                    <a:lnTo>
                      <a:pt x="6298" y="2393"/>
                    </a:lnTo>
                    <a:lnTo>
                      <a:pt x="6325" y="2419"/>
                    </a:lnTo>
                    <a:lnTo>
                      <a:pt x="6360" y="2428"/>
                    </a:lnTo>
                    <a:lnTo>
                      <a:pt x="6395" y="2437"/>
                    </a:lnTo>
                    <a:lnTo>
                      <a:pt x="6440" y="2428"/>
                    </a:lnTo>
                    <a:lnTo>
                      <a:pt x="6440" y="2428"/>
                    </a:lnTo>
                    <a:lnTo>
                      <a:pt x="6501" y="2428"/>
                    </a:lnTo>
                    <a:lnTo>
                      <a:pt x="6519" y="2437"/>
                    </a:lnTo>
                    <a:lnTo>
                      <a:pt x="6519" y="2437"/>
                    </a:lnTo>
                    <a:lnTo>
                      <a:pt x="6563" y="2445"/>
                    </a:lnTo>
                    <a:lnTo>
                      <a:pt x="6607" y="2463"/>
                    </a:lnTo>
                    <a:lnTo>
                      <a:pt x="6607" y="2463"/>
                    </a:lnTo>
                    <a:lnTo>
                      <a:pt x="6634" y="2490"/>
                    </a:lnTo>
                    <a:lnTo>
                      <a:pt x="6634" y="2490"/>
                    </a:lnTo>
                    <a:lnTo>
                      <a:pt x="6643" y="2490"/>
                    </a:lnTo>
                    <a:lnTo>
                      <a:pt x="6643" y="2490"/>
                    </a:lnTo>
                    <a:lnTo>
                      <a:pt x="6731" y="2490"/>
                    </a:lnTo>
                    <a:lnTo>
                      <a:pt x="6731" y="2490"/>
                    </a:lnTo>
                    <a:lnTo>
                      <a:pt x="6819" y="2490"/>
                    </a:lnTo>
                    <a:lnTo>
                      <a:pt x="6907" y="2481"/>
                    </a:lnTo>
                    <a:lnTo>
                      <a:pt x="6907" y="2481"/>
                    </a:lnTo>
                    <a:lnTo>
                      <a:pt x="6925" y="2463"/>
                    </a:lnTo>
                    <a:lnTo>
                      <a:pt x="6925" y="2463"/>
                    </a:lnTo>
                    <a:lnTo>
                      <a:pt x="6943" y="2445"/>
                    </a:lnTo>
                    <a:lnTo>
                      <a:pt x="6943" y="2445"/>
                    </a:lnTo>
                    <a:lnTo>
                      <a:pt x="6969" y="2437"/>
                    </a:lnTo>
                    <a:lnTo>
                      <a:pt x="6995" y="2428"/>
                    </a:lnTo>
                    <a:lnTo>
                      <a:pt x="6995" y="2428"/>
                    </a:lnTo>
                    <a:lnTo>
                      <a:pt x="7013" y="2401"/>
                    </a:lnTo>
                    <a:lnTo>
                      <a:pt x="7013" y="2401"/>
                    </a:lnTo>
                    <a:lnTo>
                      <a:pt x="7031" y="2401"/>
                    </a:lnTo>
                    <a:lnTo>
                      <a:pt x="7031" y="2401"/>
                    </a:lnTo>
                    <a:lnTo>
                      <a:pt x="7048" y="2401"/>
                    </a:lnTo>
                    <a:lnTo>
                      <a:pt x="7048" y="2401"/>
                    </a:lnTo>
                    <a:lnTo>
                      <a:pt x="7075" y="2410"/>
                    </a:lnTo>
                    <a:lnTo>
                      <a:pt x="7101" y="2419"/>
                    </a:lnTo>
                    <a:lnTo>
                      <a:pt x="7101" y="2419"/>
                    </a:lnTo>
                    <a:lnTo>
                      <a:pt x="7119" y="2437"/>
                    </a:lnTo>
                    <a:lnTo>
                      <a:pt x="7128" y="2463"/>
                    </a:lnTo>
                    <a:lnTo>
                      <a:pt x="7137" y="2507"/>
                    </a:lnTo>
                    <a:lnTo>
                      <a:pt x="7137" y="2507"/>
                    </a:lnTo>
                    <a:lnTo>
                      <a:pt x="7137" y="2534"/>
                    </a:lnTo>
                    <a:lnTo>
                      <a:pt x="7137" y="2534"/>
                    </a:lnTo>
                    <a:lnTo>
                      <a:pt x="7137" y="2534"/>
                    </a:lnTo>
                    <a:lnTo>
                      <a:pt x="7137" y="2534"/>
                    </a:lnTo>
                    <a:lnTo>
                      <a:pt x="7137" y="2534"/>
                    </a:lnTo>
                    <a:lnTo>
                      <a:pt x="7145" y="2525"/>
                    </a:lnTo>
                    <a:lnTo>
                      <a:pt x="7145" y="2525"/>
                    </a:lnTo>
                    <a:lnTo>
                      <a:pt x="7154" y="2525"/>
                    </a:lnTo>
                    <a:lnTo>
                      <a:pt x="7154" y="2525"/>
                    </a:lnTo>
                    <a:lnTo>
                      <a:pt x="7163" y="2516"/>
                    </a:lnTo>
                    <a:lnTo>
                      <a:pt x="7163" y="2516"/>
                    </a:lnTo>
                    <a:lnTo>
                      <a:pt x="7190" y="2507"/>
                    </a:lnTo>
                    <a:lnTo>
                      <a:pt x="7190" y="2507"/>
                    </a:lnTo>
                    <a:lnTo>
                      <a:pt x="7198" y="2498"/>
                    </a:lnTo>
                    <a:lnTo>
                      <a:pt x="7198" y="2498"/>
                    </a:lnTo>
                    <a:lnTo>
                      <a:pt x="7207" y="2490"/>
                    </a:lnTo>
                    <a:lnTo>
                      <a:pt x="7207" y="2490"/>
                    </a:lnTo>
                    <a:lnTo>
                      <a:pt x="7216" y="2454"/>
                    </a:lnTo>
                    <a:lnTo>
                      <a:pt x="7216" y="2454"/>
                    </a:lnTo>
                    <a:lnTo>
                      <a:pt x="7225" y="2445"/>
                    </a:lnTo>
                    <a:lnTo>
                      <a:pt x="7225" y="2445"/>
                    </a:lnTo>
                    <a:lnTo>
                      <a:pt x="7234" y="2437"/>
                    </a:lnTo>
                    <a:lnTo>
                      <a:pt x="7234" y="2437"/>
                    </a:lnTo>
                    <a:lnTo>
                      <a:pt x="7234" y="2428"/>
                    </a:lnTo>
                    <a:lnTo>
                      <a:pt x="7234" y="2428"/>
                    </a:lnTo>
                    <a:lnTo>
                      <a:pt x="7260" y="2393"/>
                    </a:lnTo>
                    <a:lnTo>
                      <a:pt x="7269" y="2375"/>
                    </a:lnTo>
                    <a:lnTo>
                      <a:pt x="7269" y="2375"/>
                    </a:lnTo>
                    <a:lnTo>
                      <a:pt x="7295" y="2357"/>
                    </a:lnTo>
                    <a:lnTo>
                      <a:pt x="7287" y="2348"/>
                    </a:lnTo>
                    <a:lnTo>
                      <a:pt x="7287" y="2348"/>
                    </a:lnTo>
                    <a:lnTo>
                      <a:pt x="7278" y="2322"/>
                    </a:lnTo>
                    <a:lnTo>
                      <a:pt x="7278" y="2322"/>
                    </a:lnTo>
                    <a:lnTo>
                      <a:pt x="7278" y="2322"/>
                    </a:lnTo>
                    <a:lnTo>
                      <a:pt x="7269" y="2322"/>
                    </a:lnTo>
                    <a:lnTo>
                      <a:pt x="7260" y="2304"/>
                    </a:lnTo>
                    <a:lnTo>
                      <a:pt x="7260" y="2304"/>
                    </a:lnTo>
                    <a:lnTo>
                      <a:pt x="7269" y="2287"/>
                    </a:lnTo>
                    <a:lnTo>
                      <a:pt x="7269" y="2287"/>
                    </a:lnTo>
                    <a:lnTo>
                      <a:pt x="7269" y="2278"/>
                    </a:lnTo>
                    <a:lnTo>
                      <a:pt x="7269" y="2278"/>
                    </a:lnTo>
                    <a:lnTo>
                      <a:pt x="7295" y="2260"/>
                    </a:lnTo>
                    <a:lnTo>
                      <a:pt x="7331" y="2251"/>
                    </a:lnTo>
                    <a:lnTo>
                      <a:pt x="7331" y="2251"/>
                    </a:lnTo>
                    <a:lnTo>
                      <a:pt x="7348" y="2260"/>
                    </a:lnTo>
                    <a:lnTo>
                      <a:pt x="7348" y="2260"/>
                    </a:lnTo>
                    <a:lnTo>
                      <a:pt x="7366" y="2251"/>
                    </a:lnTo>
                    <a:lnTo>
                      <a:pt x="7375" y="2251"/>
                    </a:lnTo>
                    <a:lnTo>
                      <a:pt x="7375" y="2251"/>
                    </a:lnTo>
                    <a:lnTo>
                      <a:pt x="7428" y="2251"/>
                    </a:lnTo>
                    <a:lnTo>
                      <a:pt x="7428" y="2251"/>
                    </a:lnTo>
                    <a:lnTo>
                      <a:pt x="7437" y="2251"/>
                    </a:lnTo>
                    <a:lnTo>
                      <a:pt x="7437" y="2251"/>
                    </a:lnTo>
                    <a:lnTo>
                      <a:pt x="7454" y="2251"/>
                    </a:lnTo>
                    <a:lnTo>
                      <a:pt x="7463" y="2251"/>
                    </a:lnTo>
                    <a:lnTo>
                      <a:pt x="7463" y="2251"/>
                    </a:lnTo>
                    <a:lnTo>
                      <a:pt x="7481" y="2251"/>
                    </a:lnTo>
                    <a:lnTo>
                      <a:pt x="7498" y="2260"/>
                    </a:lnTo>
                    <a:lnTo>
                      <a:pt x="7498" y="2260"/>
                    </a:lnTo>
                    <a:lnTo>
                      <a:pt x="7534" y="2269"/>
                    </a:lnTo>
                    <a:lnTo>
                      <a:pt x="7534" y="2269"/>
                    </a:lnTo>
                    <a:lnTo>
                      <a:pt x="7542" y="2269"/>
                    </a:lnTo>
                    <a:lnTo>
                      <a:pt x="7542" y="2269"/>
                    </a:lnTo>
                    <a:lnTo>
                      <a:pt x="7551" y="2278"/>
                    </a:lnTo>
                    <a:lnTo>
                      <a:pt x="7551" y="2278"/>
                    </a:lnTo>
                    <a:lnTo>
                      <a:pt x="7569" y="2287"/>
                    </a:lnTo>
                    <a:lnTo>
                      <a:pt x="7569" y="2287"/>
                    </a:lnTo>
                    <a:lnTo>
                      <a:pt x="7578" y="2287"/>
                    </a:lnTo>
                    <a:lnTo>
                      <a:pt x="7578" y="2287"/>
                    </a:lnTo>
                    <a:lnTo>
                      <a:pt x="7578" y="2287"/>
                    </a:lnTo>
                    <a:lnTo>
                      <a:pt x="7578" y="2287"/>
                    </a:lnTo>
                    <a:lnTo>
                      <a:pt x="7578" y="2287"/>
                    </a:lnTo>
                    <a:lnTo>
                      <a:pt x="7587" y="2295"/>
                    </a:lnTo>
                    <a:lnTo>
                      <a:pt x="7587" y="2295"/>
                    </a:lnTo>
                    <a:lnTo>
                      <a:pt x="7595" y="2295"/>
                    </a:lnTo>
                    <a:lnTo>
                      <a:pt x="7595" y="2295"/>
                    </a:lnTo>
                    <a:lnTo>
                      <a:pt x="7604" y="2304"/>
                    </a:lnTo>
                    <a:lnTo>
                      <a:pt x="7604" y="2322"/>
                    </a:lnTo>
                    <a:lnTo>
                      <a:pt x="7604" y="2322"/>
                    </a:lnTo>
                    <a:lnTo>
                      <a:pt x="7604" y="2331"/>
                    </a:lnTo>
                    <a:lnTo>
                      <a:pt x="7604" y="2331"/>
                    </a:lnTo>
                    <a:lnTo>
                      <a:pt x="7613" y="2331"/>
                    </a:lnTo>
                    <a:lnTo>
                      <a:pt x="7613" y="2331"/>
                    </a:lnTo>
                    <a:lnTo>
                      <a:pt x="7622" y="2348"/>
                    </a:lnTo>
                    <a:lnTo>
                      <a:pt x="7640" y="2375"/>
                    </a:lnTo>
                    <a:lnTo>
                      <a:pt x="7640" y="2375"/>
                    </a:lnTo>
                    <a:lnTo>
                      <a:pt x="7648" y="2401"/>
                    </a:lnTo>
                    <a:lnTo>
                      <a:pt x="7657" y="2419"/>
                    </a:lnTo>
                    <a:lnTo>
                      <a:pt x="7657" y="2419"/>
                    </a:lnTo>
                    <a:lnTo>
                      <a:pt x="7666" y="2428"/>
                    </a:lnTo>
                    <a:lnTo>
                      <a:pt x="7666" y="2445"/>
                    </a:lnTo>
                    <a:lnTo>
                      <a:pt x="7666" y="2445"/>
                    </a:lnTo>
                    <a:lnTo>
                      <a:pt x="7684" y="2472"/>
                    </a:lnTo>
                    <a:lnTo>
                      <a:pt x="7684" y="2472"/>
                    </a:lnTo>
                    <a:lnTo>
                      <a:pt x="7692" y="2498"/>
                    </a:lnTo>
                    <a:lnTo>
                      <a:pt x="7692" y="2498"/>
                    </a:lnTo>
                    <a:lnTo>
                      <a:pt x="7692" y="2507"/>
                    </a:lnTo>
                    <a:lnTo>
                      <a:pt x="7692" y="2507"/>
                    </a:lnTo>
                    <a:lnTo>
                      <a:pt x="7692" y="2516"/>
                    </a:lnTo>
                    <a:lnTo>
                      <a:pt x="7692" y="2516"/>
                    </a:lnTo>
                    <a:lnTo>
                      <a:pt x="7692" y="2525"/>
                    </a:lnTo>
                    <a:lnTo>
                      <a:pt x="7692" y="2525"/>
                    </a:lnTo>
                    <a:lnTo>
                      <a:pt x="7710" y="2534"/>
                    </a:lnTo>
                    <a:lnTo>
                      <a:pt x="7710" y="2534"/>
                    </a:lnTo>
                    <a:lnTo>
                      <a:pt x="7737" y="2534"/>
                    </a:lnTo>
                    <a:lnTo>
                      <a:pt x="7754" y="2551"/>
                    </a:lnTo>
                    <a:lnTo>
                      <a:pt x="7754" y="2551"/>
                    </a:lnTo>
                    <a:lnTo>
                      <a:pt x="7763" y="2551"/>
                    </a:lnTo>
                    <a:lnTo>
                      <a:pt x="7772" y="2551"/>
                    </a:lnTo>
                    <a:lnTo>
                      <a:pt x="7772" y="2551"/>
                    </a:lnTo>
                    <a:lnTo>
                      <a:pt x="7807" y="2569"/>
                    </a:lnTo>
                    <a:lnTo>
                      <a:pt x="7807" y="2569"/>
                    </a:lnTo>
                    <a:lnTo>
                      <a:pt x="7825" y="2569"/>
                    </a:lnTo>
                    <a:lnTo>
                      <a:pt x="7834" y="2578"/>
                    </a:lnTo>
                    <a:lnTo>
                      <a:pt x="7834" y="2578"/>
                    </a:lnTo>
                    <a:lnTo>
                      <a:pt x="7842" y="2587"/>
                    </a:lnTo>
                    <a:lnTo>
                      <a:pt x="7842" y="2587"/>
                    </a:lnTo>
                    <a:lnTo>
                      <a:pt x="7851" y="2587"/>
                    </a:lnTo>
                    <a:lnTo>
                      <a:pt x="7851" y="2587"/>
                    </a:lnTo>
                    <a:lnTo>
                      <a:pt x="7851" y="2587"/>
                    </a:lnTo>
                    <a:lnTo>
                      <a:pt x="7869" y="2596"/>
                    </a:lnTo>
                    <a:lnTo>
                      <a:pt x="7869" y="2604"/>
                    </a:lnTo>
                    <a:lnTo>
                      <a:pt x="7869" y="2604"/>
                    </a:lnTo>
                    <a:lnTo>
                      <a:pt x="7869" y="2622"/>
                    </a:lnTo>
                    <a:lnTo>
                      <a:pt x="7869" y="2622"/>
                    </a:lnTo>
                    <a:lnTo>
                      <a:pt x="7878" y="2631"/>
                    </a:lnTo>
                    <a:lnTo>
                      <a:pt x="7878" y="2631"/>
                    </a:lnTo>
                    <a:lnTo>
                      <a:pt x="7878" y="2631"/>
                    </a:lnTo>
                    <a:lnTo>
                      <a:pt x="7878" y="2657"/>
                    </a:lnTo>
                    <a:lnTo>
                      <a:pt x="7878" y="2657"/>
                    </a:lnTo>
                    <a:lnTo>
                      <a:pt x="7887" y="2657"/>
                    </a:lnTo>
                    <a:lnTo>
                      <a:pt x="7887" y="2657"/>
                    </a:lnTo>
                    <a:lnTo>
                      <a:pt x="7895" y="2666"/>
                    </a:lnTo>
                    <a:lnTo>
                      <a:pt x="7922" y="2675"/>
                    </a:lnTo>
                    <a:lnTo>
                      <a:pt x="7922" y="2675"/>
                    </a:lnTo>
                    <a:lnTo>
                      <a:pt x="7922" y="2675"/>
                    </a:lnTo>
                    <a:lnTo>
                      <a:pt x="7940" y="2666"/>
                    </a:lnTo>
                    <a:lnTo>
                      <a:pt x="7957" y="2675"/>
                    </a:lnTo>
                    <a:lnTo>
                      <a:pt x="7957" y="2675"/>
                    </a:lnTo>
                    <a:lnTo>
                      <a:pt x="7957" y="2675"/>
                    </a:lnTo>
                    <a:lnTo>
                      <a:pt x="7966" y="2666"/>
                    </a:lnTo>
                    <a:lnTo>
                      <a:pt x="7975" y="2657"/>
                    </a:lnTo>
                    <a:lnTo>
                      <a:pt x="7975" y="2657"/>
                    </a:lnTo>
                    <a:lnTo>
                      <a:pt x="7975" y="2657"/>
                    </a:lnTo>
                    <a:lnTo>
                      <a:pt x="7975" y="2657"/>
                    </a:lnTo>
                    <a:lnTo>
                      <a:pt x="7992" y="2649"/>
                    </a:lnTo>
                    <a:lnTo>
                      <a:pt x="8019" y="2640"/>
                    </a:lnTo>
                    <a:lnTo>
                      <a:pt x="8019" y="2640"/>
                    </a:lnTo>
                    <a:lnTo>
                      <a:pt x="8028" y="2640"/>
                    </a:lnTo>
                    <a:lnTo>
                      <a:pt x="8028" y="2640"/>
                    </a:lnTo>
                    <a:lnTo>
                      <a:pt x="8045" y="2631"/>
                    </a:lnTo>
                    <a:lnTo>
                      <a:pt x="8063" y="2631"/>
                    </a:lnTo>
                    <a:lnTo>
                      <a:pt x="8072" y="2631"/>
                    </a:lnTo>
                    <a:lnTo>
                      <a:pt x="8072" y="2631"/>
                    </a:lnTo>
                    <a:lnTo>
                      <a:pt x="8081" y="2640"/>
                    </a:lnTo>
                    <a:lnTo>
                      <a:pt x="8090" y="2649"/>
                    </a:lnTo>
                    <a:lnTo>
                      <a:pt x="8090" y="2657"/>
                    </a:lnTo>
                    <a:lnTo>
                      <a:pt x="8090" y="2657"/>
                    </a:lnTo>
                    <a:lnTo>
                      <a:pt x="8090" y="2675"/>
                    </a:lnTo>
                    <a:lnTo>
                      <a:pt x="8090" y="2675"/>
                    </a:lnTo>
                    <a:lnTo>
                      <a:pt x="8090" y="2684"/>
                    </a:lnTo>
                    <a:lnTo>
                      <a:pt x="8090" y="2684"/>
                    </a:lnTo>
                    <a:lnTo>
                      <a:pt x="8090" y="2684"/>
                    </a:lnTo>
                    <a:lnTo>
                      <a:pt x="8098" y="2693"/>
                    </a:lnTo>
                    <a:lnTo>
                      <a:pt x="8098" y="2701"/>
                    </a:lnTo>
                    <a:lnTo>
                      <a:pt x="8098" y="2701"/>
                    </a:lnTo>
                    <a:lnTo>
                      <a:pt x="8081" y="2710"/>
                    </a:lnTo>
                    <a:lnTo>
                      <a:pt x="8081" y="2710"/>
                    </a:lnTo>
                    <a:lnTo>
                      <a:pt x="8081" y="2710"/>
                    </a:lnTo>
                    <a:lnTo>
                      <a:pt x="8081" y="2710"/>
                    </a:lnTo>
                    <a:lnTo>
                      <a:pt x="8072" y="2737"/>
                    </a:lnTo>
                    <a:lnTo>
                      <a:pt x="8063" y="2763"/>
                    </a:lnTo>
                    <a:lnTo>
                      <a:pt x="8063" y="2763"/>
                    </a:lnTo>
                    <a:lnTo>
                      <a:pt x="8054" y="2781"/>
                    </a:lnTo>
                    <a:lnTo>
                      <a:pt x="8054" y="2781"/>
                    </a:lnTo>
                    <a:lnTo>
                      <a:pt x="8045" y="2799"/>
                    </a:lnTo>
                    <a:lnTo>
                      <a:pt x="8045" y="2799"/>
                    </a:lnTo>
                    <a:lnTo>
                      <a:pt x="8037" y="2799"/>
                    </a:lnTo>
                    <a:lnTo>
                      <a:pt x="8037" y="2799"/>
                    </a:lnTo>
                    <a:lnTo>
                      <a:pt x="8028" y="2807"/>
                    </a:lnTo>
                    <a:lnTo>
                      <a:pt x="8028" y="2816"/>
                    </a:lnTo>
                    <a:lnTo>
                      <a:pt x="8028" y="2816"/>
                    </a:lnTo>
                    <a:lnTo>
                      <a:pt x="8019" y="2834"/>
                    </a:lnTo>
                    <a:lnTo>
                      <a:pt x="8010" y="2834"/>
                    </a:lnTo>
                    <a:lnTo>
                      <a:pt x="8010" y="2834"/>
                    </a:lnTo>
                    <a:lnTo>
                      <a:pt x="8010" y="2834"/>
                    </a:lnTo>
                    <a:lnTo>
                      <a:pt x="8010" y="2834"/>
                    </a:lnTo>
                    <a:lnTo>
                      <a:pt x="8001" y="2843"/>
                    </a:lnTo>
                    <a:lnTo>
                      <a:pt x="8001" y="2843"/>
                    </a:lnTo>
                    <a:lnTo>
                      <a:pt x="8001" y="2843"/>
                    </a:lnTo>
                    <a:lnTo>
                      <a:pt x="8001" y="2843"/>
                    </a:lnTo>
                    <a:lnTo>
                      <a:pt x="8001" y="2860"/>
                    </a:lnTo>
                    <a:lnTo>
                      <a:pt x="8001" y="2860"/>
                    </a:lnTo>
                    <a:lnTo>
                      <a:pt x="7984" y="2869"/>
                    </a:lnTo>
                    <a:lnTo>
                      <a:pt x="7975" y="2869"/>
                    </a:lnTo>
                    <a:lnTo>
                      <a:pt x="7975" y="2869"/>
                    </a:lnTo>
                    <a:lnTo>
                      <a:pt x="7957" y="2869"/>
                    </a:lnTo>
                    <a:lnTo>
                      <a:pt x="7940" y="2860"/>
                    </a:lnTo>
                    <a:lnTo>
                      <a:pt x="7940" y="2860"/>
                    </a:lnTo>
                    <a:lnTo>
                      <a:pt x="7913" y="2869"/>
                    </a:lnTo>
                    <a:lnTo>
                      <a:pt x="7904" y="2878"/>
                    </a:lnTo>
                    <a:lnTo>
                      <a:pt x="7904" y="2878"/>
                    </a:lnTo>
                    <a:lnTo>
                      <a:pt x="7895" y="2878"/>
                    </a:lnTo>
                    <a:lnTo>
                      <a:pt x="7895" y="2878"/>
                    </a:lnTo>
                    <a:lnTo>
                      <a:pt x="7887" y="2896"/>
                    </a:lnTo>
                    <a:lnTo>
                      <a:pt x="7895" y="2905"/>
                    </a:lnTo>
                    <a:lnTo>
                      <a:pt x="7895" y="2905"/>
                    </a:lnTo>
                    <a:lnTo>
                      <a:pt x="7895" y="2922"/>
                    </a:lnTo>
                    <a:lnTo>
                      <a:pt x="7895" y="2922"/>
                    </a:lnTo>
                    <a:lnTo>
                      <a:pt x="7895" y="2931"/>
                    </a:lnTo>
                    <a:lnTo>
                      <a:pt x="7895" y="2931"/>
                    </a:lnTo>
                    <a:lnTo>
                      <a:pt x="7895" y="2949"/>
                    </a:lnTo>
                    <a:lnTo>
                      <a:pt x="7895" y="2949"/>
                    </a:lnTo>
                    <a:lnTo>
                      <a:pt x="7904" y="2966"/>
                    </a:lnTo>
                    <a:lnTo>
                      <a:pt x="7904" y="2984"/>
                    </a:lnTo>
                    <a:lnTo>
                      <a:pt x="7904" y="3002"/>
                    </a:lnTo>
                    <a:lnTo>
                      <a:pt x="7904" y="3002"/>
                    </a:lnTo>
                    <a:lnTo>
                      <a:pt x="7913" y="3002"/>
                    </a:lnTo>
                    <a:lnTo>
                      <a:pt x="7913" y="3002"/>
                    </a:lnTo>
                    <a:lnTo>
                      <a:pt x="7940" y="2984"/>
                    </a:lnTo>
                    <a:lnTo>
                      <a:pt x="7940" y="2984"/>
                    </a:lnTo>
                    <a:lnTo>
                      <a:pt x="7957" y="3002"/>
                    </a:lnTo>
                    <a:lnTo>
                      <a:pt x="7957" y="3002"/>
                    </a:lnTo>
                    <a:lnTo>
                      <a:pt x="7966" y="3002"/>
                    </a:lnTo>
                    <a:lnTo>
                      <a:pt x="7966" y="3002"/>
                    </a:lnTo>
                    <a:lnTo>
                      <a:pt x="7975" y="3010"/>
                    </a:lnTo>
                    <a:lnTo>
                      <a:pt x="7975" y="3010"/>
                    </a:lnTo>
                    <a:lnTo>
                      <a:pt x="8001" y="3019"/>
                    </a:lnTo>
                    <a:lnTo>
                      <a:pt x="8001" y="3019"/>
                    </a:lnTo>
                    <a:lnTo>
                      <a:pt x="8037" y="3010"/>
                    </a:lnTo>
                    <a:lnTo>
                      <a:pt x="8072" y="2984"/>
                    </a:lnTo>
                    <a:lnTo>
                      <a:pt x="8134" y="2940"/>
                    </a:lnTo>
                    <a:lnTo>
                      <a:pt x="8134" y="2940"/>
                    </a:lnTo>
                    <a:lnTo>
                      <a:pt x="8151" y="2922"/>
                    </a:lnTo>
                    <a:lnTo>
                      <a:pt x="8204" y="2869"/>
                    </a:lnTo>
                    <a:lnTo>
                      <a:pt x="8231" y="2843"/>
                    </a:lnTo>
                    <a:lnTo>
                      <a:pt x="8231" y="2843"/>
                    </a:lnTo>
                    <a:lnTo>
                      <a:pt x="8275" y="2790"/>
                    </a:lnTo>
                    <a:lnTo>
                      <a:pt x="8292" y="2763"/>
                    </a:lnTo>
                    <a:lnTo>
                      <a:pt x="8310" y="2728"/>
                    </a:lnTo>
                    <a:lnTo>
                      <a:pt x="8310" y="2728"/>
                    </a:lnTo>
                    <a:lnTo>
                      <a:pt x="8328" y="2710"/>
                    </a:lnTo>
                    <a:lnTo>
                      <a:pt x="8345" y="2684"/>
                    </a:lnTo>
                    <a:lnTo>
                      <a:pt x="8345" y="2684"/>
                    </a:lnTo>
                    <a:lnTo>
                      <a:pt x="8354" y="2684"/>
                    </a:lnTo>
                    <a:lnTo>
                      <a:pt x="8354" y="2684"/>
                    </a:lnTo>
                    <a:lnTo>
                      <a:pt x="8363" y="2675"/>
                    </a:lnTo>
                    <a:lnTo>
                      <a:pt x="8363" y="2675"/>
                    </a:lnTo>
                    <a:lnTo>
                      <a:pt x="8372" y="2657"/>
                    </a:lnTo>
                    <a:lnTo>
                      <a:pt x="8372" y="2657"/>
                    </a:lnTo>
                    <a:lnTo>
                      <a:pt x="8381" y="2640"/>
                    </a:lnTo>
                    <a:lnTo>
                      <a:pt x="8381" y="2640"/>
                    </a:lnTo>
                    <a:lnTo>
                      <a:pt x="8398" y="2622"/>
                    </a:lnTo>
                    <a:lnTo>
                      <a:pt x="8407" y="2596"/>
                    </a:lnTo>
                    <a:lnTo>
                      <a:pt x="8407" y="2596"/>
                    </a:lnTo>
                    <a:lnTo>
                      <a:pt x="8416" y="2560"/>
                    </a:lnTo>
                    <a:lnTo>
                      <a:pt x="8425" y="2516"/>
                    </a:lnTo>
                    <a:lnTo>
                      <a:pt x="8425" y="2516"/>
                    </a:lnTo>
                    <a:lnTo>
                      <a:pt x="8434" y="2490"/>
                    </a:lnTo>
                    <a:lnTo>
                      <a:pt x="8434" y="2490"/>
                    </a:lnTo>
                    <a:lnTo>
                      <a:pt x="8434" y="2454"/>
                    </a:lnTo>
                    <a:lnTo>
                      <a:pt x="8434" y="2454"/>
                    </a:lnTo>
                    <a:lnTo>
                      <a:pt x="8434" y="2454"/>
                    </a:lnTo>
                    <a:lnTo>
                      <a:pt x="8434" y="2454"/>
                    </a:lnTo>
                    <a:lnTo>
                      <a:pt x="8442" y="2437"/>
                    </a:lnTo>
                    <a:lnTo>
                      <a:pt x="8442" y="2437"/>
                    </a:lnTo>
                    <a:lnTo>
                      <a:pt x="8442" y="2428"/>
                    </a:lnTo>
                    <a:lnTo>
                      <a:pt x="8442" y="2428"/>
                    </a:lnTo>
                    <a:lnTo>
                      <a:pt x="8451" y="2410"/>
                    </a:lnTo>
                    <a:lnTo>
                      <a:pt x="8451" y="2410"/>
                    </a:lnTo>
                    <a:lnTo>
                      <a:pt x="8451" y="2401"/>
                    </a:lnTo>
                    <a:lnTo>
                      <a:pt x="8451" y="2401"/>
                    </a:lnTo>
                    <a:lnTo>
                      <a:pt x="8469" y="2384"/>
                    </a:lnTo>
                    <a:lnTo>
                      <a:pt x="8469" y="2384"/>
                    </a:lnTo>
                    <a:lnTo>
                      <a:pt x="8478" y="2366"/>
                    </a:lnTo>
                    <a:lnTo>
                      <a:pt x="8478" y="2340"/>
                    </a:lnTo>
                    <a:lnTo>
                      <a:pt x="8478" y="2304"/>
                    </a:lnTo>
                    <a:lnTo>
                      <a:pt x="8478" y="2304"/>
                    </a:lnTo>
                    <a:lnTo>
                      <a:pt x="8469" y="2295"/>
                    </a:lnTo>
                    <a:lnTo>
                      <a:pt x="8469" y="2295"/>
                    </a:lnTo>
                    <a:lnTo>
                      <a:pt x="8469" y="2295"/>
                    </a:lnTo>
                    <a:lnTo>
                      <a:pt x="8469" y="2295"/>
                    </a:lnTo>
                    <a:lnTo>
                      <a:pt x="8478" y="2287"/>
                    </a:lnTo>
                    <a:lnTo>
                      <a:pt x="8478" y="2278"/>
                    </a:lnTo>
                    <a:lnTo>
                      <a:pt x="8478" y="2278"/>
                    </a:lnTo>
                    <a:lnTo>
                      <a:pt x="8478" y="2260"/>
                    </a:lnTo>
                    <a:lnTo>
                      <a:pt x="8469" y="2260"/>
                    </a:lnTo>
                    <a:lnTo>
                      <a:pt x="8469" y="2260"/>
                    </a:lnTo>
                    <a:lnTo>
                      <a:pt x="8460" y="2251"/>
                    </a:lnTo>
                    <a:lnTo>
                      <a:pt x="8451" y="2251"/>
                    </a:lnTo>
                    <a:lnTo>
                      <a:pt x="8451" y="2251"/>
                    </a:lnTo>
                    <a:lnTo>
                      <a:pt x="8442" y="2242"/>
                    </a:lnTo>
                    <a:lnTo>
                      <a:pt x="8442" y="2242"/>
                    </a:lnTo>
                    <a:lnTo>
                      <a:pt x="8425" y="2234"/>
                    </a:lnTo>
                    <a:lnTo>
                      <a:pt x="8425" y="2234"/>
                    </a:lnTo>
                    <a:lnTo>
                      <a:pt x="8416" y="2216"/>
                    </a:lnTo>
                    <a:lnTo>
                      <a:pt x="8407" y="2207"/>
                    </a:lnTo>
                    <a:lnTo>
                      <a:pt x="8389" y="2198"/>
                    </a:lnTo>
                    <a:lnTo>
                      <a:pt x="8372" y="2189"/>
                    </a:lnTo>
                    <a:lnTo>
                      <a:pt x="8363" y="2189"/>
                    </a:lnTo>
                    <a:lnTo>
                      <a:pt x="8363" y="2189"/>
                    </a:lnTo>
                    <a:lnTo>
                      <a:pt x="8363" y="2189"/>
                    </a:lnTo>
                    <a:lnTo>
                      <a:pt x="8363" y="2189"/>
                    </a:lnTo>
                    <a:lnTo>
                      <a:pt x="8345" y="2189"/>
                    </a:lnTo>
                    <a:lnTo>
                      <a:pt x="8328" y="2189"/>
                    </a:lnTo>
                    <a:lnTo>
                      <a:pt x="8328" y="2189"/>
                    </a:lnTo>
                    <a:lnTo>
                      <a:pt x="8319" y="2189"/>
                    </a:lnTo>
                    <a:lnTo>
                      <a:pt x="8319" y="2198"/>
                    </a:lnTo>
                    <a:lnTo>
                      <a:pt x="8319" y="2198"/>
                    </a:lnTo>
                    <a:lnTo>
                      <a:pt x="8319" y="2207"/>
                    </a:lnTo>
                    <a:lnTo>
                      <a:pt x="8319" y="2207"/>
                    </a:lnTo>
                    <a:lnTo>
                      <a:pt x="8310" y="2207"/>
                    </a:lnTo>
                    <a:lnTo>
                      <a:pt x="8310" y="2207"/>
                    </a:lnTo>
                    <a:lnTo>
                      <a:pt x="8292" y="2216"/>
                    </a:lnTo>
                    <a:lnTo>
                      <a:pt x="8284" y="2234"/>
                    </a:lnTo>
                    <a:lnTo>
                      <a:pt x="8284" y="2234"/>
                    </a:lnTo>
                    <a:lnTo>
                      <a:pt x="8266" y="2242"/>
                    </a:lnTo>
                    <a:lnTo>
                      <a:pt x="8266" y="2242"/>
                    </a:lnTo>
                    <a:lnTo>
                      <a:pt x="8266" y="2234"/>
                    </a:lnTo>
                    <a:lnTo>
                      <a:pt x="8266" y="2225"/>
                    </a:lnTo>
                    <a:lnTo>
                      <a:pt x="8266" y="2225"/>
                    </a:lnTo>
                    <a:lnTo>
                      <a:pt x="8266" y="2216"/>
                    </a:lnTo>
                    <a:lnTo>
                      <a:pt x="8257" y="2216"/>
                    </a:lnTo>
                    <a:lnTo>
                      <a:pt x="8257" y="2216"/>
                    </a:lnTo>
                    <a:lnTo>
                      <a:pt x="8257" y="2207"/>
                    </a:lnTo>
                    <a:lnTo>
                      <a:pt x="8248" y="2198"/>
                    </a:lnTo>
                    <a:lnTo>
                      <a:pt x="8248" y="2198"/>
                    </a:lnTo>
                    <a:lnTo>
                      <a:pt x="8231" y="2198"/>
                    </a:lnTo>
                    <a:lnTo>
                      <a:pt x="8222" y="2207"/>
                    </a:lnTo>
                    <a:lnTo>
                      <a:pt x="8222" y="2207"/>
                    </a:lnTo>
                    <a:lnTo>
                      <a:pt x="8213" y="2216"/>
                    </a:lnTo>
                    <a:lnTo>
                      <a:pt x="8213" y="2216"/>
                    </a:lnTo>
                    <a:lnTo>
                      <a:pt x="8213" y="2216"/>
                    </a:lnTo>
                    <a:lnTo>
                      <a:pt x="8213" y="2216"/>
                    </a:lnTo>
                    <a:lnTo>
                      <a:pt x="8213" y="2189"/>
                    </a:lnTo>
                    <a:lnTo>
                      <a:pt x="8213" y="2189"/>
                    </a:lnTo>
                    <a:lnTo>
                      <a:pt x="8213" y="2172"/>
                    </a:lnTo>
                    <a:lnTo>
                      <a:pt x="8213" y="2172"/>
                    </a:lnTo>
                    <a:lnTo>
                      <a:pt x="8213" y="2163"/>
                    </a:lnTo>
                    <a:lnTo>
                      <a:pt x="8195" y="2154"/>
                    </a:lnTo>
                    <a:lnTo>
                      <a:pt x="8187" y="2154"/>
                    </a:lnTo>
                    <a:lnTo>
                      <a:pt x="8187" y="2154"/>
                    </a:lnTo>
                    <a:lnTo>
                      <a:pt x="8178" y="2163"/>
                    </a:lnTo>
                    <a:lnTo>
                      <a:pt x="8178" y="2163"/>
                    </a:lnTo>
                    <a:lnTo>
                      <a:pt x="8151" y="2163"/>
                    </a:lnTo>
                    <a:lnTo>
                      <a:pt x="8151" y="2163"/>
                    </a:lnTo>
                    <a:lnTo>
                      <a:pt x="8134" y="2154"/>
                    </a:lnTo>
                    <a:lnTo>
                      <a:pt x="8134" y="2154"/>
                    </a:lnTo>
                    <a:lnTo>
                      <a:pt x="8151" y="2137"/>
                    </a:lnTo>
                    <a:lnTo>
                      <a:pt x="8151" y="2137"/>
                    </a:lnTo>
                    <a:lnTo>
                      <a:pt x="8178" y="2119"/>
                    </a:lnTo>
                    <a:lnTo>
                      <a:pt x="8178" y="2119"/>
                    </a:lnTo>
                    <a:lnTo>
                      <a:pt x="8187" y="2101"/>
                    </a:lnTo>
                    <a:lnTo>
                      <a:pt x="8187" y="2101"/>
                    </a:lnTo>
                    <a:lnTo>
                      <a:pt x="8187" y="2101"/>
                    </a:lnTo>
                    <a:lnTo>
                      <a:pt x="8187" y="2101"/>
                    </a:lnTo>
                    <a:lnTo>
                      <a:pt x="8213" y="2092"/>
                    </a:lnTo>
                    <a:lnTo>
                      <a:pt x="8240" y="2075"/>
                    </a:lnTo>
                    <a:lnTo>
                      <a:pt x="8240" y="2075"/>
                    </a:lnTo>
                    <a:lnTo>
                      <a:pt x="8266" y="2057"/>
                    </a:lnTo>
                    <a:lnTo>
                      <a:pt x="8266" y="2057"/>
                    </a:lnTo>
                    <a:lnTo>
                      <a:pt x="8284" y="2039"/>
                    </a:lnTo>
                    <a:lnTo>
                      <a:pt x="8301" y="2013"/>
                    </a:lnTo>
                    <a:lnTo>
                      <a:pt x="8301" y="2013"/>
                    </a:lnTo>
                    <a:lnTo>
                      <a:pt x="8328" y="1995"/>
                    </a:lnTo>
                    <a:lnTo>
                      <a:pt x="8328" y="1995"/>
                    </a:lnTo>
                    <a:lnTo>
                      <a:pt x="8337" y="1986"/>
                    </a:lnTo>
                    <a:lnTo>
                      <a:pt x="8337" y="1986"/>
                    </a:lnTo>
                    <a:lnTo>
                      <a:pt x="8354" y="1978"/>
                    </a:lnTo>
                    <a:lnTo>
                      <a:pt x="8354" y="1978"/>
                    </a:lnTo>
                    <a:lnTo>
                      <a:pt x="8372" y="1960"/>
                    </a:lnTo>
                    <a:lnTo>
                      <a:pt x="8372" y="1960"/>
                    </a:lnTo>
                    <a:lnTo>
                      <a:pt x="8416" y="1925"/>
                    </a:lnTo>
                    <a:lnTo>
                      <a:pt x="8434" y="1898"/>
                    </a:lnTo>
                    <a:lnTo>
                      <a:pt x="8434" y="1898"/>
                    </a:lnTo>
                    <a:lnTo>
                      <a:pt x="8442" y="1889"/>
                    </a:lnTo>
                    <a:lnTo>
                      <a:pt x="8469" y="1881"/>
                    </a:lnTo>
                    <a:lnTo>
                      <a:pt x="8469" y="1881"/>
                    </a:lnTo>
                    <a:lnTo>
                      <a:pt x="8495" y="1854"/>
                    </a:lnTo>
                    <a:lnTo>
                      <a:pt x="8495" y="1854"/>
                    </a:lnTo>
                    <a:lnTo>
                      <a:pt x="8504" y="1845"/>
                    </a:lnTo>
                    <a:lnTo>
                      <a:pt x="8504" y="1845"/>
                    </a:lnTo>
                    <a:lnTo>
                      <a:pt x="8539" y="1819"/>
                    </a:lnTo>
                    <a:lnTo>
                      <a:pt x="8601" y="1792"/>
                    </a:lnTo>
                    <a:lnTo>
                      <a:pt x="8637" y="1792"/>
                    </a:lnTo>
                    <a:lnTo>
                      <a:pt x="8637" y="1792"/>
                    </a:lnTo>
                    <a:lnTo>
                      <a:pt x="8689" y="1801"/>
                    </a:lnTo>
                    <a:lnTo>
                      <a:pt x="8725" y="1810"/>
                    </a:lnTo>
                    <a:lnTo>
                      <a:pt x="8725" y="1810"/>
                    </a:lnTo>
                    <a:lnTo>
                      <a:pt x="8742" y="1819"/>
                    </a:lnTo>
                    <a:lnTo>
                      <a:pt x="8760" y="1810"/>
                    </a:lnTo>
                    <a:lnTo>
                      <a:pt x="8760" y="1810"/>
                    </a:lnTo>
                    <a:lnTo>
                      <a:pt x="8760" y="1810"/>
                    </a:lnTo>
                    <a:lnTo>
                      <a:pt x="8760" y="1810"/>
                    </a:lnTo>
                    <a:lnTo>
                      <a:pt x="8787" y="1810"/>
                    </a:lnTo>
                    <a:lnTo>
                      <a:pt x="8787" y="1810"/>
                    </a:lnTo>
                    <a:lnTo>
                      <a:pt x="8795" y="1810"/>
                    </a:lnTo>
                    <a:lnTo>
                      <a:pt x="8804" y="1810"/>
                    </a:lnTo>
                    <a:lnTo>
                      <a:pt x="8804" y="1810"/>
                    </a:lnTo>
                    <a:lnTo>
                      <a:pt x="8822" y="1810"/>
                    </a:lnTo>
                    <a:lnTo>
                      <a:pt x="8839" y="1801"/>
                    </a:lnTo>
                    <a:lnTo>
                      <a:pt x="8839" y="1801"/>
                    </a:lnTo>
                    <a:lnTo>
                      <a:pt x="8848" y="1801"/>
                    </a:lnTo>
                    <a:lnTo>
                      <a:pt x="8848" y="1801"/>
                    </a:lnTo>
                    <a:lnTo>
                      <a:pt x="8857" y="1801"/>
                    </a:lnTo>
                    <a:lnTo>
                      <a:pt x="8857" y="1801"/>
                    </a:lnTo>
                    <a:lnTo>
                      <a:pt x="8866" y="1801"/>
                    </a:lnTo>
                    <a:lnTo>
                      <a:pt x="8884" y="1801"/>
                    </a:lnTo>
                    <a:lnTo>
                      <a:pt x="8884" y="1801"/>
                    </a:lnTo>
                    <a:lnTo>
                      <a:pt x="8901" y="1801"/>
                    </a:lnTo>
                    <a:lnTo>
                      <a:pt x="8910" y="1783"/>
                    </a:lnTo>
                    <a:lnTo>
                      <a:pt x="8910" y="1783"/>
                    </a:lnTo>
                    <a:lnTo>
                      <a:pt x="8928" y="1775"/>
                    </a:lnTo>
                    <a:lnTo>
                      <a:pt x="8945" y="1775"/>
                    </a:lnTo>
                    <a:lnTo>
                      <a:pt x="8945" y="1775"/>
                    </a:lnTo>
                    <a:lnTo>
                      <a:pt x="8981" y="1775"/>
                    </a:lnTo>
                    <a:lnTo>
                      <a:pt x="8981" y="1775"/>
                    </a:lnTo>
                    <a:lnTo>
                      <a:pt x="8989" y="1783"/>
                    </a:lnTo>
                    <a:lnTo>
                      <a:pt x="8989" y="1783"/>
                    </a:lnTo>
                    <a:lnTo>
                      <a:pt x="9007" y="1792"/>
                    </a:lnTo>
                    <a:lnTo>
                      <a:pt x="9034" y="1792"/>
                    </a:lnTo>
                    <a:lnTo>
                      <a:pt x="9034" y="1792"/>
                    </a:lnTo>
                    <a:lnTo>
                      <a:pt x="9034" y="1783"/>
                    </a:lnTo>
                    <a:lnTo>
                      <a:pt x="9034" y="1783"/>
                    </a:lnTo>
                    <a:lnTo>
                      <a:pt x="9042" y="1792"/>
                    </a:lnTo>
                    <a:lnTo>
                      <a:pt x="9042" y="1792"/>
                    </a:lnTo>
                    <a:lnTo>
                      <a:pt x="9051" y="1801"/>
                    </a:lnTo>
                    <a:lnTo>
                      <a:pt x="9051" y="1801"/>
                    </a:lnTo>
                    <a:lnTo>
                      <a:pt x="9051" y="1801"/>
                    </a:lnTo>
                    <a:lnTo>
                      <a:pt x="9069" y="1810"/>
                    </a:lnTo>
                    <a:lnTo>
                      <a:pt x="9069" y="1810"/>
                    </a:lnTo>
                    <a:lnTo>
                      <a:pt x="9060" y="1828"/>
                    </a:lnTo>
                    <a:lnTo>
                      <a:pt x="9060" y="1828"/>
                    </a:lnTo>
                    <a:lnTo>
                      <a:pt x="9069" y="1836"/>
                    </a:lnTo>
                    <a:lnTo>
                      <a:pt x="9078" y="1836"/>
                    </a:lnTo>
                    <a:lnTo>
                      <a:pt x="9095" y="1836"/>
                    </a:lnTo>
                    <a:lnTo>
                      <a:pt x="9095" y="1836"/>
                    </a:lnTo>
                    <a:lnTo>
                      <a:pt x="9113" y="1836"/>
                    </a:lnTo>
                    <a:lnTo>
                      <a:pt x="9113" y="1836"/>
                    </a:lnTo>
                    <a:lnTo>
                      <a:pt x="9139" y="1836"/>
                    </a:lnTo>
                    <a:lnTo>
                      <a:pt x="9157" y="1828"/>
                    </a:lnTo>
                    <a:lnTo>
                      <a:pt x="9157" y="1828"/>
                    </a:lnTo>
                    <a:lnTo>
                      <a:pt x="9175" y="1828"/>
                    </a:lnTo>
                    <a:lnTo>
                      <a:pt x="9175" y="1828"/>
                    </a:lnTo>
                    <a:lnTo>
                      <a:pt x="9175" y="1828"/>
                    </a:lnTo>
                    <a:lnTo>
                      <a:pt x="9184" y="1828"/>
                    </a:lnTo>
                    <a:lnTo>
                      <a:pt x="9192" y="1828"/>
                    </a:lnTo>
                    <a:lnTo>
                      <a:pt x="9192" y="1828"/>
                    </a:lnTo>
                    <a:lnTo>
                      <a:pt x="9201" y="1828"/>
                    </a:lnTo>
                    <a:lnTo>
                      <a:pt x="9201" y="1828"/>
                    </a:lnTo>
                    <a:lnTo>
                      <a:pt x="9228" y="1819"/>
                    </a:lnTo>
                    <a:lnTo>
                      <a:pt x="9228" y="1819"/>
                    </a:lnTo>
                    <a:lnTo>
                      <a:pt x="9237" y="1810"/>
                    </a:lnTo>
                    <a:lnTo>
                      <a:pt x="9245" y="1801"/>
                    </a:lnTo>
                    <a:lnTo>
                      <a:pt x="9245" y="1801"/>
                    </a:lnTo>
                    <a:lnTo>
                      <a:pt x="9237" y="1783"/>
                    </a:lnTo>
                    <a:lnTo>
                      <a:pt x="9228" y="1783"/>
                    </a:lnTo>
                    <a:lnTo>
                      <a:pt x="9228" y="1783"/>
                    </a:lnTo>
                    <a:lnTo>
                      <a:pt x="9228" y="1783"/>
                    </a:lnTo>
                    <a:lnTo>
                      <a:pt x="9228" y="1783"/>
                    </a:lnTo>
                    <a:lnTo>
                      <a:pt x="9219" y="1775"/>
                    </a:lnTo>
                    <a:lnTo>
                      <a:pt x="9219" y="1775"/>
                    </a:lnTo>
                    <a:lnTo>
                      <a:pt x="9237" y="1748"/>
                    </a:lnTo>
                    <a:lnTo>
                      <a:pt x="9237" y="1748"/>
                    </a:lnTo>
                    <a:lnTo>
                      <a:pt x="9254" y="1722"/>
                    </a:lnTo>
                    <a:lnTo>
                      <a:pt x="9281" y="1704"/>
                    </a:lnTo>
                    <a:lnTo>
                      <a:pt x="9289" y="1695"/>
                    </a:lnTo>
                    <a:lnTo>
                      <a:pt x="9289" y="1695"/>
                    </a:lnTo>
                    <a:lnTo>
                      <a:pt x="9316" y="1677"/>
                    </a:lnTo>
                    <a:lnTo>
                      <a:pt x="9316" y="1677"/>
                    </a:lnTo>
                    <a:lnTo>
                      <a:pt x="9342" y="1669"/>
                    </a:lnTo>
                    <a:lnTo>
                      <a:pt x="9342" y="1669"/>
                    </a:lnTo>
                    <a:lnTo>
                      <a:pt x="9342" y="1669"/>
                    </a:lnTo>
                    <a:lnTo>
                      <a:pt x="9360" y="1660"/>
                    </a:lnTo>
                    <a:lnTo>
                      <a:pt x="9360" y="1651"/>
                    </a:lnTo>
                    <a:lnTo>
                      <a:pt x="9360" y="1651"/>
                    </a:lnTo>
                    <a:lnTo>
                      <a:pt x="9369" y="1625"/>
                    </a:lnTo>
                    <a:lnTo>
                      <a:pt x="9378" y="1607"/>
                    </a:lnTo>
                    <a:lnTo>
                      <a:pt x="9422" y="1607"/>
                    </a:lnTo>
                    <a:lnTo>
                      <a:pt x="9422" y="1607"/>
                    </a:lnTo>
                    <a:lnTo>
                      <a:pt x="9448" y="1607"/>
                    </a:lnTo>
                    <a:lnTo>
                      <a:pt x="9475" y="1598"/>
                    </a:lnTo>
                    <a:lnTo>
                      <a:pt x="9475" y="1598"/>
                    </a:lnTo>
                    <a:lnTo>
                      <a:pt x="9492" y="1589"/>
                    </a:lnTo>
                    <a:lnTo>
                      <a:pt x="9492" y="1589"/>
                    </a:lnTo>
                    <a:lnTo>
                      <a:pt x="9501" y="1598"/>
                    </a:lnTo>
                    <a:lnTo>
                      <a:pt x="9501" y="1598"/>
                    </a:lnTo>
                    <a:lnTo>
                      <a:pt x="9510" y="1607"/>
                    </a:lnTo>
                    <a:lnTo>
                      <a:pt x="9510" y="1607"/>
                    </a:lnTo>
                    <a:lnTo>
                      <a:pt x="9519" y="1607"/>
                    </a:lnTo>
                    <a:lnTo>
                      <a:pt x="9528" y="1607"/>
                    </a:lnTo>
                    <a:lnTo>
                      <a:pt x="9528" y="1607"/>
                    </a:lnTo>
                    <a:lnTo>
                      <a:pt x="9536" y="1598"/>
                    </a:lnTo>
                    <a:lnTo>
                      <a:pt x="9536" y="1598"/>
                    </a:lnTo>
                    <a:lnTo>
                      <a:pt x="9545" y="1598"/>
                    </a:lnTo>
                    <a:lnTo>
                      <a:pt x="9545" y="1598"/>
                    </a:lnTo>
                    <a:lnTo>
                      <a:pt x="9545" y="1598"/>
                    </a:lnTo>
                    <a:lnTo>
                      <a:pt x="9545" y="1598"/>
                    </a:lnTo>
                    <a:lnTo>
                      <a:pt x="9545" y="1607"/>
                    </a:lnTo>
                    <a:lnTo>
                      <a:pt x="9545" y="1607"/>
                    </a:lnTo>
                    <a:lnTo>
                      <a:pt x="9528" y="1616"/>
                    </a:lnTo>
                    <a:lnTo>
                      <a:pt x="9519" y="1633"/>
                    </a:lnTo>
                    <a:lnTo>
                      <a:pt x="9519" y="1633"/>
                    </a:lnTo>
                    <a:lnTo>
                      <a:pt x="9519" y="1642"/>
                    </a:lnTo>
                    <a:lnTo>
                      <a:pt x="9519" y="1651"/>
                    </a:lnTo>
                    <a:lnTo>
                      <a:pt x="9519" y="1651"/>
                    </a:lnTo>
                    <a:lnTo>
                      <a:pt x="9519" y="1660"/>
                    </a:lnTo>
                    <a:lnTo>
                      <a:pt x="9536" y="1669"/>
                    </a:lnTo>
                    <a:lnTo>
                      <a:pt x="9545" y="1669"/>
                    </a:lnTo>
                    <a:lnTo>
                      <a:pt x="9545" y="1669"/>
                    </a:lnTo>
                    <a:lnTo>
                      <a:pt x="9554" y="1669"/>
                    </a:lnTo>
                    <a:lnTo>
                      <a:pt x="9554" y="1669"/>
                    </a:lnTo>
                    <a:lnTo>
                      <a:pt x="9554" y="1669"/>
                    </a:lnTo>
                    <a:lnTo>
                      <a:pt x="9563" y="1686"/>
                    </a:lnTo>
                    <a:lnTo>
                      <a:pt x="9563" y="1686"/>
                    </a:lnTo>
                    <a:lnTo>
                      <a:pt x="9581" y="1686"/>
                    </a:lnTo>
                    <a:lnTo>
                      <a:pt x="9581" y="1686"/>
                    </a:lnTo>
                    <a:lnTo>
                      <a:pt x="9598" y="1677"/>
                    </a:lnTo>
                    <a:lnTo>
                      <a:pt x="9616" y="1660"/>
                    </a:lnTo>
                    <a:lnTo>
                      <a:pt x="9616" y="1660"/>
                    </a:lnTo>
                    <a:lnTo>
                      <a:pt x="9642" y="1642"/>
                    </a:lnTo>
                    <a:lnTo>
                      <a:pt x="9669" y="1625"/>
                    </a:lnTo>
                    <a:lnTo>
                      <a:pt x="9704" y="1625"/>
                    </a:lnTo>
                    <a:lnTo>
                      <a:pt x="9713" y="1625"/>
                    </a:lnTo>
                    <a:lnTo>
                      <a:pt x="9713" y="1625"/>
                    </a:lnTo>
                    <a:lnTo>
                      <a:pt x="9722" y="1616"/>
                    </a:lnTo>
                    <a:lnTo>
                      <a:pt x="9731" y="1607"/>
                    </a:lnTo>
                    <a:lnTo>
                      <a:pt x="9731" y="1589"/>
                    </a:lnTo>
                    <a:lnTo>
                      <a:pt x="9731" y="1589"/>
                    </a:lnTo>
                    <a:lnTo>
                      <a:pt x="9722" y="1580"/>
                    </a:lnTo>
                    <a:lnTo>
                      <a:pt x="9722" y="1580"/>
                    </a:lnTo>
                    <a:lnTo>
                      <a:pt x="9722" y="1554"/>
                    </a:lnTo>
                    <a:lnTo>
                      <a:pt x="9722" y="1554"/>
                    </a:lnTo>
                    <a:lnTo>
                      <a:pt x="9731" y="1545"/>
                    </a:lnTo>
                    <a:lnTo>
                      <a:pt x="9748" y="1536"/>
                    </a:lnTo>
                    <a:lnTo>
                      <a:pt x="9792" y="1527"/>
                    </a:lnTo>
                    <a:lnTo>
                      <a:pt x="9792" y="1527"/>
                    </a:lnTo>
                    <a:lnTo>
                      <a:pt x="9792" y="1527"/>
                    </a:lnTo>
                    <a:lnTo>
                      <a:pt x="9792" y="1527"/>
                    </a:lnTo>
                    <a:lnTo>
                      <a:pt x="9784" y="1536"/>
                    </a:lnTo>
                    <a:lnTo>
                      <a:pt x="9775" y="1545"/>
                    </a:lnTo>
                    <a:lnTo>
                      <a:pt x="9775" y="1545"/>
                    </a:lnTo>
                    <a:lnTo>
                      <a:pt x="9766" y="1563"/>
                    </a:lnTo>
                    <a:lnTo>
                      <a:pt x="9766" y="1580"/>
                    </a:lnTo>
                    <a:lnTo>
                      <a:pt x="9766" y="1580"/>
                    </a:lnTo>
                    <a:lnTo>
                      <a:pt x="9757" y="1607"/>
                    </a:lnTo>
                    <a:lnTo>
                      <a:pt x="9757" y="1607"/>
                    </a:lnTo>
                    <a:lnTo>
                      <a:pt x="9757" y="1607"/>
                    </a:lnTo>
                    <a:lnTo>
                      <a:pt x="9748" y="1625"/>
                    </a:lnTo>
                    <a:lnTo>
                      <a:pt x="9748" y="1625"/>
                    </a:lnTo>
                    <a:lnTo>
                      <a:pt x="9757" y="1633"/>
                    </a:lnTo>
                    <a:lnTo>
                      <a:pt x="9739" y="1642"/>
                    </a:lnTo>
                    <a:lnTo>
                      <a:pt x="9739" y="1642"/>
                    </a:lnTo>
                    <a:lnTo>
                      <a:pt x="9739" y="1651"/>
                    </a:lnTo>
                    <a:lnTo>
                      <a:pt x="9739" y="1651"/>
                    </a:lnTo>
                    <a:lnTo>
                      <a:pt x="9739" y="1660"/>
                    </a:lnTo>
                    <a:lnTo>
                      <a:pt x="9722" y="1669"/>
                    </a:lnTo>
                    <a:lnTo>
                      <a:pt x="9713" y="1669"/>
                    </a:lnTo>
                    <a:lnTo>
                      <a:pt x="9713" y="1669"/>
                    </a:lnTo>
                    <a:lnTo>
                      <a:pt x="9713" y="1669"/>
                    </a:lnTo>
                    <a:lnTo>
                      <a:pt x="9713" y="1669"/>
                    </a:lnTo>
                    <a:lnTo>
                      <a:pt x="9695" y="1669"/>
                    </a:lnTo>
                    <a:lnTo>
                      <a:pt x="9695" y="1669"/>
                    </a:lnTo>
                    <a:lnTo>
                      <a:pt x="9660" y="1686"/>
                    </a:lnTo>
                    <a:lnTo>
                      <a:pt x="9651" y="1686"/>
                    </a:lnTo>
                    <a:lnTo>
                      <a:pt x="9651" y="1704"/>
                    </a:lnTo>
                    <a:lnTo>
                      <a:pt x="9651" y="1704"/>
                    </a:lnTo>
                    <a:lnTo>
                      <a:pt x="9634" y="1722"/>
                    </a:lnTo>
                    <a:lnTo>
                      <a:pt x="9634" y="1722"/>
                    </a:lnTo>
                    <a:lnTo>
                      <a:pt x="9634" y="1722"/>
                    </a:lnTo>
                    <a:lnTo>
                      <a:pt x="9634" y="1722"/>
                    </a:lnTo>
                    <a:lnTo>
                      <a:pt x="9616" y="1730"/>
                    </a:lnTo>
                    <a:lnTo>
                      <a:pt x="9598" y="1757"/>
                    </a:lnTo>
                    <a:lnTo>
                      <a:pt x="9598" y="1757"/>
                    </a:lnTo>
                    <a:lnTo>
                      <a:pt x="9589" y="1766"/>
                    </a:lnTo>
                    <a:lnTo>
                      <a:pt x="9572" y="1783"/>
                    </a:lnTo>
                    <a:lnTo>
                      <a:pt x="9554" y="1792"/>
                    </a:lnTo>
                    <a:lnTo>
                      <a:pt x="9554" y="1792"/>
                    </a:lnTo>
                    <a:lnTo>
                      <a:pt x="9528" y="1810"/>
                    </a:lnTo>
                    <a:lnTo>
                      <a:pt x="9492" y="1845"/>
                    </a:lnTo>
                    <a:lnTo>
                      <a:pt x="9492" y="1845"/>
                    </a:lnTo>
                    <a:lnTo>
                      <a:pt x="9475" y="1863"/>
                    </a:lnTo>
                    <a:lnTo>
                      <a:pt x="9457" y="1881"/>
                    </a:lnTo>
                    <a:lnTo>
                      <a:pt x="9422" y="1889"/>
                    </a:lnTo>
                    <a:lnTo>
                      <a:pt x="9422" y="1889"/>
                    </a:lnTo>
                    <a:lnTo>
                      <a:pt x="9422" y="1898"/>
                    </a:lnTo>
                    <a:lnTo>
                      <a:pt x="9422" y="1898"/>
                    </a:lnTo>
                    <a:lnTo>
                      <a:pt x="9413" y="1898"/>
                    </a:lnTo>
                    <a:lnTo>
                      <a:pt x="9404" y="1907"/>
                    </a:lnTo>
                    <a:lnTo>
                      <a:pt x="9404" y="1907"/>
                    </a:lnTo>
                    <a:lnTo>
                      <a:pt x="9369" y="1907"/>
                    </a:lnTo>
                    <a:lnTo>
                      <a:pt x="9360" y="1907"/>
                    </a:lnTo>
                    <a:lnTo>
                      <a:pt x="9360" y="1907"/>
                    </a:lnTo>
                    <a:lnTo>
                      <a:pt x="9351" y="1916"/>
                    </a:lnTo>
                    <a:lnTo>
                      <a:pt x="9342" y="1925"/>
                    </a:lnTo>
                    <a:lnTo>
                      <a:pt x="9351" y="1942"/>
                    </a:lnTo>
                    <a:lnTo>
                      <a:pt x="9351" y="1942"/>
                    </a:lnTo>
                    <a:lnTo>
                      <a:pt x="9342" y="1960"/>
                    </a:lnTo>
                    <a:lnTo>
                      <a:pt x="9334" y="1978"/>
                    </a:lnTo>
                    <a:lnTo>
                      <a:pt x="9334" y="1978"/>
                    </a:lnTo>
                    <a:lnTo>
                      <a:pt x="9307" y="2013"/>
                    </a:lnTo>
                    <a:lnTo>
                      <a:pt x="9289" y="2048"/>
                    </a:lnTo>
                    <a:lnTo>
                      <a:pt x="9281" y="2075"/>
                    </a:lnTo>
                    <a:lnTo>
                      <a:pt x="9281" y="2110"/>
                    </a:lnTo>
                    <a:lnTo>
                      <a:pt x="9281" y="2110"/>
                    </a:lnTo>
                    <a:lnTo>
                      <a:pt x="9289" y="2207"/>
                    </a:lnTo>
                    <a:lnTo>
                      <a:pt x="9298" y="2269"/>
                    </a:lnTo>
                    <a:lnTo>
                      <a:pt x="9307" y="2322"/>
                    </a:lnTo>
                    <a:lnTo>
                      <a:pt x="9307" y="2322"/>
                    </a:lnTo>
                    <a:lnTo>
                      <a:pt x="9316" y="2322"/>
                    </a:lnTo>
                    <a:lnTo>
                      <a:pt x="9316" y="2322"/>
                    </a:lnTo>
                    <a:lnTo>
                      <a:pt x="9316" y="2348"/>
                    </a:lnTo>
                    <a:lnTo>
                      <a:pt x="9316" y="2348"/>
                    </a:lnTo>
                    <a:lnTo>
                      <a:pt x="9325" y="2366"/>
                    </a:lnTo>
                    <a:lnTo>
                      <a:pt x="9325" y="2366"/>
                    </a:lnTo>
                    <a:lnTo>
                      <a:pt x="9325" y="2393"/>
                    </a:lnTo>
                    <a:lnTo>
                      <a:pt x="9334" y="2410"/>
                    </a:lnTo>
                    <a:lnTo>
                      <a:pt x="9334" y="2410"/>
                    </a:lnTo>
                    <a:lnTo>
                      <a:pt x="9334" y="2428"/>
                    </a:lnTo>
                    <a:lnTo>
                      <a:pt x="9334" y="2437"/>
                    </a:lnTo>
                    <a:lnTo>
                      <a:pt x="9334" y="2437"/>
                    </a:lnTo>
                    <a:lnTo>
                      <a:pt x="9342" y="2445"/>
                    </a:lnTo>
                    <a:lnTo>
                      <a:pt x="9351" y="2454"/>
                    </a:lnTo>
                    <a:lnTo>
                      <a:pt x="9351" y="2454"/>
                    </a:lnTo>
                    <a:lnTo>
                      <a:pt x="9360" y="2454"/>
                    </a:lnTo>
                    <a:lnTo>
                      <a:pt x="9369" y="2454"/>
                    </a:lnTo>
                    <a:lnTo>
                      <a:pt x="9395" y="2428"/>
                    </a:lnTo>
                    <a:lnTo>
                      <a:pt x="9395" y="2428"/>
                    </a:lnTo>
                    <a:lnTo>
                      <a:pt x="9395" y="2419"/>
                    </a:lnTo>
                    <a:lnTo>
                      <a:pt x="9395" y="2419"/>
                    </a:lnTo>
                    <a:lnTo>
                      <a:pt x="9404" y="2410"/>
                    </a:lnTo>
                    <a:lnTo>
                      <a:pt x="9404" y="2410"/>
                    </a:lnTo>
                    <a:lnTo>
                      <a:pt x="9413" y="2401"/>
                    </a:lnTo>
                    <a:lnTo>
                      <a:pt x="9413" y="2401"/>
                    </a:lnTo>
                    <a:lnTo>
                      <a:pt x="9431" y="2384"/>
                    </a:lnTo>
                    <a:lnTo>
                      <a:pt x="9431" y="2384"/>
                    </a:lnTo>
                    <a:lnTo>
                      <a:pt x="9439" y="2375"/>
                    </a:lnTo>
                    <a:lnTo>
                      <a:pt x="9439" y="2375"/>
                    </a:lnTo>
                    <a:lnTo>
                      <a:pt x="9439" y="2375"/>
                    </a:lnTo>
                    <a:lnTo>
                      <a:pt x="9439" y="2375"/>
                    </a:lnTo>
                    <a:lnTo>
                      <a:pt x="9457" y="2348"/>
                    </a:lnTo>
                    <a:lnTo>
                      <a:pt x="9457" y="2322"/>
                    </a:lnTo>
                    <a:lnTo>
                      <a:pt x="9457" y="2313"/>
                    </a:lnTo>
                    <a:lnTo>
                      <a:pt x="9457" y="2313"/>
                    </a:lnTo>
                    <a:lnTo>
                      <a:pt x="9466" y="2304"/>
                    </a:lnTo>
                    <a:lnTo>
                      <a:pt x="9466" y="2304"/>
                    </a:lnTo>
                    <a:lnTo>
                      <a:pt x="9484" y="2295"/>
                    </a:lnTo>
                    <a:lnTo>
                      <a:pt x="9492" y="2287"/>
                    </a:lnTo>
                    <a:lnTo>
                      <a:pt x="9492" y="2287"/>
                    </a:lnTo>
                    <a:lnTo>
                      <a:pt x="9519" y="2287"/>
                    </a:lnTo>
                    <a:lnTo>
                      <a:pt x="9528" y="2287"/>
                    </a:lnTo>
                    <a:lnTo>
                      <a:pt x="9528" y="2287"/>
                    </a:lnTo>
                    <a:lnTo>
                      <a:pt x="9536" y="2278"/>
                    </a:lnTo>
                    <a:lnTo>
                      <a:pt x="9545" y="2269"/>
                    </a:lnTo>
                    <a:lnTo>
                      <a:pt x="9545" y="2269"/>
                    </a:lnTo>
                    <a:lnTo>
                      <a:pt x="9536" y="2251"/>
                    </a:lnTo>
                    <a:lnTo>
                      <a:pt x="9536" y="2251"/>
                    </a:lnTo>
                    <a:lnTo>
                      <a:pt x="9536" y="2242"/>
                    </a:lnTo>
                    <a:lnTo>
                      <a:pt x="9536" y="2242"/>
                    </a:lnTo>
                    <a:lnTo>
                      <a:pt x="9528" y="2225"/>
                    </a:lnTo>
                    <a:lnTo>
                      <a:pt x="9528" y="2225"/>
                    </a:lnTo>
                    <a:lnTo>
                      <a:pt x="9536" y="2216"/>
                    </a:lnTo>
                    <a:lnTo>
                      <a:pt x="9572" y="2198"/>
                    </a:lnTo>
                    <a:lnTo>
                      <a:pt x="9572" y="2198"/>
                    </a:lnTo>
                    <a:lnTo>
                      <a:pt x="9572" y="2189"/>
                    </a:lnTo>
                    <a:lnTo>
                      <a:pt x="9572" y="2189"/>
                    </a:lnTo>
                    <a:lnTo>
                      <a:pt x="9581" y="2189"/>
                    </a:lnTo>
                    <a:lnTo>
                      <a:pt x="9581" y="2189"/>
                    </a:lnTo>
                    <a:lnTo>
                      <a:pt x="9607" y="2181"/>
                    </a:lnTo>
                    <a:lnTo>
                      <a:pt x="9607" y="2181"/>
                    </a:lnTo>
                    <a:lnTo>
                      <a:pt x="9625" y="2189"/>
                    </a:lnTo>
                    <a:lnTo>
                      <a:pt x="9625" y="2189"/>
                    </a:lnTo>
                    <a:lnTo>
                      <a:pt x="9642" y="2181"/>
                    </a:lnTo>
                    <a:lnTo>
                      <a:pt x="9651" y="2172"/>
                    </a:lnTo>
                    <a:lnTo>
                      <a:pt x="9651" y="2172"/>
                    </a:lnTo>
                    <a:lnTo>
                      <a:pt x="9660" y="2163"/>
                    </a:lnTo>
                    <a:lnTo>
                      <a:pt x="9660" y="2154"/>
                    </a:lnTo>
                    <a:lnTo>
                      <a:pt x="9660" y="2154"/>
                    </a:lnTo>
                    <a:lnTo>
                      <a:pt x="9660" y="2137"/>
                    </a:lnTo>
                    <a:lnTo>
                      <a:pt x="9651" y="2119"/>
                    </a:lnTo>
                    <a:lnTo>
                      <a:pt x="9651" y="2119"/>
                    </a:lnTo>
                    <a:lnTo>
                      <a:pt x="9642" y="2110"/>
                    </a:lnTo>
                    <a:lnTo>
                      <a:pt x="9642" y="2110"/>
                    </a:lnTo>
                    <a:lnTo>
                      <a:pt x="9642" y="2110"/>
                    </a:lnTo>
                    <a:lnTo>
                      <a:pt x="9642" y="2110"/>
                    </a:lnTo>
                    <a:lnTo>
                      <a:pt x="9651" y="2101"/>
                    </a:lnTo>
                    <a:lnTo>
                      <a:pt x="9651" y="2101"/>
                    </a:lnTo>
                    <a:lnTo>
                      <a:pt x="9660" y="2075"/>
                    </a:lnTo>
                    <a:lnTo>
                      <a:pt x="9678" y="2057"/>
                    </a:lnTo>
                    <a:lnTo>
                      <a:pt x="9678" y="2057"/>
                    </a:lnTo>
                    <a:lnTo>
                      <a:pt x="9686" y="2057"/>
                    </a:lnTo>
                    <a:lnTo>
                      <a:pt x="9686" y="2057"/>
                    </a:lnTo>
                    <a:lnTo>
                      <a:pt x="9695" y="2057"/>
                    </a:lnTo>
                    <a:lnTo>
                      <a:pt x="9695" y="2057"/>
                    </a:lnTo>
                    <a:lnTo>
                      <a:pt x="9695" y="2057"/>
                    </a:lnTo>
                    <a:lnTo>
                      <a:pt x="9695" y="2057"/>
                    </a:lnTo>
                    <a:lnTo>
                      <a:pt x="9695" y="2057"/>
                    </a:lnTo>
                    <a:lnTo>
                      <a:pt x="9704" y="2066"/>
                    </a:lnTo>
                    <a:lnTo>
                      <a:pt x="9704" y="2066"/>
                    </a:lnTo>
                    <a:lnTo>
                      <a:pt x="9713" y="2057"/>
                    </a:lnTo>
                    <a:lnTo>
                      <a:pt x="9731" y="2048"/>
                    </a:lnTo>
                    <a:lnTo>
                      <a:pt x="9731" y="2048"/>
                    </a:lnTo>
                    <a:lnTo>
                      <a:pt x="9731" y="2039"/>
                    </a:lnTo>
                    <a:lnTo>
                      <a:pt x="9731" y="2031"/>
                    </a:lnTo>
                    <a:lnTo>
                      <a:pt x="9731" y="2031"/>
                    </a:lnTo>
                    <a:lnTo>
                      <a:pt x="9731" y="2022"/>
                    </a:lnTo>
                    <a:lnTo>
                      <a:pt x="9731" y="2022"/>
                    </a:lnTo>
                    <a:lnTo>
                      <a:pt x="9713" y="2004"/>
                    </a:lnTo>
                    <a:lnTo>
                      <a:pt x="9695" y="2004"/>
                    </a:lnTo>
                    <a:lnTo>
                      <a:pt x="9695" y="2004"/>
                    </a:lnTo>
                    <a:lnTo>
                      <a:pt x="9695" y="2004"/>
                    </a:lnTo>
                    <a:lnTo>
                      <a:pt x="9695" y="1978"/>
                    </a:lnTo>
                    <a:lnTo>
                      <a:pt x="9695" y="1969"/>
                    </a:lnTo>
                    <a:lnTo>
                      <a:pt x="9713" y="1960"/>
                    </a:lnTo>
                    <a:lnTo>
                      <a:pt x="9713" y="1960"/>
                    </a:lnTo>
                    <a:lnTo>
                      <a:pt x="9713" y="1951"/>
                    </a:lnTo>
                    <a:lnTo>
                      <a:pt x="9722" y="1942"/>
                    </a:lnTo>
                    <a:lnTo>
                      <a:pt x="9722" y="1942"/>
                    </a:lnTo>
                    <a:lnTo>
                      <a:pt x="9731" y="1933"/>
                    </a:lnTo>
                    <a:lnTo>
                      <a:pt x="9731" y="1925"/>
                    </a:lnTo>
                    <a:lnTo>
                      <a:pt x="9731" y="1925"/>
                    </a:lnTo>
                    <a:lnTo>
                      <a:pt x="9713" y="1916"/>
                    </a:lnTo>
                    <a:lnTo>
                      <a:pt x="9713" y="1916"/>
                    </a:lnTo>
                    <a:lnTo>
                      <a:pt x="9704" y="1907"/>
                    </a:lnTo>
                    <a:lnTo>
                      <a:pt x="9686" y="1907"/>
                    </a:lnTo>
                    <a:lnTo>
                      <a:pt x="9686" y="1907"/>
                    </a:lnTo>
                    <a:lnTo>
                      <a:pt x="9669" y="1916"/>
                    </a:lnTo>
                    <a:lnTo>
                      <a:pt x="9669" y="1916"/>
                    </a:lnTo>
                    <a:lnTo>
                      <a:pt x="9660" y="1916"/>
                    </a:lnTo>
                    <a:lnTo>
                      <a:pt x="9660" y="1916"/>
                    </a:lnTo>
                    <a:lnTo>
                      <a:pt x="9660" y="1889"/>
                    </a:lnTo>
                    <a:lnTo>
                      <a:pt x="9669" y="1872"/>
                    </a:lnTo>
                    <a:lnTo>
                      <a:pt x="9669" y="1872"/>
                    </a:lnTo>
                    <a:lnTo>
                      <a:pt x="9686" y="1854"/>
                    </a:lnTo>
                    <a:lnTo>
                      <a:pt x="9686" y="1854"/>
                    </a:lnTo>
                    <a:lnTo>
                      <a:pt x="9695" y="1845"/>
                    </a:lnTo>
                    <a:lnTo>
                      <a:pt x="9695" y="1845"/>
                    </a:lnTo>
                    <a:lnTo>
                      <a:pt x="9713" y="1828"/>
                    </a:lnTo>
                    <a:lnTo>
                      <a:pt x="9713" y="1828"/>
                    </a:lnTo>
                    <a:lnTo>
                      <a:pt x="9713" y="1819"/>
                    </a:lnTo>
                    <a:lnTo>
                      <a:pt x="9713" y="1819"/>
                    </a:lnTo>
                    <a:lnTo>
                      <a:pt x="9731" y="1792"/>
                    </a:lnTo>
                    <a:lnTo>
                      <a:pt x="9748" y="1775"/>
                    </a:lnTo>
                    <a:lnTo>
                      <a:pt x="9748" y="1775"/>
                    </a:lnTo>
                    <a:lnTo>
                      <a:pt x="9757" y="1757"/>
                    </a:lnTo>
                    <a:lnTo>
                      <a:pt x="9757" y="1757"/>
                    </a:lnTo>
                    <a:lnTo>
                      <a:pt x="9757" y="1757"/>
                    </a:lnTo>
                    <a:lnTo>
                      <a:pt x="9757" y="1757"/>
                    </a:lnTo>
                    <a:lnTo>
                      <a:pt x="9757" y="1748"/>
                    </a:lnTo>
                    <a:lnTo>
                      <a:pt x="9757" y="1748"/>
                    </a:lnTo>
                    <a:lnTo>
                      <a:pt x="9766" y="1748"/>
                    </a:lnTo>
                    <a:lnTo>
                      <a:pt x="9801" y="1748"/>
                    </a:lnTo>
                    <a:lnTo>
                      <a:pt x="9801" y="1748"/>
                    </a:lnTo>
                    <a:lnTo>
                      <a:pt x="9810" y="1766"/>
                    </a:lnTo>
                    <a:lnTo>
                      <a:pt x="9810" y="1766"/>
                    </a:lnTo>
                    <a:lnTo>
                      <a:pt x="9819" y="1766"/>
                    </a:lnTo>
                    <a:lnTo>
                      <a:pt x="9828" y="1766"/>
                    </a:lnTo>
                    <a:lnTo>
                      <a:pt x="9828" y="1766"/>
                    </a:lnTo>
                    <a:lnTo>
                      <a:pt x="9845" y="1739"/>
                    </a:lnTo>
                    <a:lnTo>
                      <a:pt x="9854" y="1730"/>
                    </a:lnTo>
                    <a:lnTo>
                      <a:pt x="9854" y="1730"/>
                    </a:lnTo>
                    <a:lnTo>
                      <a:pt x="9863" y="1722"/>
                    </a:lnTo>
                    <a:lnTo>
                      <a:pt x="9881" y="1713"/>
                    </a:lnTo>
                    <a:lnTo>
                      <a:pt x="9881" y="1713"/>
                    </a:lnTo>
                    <a:lnTo>
                      <a:pt x="9881" y="1730"/>
                    </a:lnTo>
                    <a:lnTo>
                      <a:pt x="9881" y="1748"/>
                    </a:lnTo>
                    <a:lnTo>
                      <a:pt x="9881" y="1748"/>
                    </a:lnTo>
                    <a:lnTo>
                      <a:pt x="9889" y="1757"/>
                    </a:lnTo>
                    <a:lnTo>
                      <a:pt x="9889" y="1757"/>
                    </a:lnTo>
                    <a:lnTo>
                      <a:pt x="9889" y="1757"/>
                    </a:lnTo>
                    <a:lnTo>
                      <a:pt x="9907" y="1766"/>
                    </a:lnTo>
                    <a:lnTo>
                      <a:pt x="9916" y="1757"/>
                    </a:lnTo>
                    <a:lnTo>
                      <a:pt x="9916" y="1757"/>
                    </a:lnTo>
                    <a:lnTo>
                      <a:pt x="9916" y="1757"/>
                    </a:lnTo>
                    <a:lnTo>
                      <a:pt x="9942" y="1730"/>
                    </a:lnTo>
                    <a:lnTo>
                      <a:pt x="9942" y="1730"/>
                    </a:lnTo>
                    <a:lnTo>
                      <a:pt x="9969" y="1722"/>
                    </a:lnTo>
                    <a:lnTo>
                      <a:pt x="9995" y="1713"/>
                    </a:lnTo>
                    <a:lnTo>
                      <a:pt x="10031" y="1713"/>
                    </a:lnTo>
                    <a:lnTo>
                      <a:pt x="10031" y="1713"/>
                    </a:lnTo>
                    <a:lnTo>
                      <a:pt x="10084" y="1713"/>
                    </a:lnTo>
                    <a:lnTo>
                      <a:pt x="10084" y="1713"/>
                    </a:lnTo>
                    <a:lnTo>
                      <a:pt x="10101" y="1739"/>
                    </a:lnTo>
                    <a:lnTo>
                      <a:pt x="10101" y="1739"/>
                    </a:lnTo>
                    <a:lnTo>
                      <a:pt x="10110" y="1748"/>
                    </a:lnTo>
                    <a:lnTo>
                      <a:pt x="10110" y="1748"/>
                    </a:lnTo>
                    <a:lnTo>
                      <a:pt x="10128" y="1748"/>
                    </a:lnTo>
                    <a:lnTo>
                      <a:pt x="10128" y="1748"/>
                    </a:lnTo>
                    <a:lnTo>
                      <a:pt x="10136" y="1748"/>
                    </a:lnTo>
                    <a:lnTo>
                      <a:pt x="10145" y="1730"/>
                    </a:lnTo>
                    <a:lnTo>
                      <a:pt x="10145" y="1730"/>
                    </a:lnTo>
                    <a:lnTo>
                      <a:pt x="10145" y="1730"/>
                    </a:lnTo>
                    <a:lnTo>
                      <a:pt x="10145" y="1730"/>
                    </a:lnTo>
                    <a:lnTo>
                      <a:pt x="10145" y="1730"/>
                    </a:lnTo>
                    <a:lnTo>
                      <a:pt x="10154" y="1722"/>
                    </a:lnTo>
                    <a:lnTo>
                      <a:pt x="10154" y="1722"/>
                    </a:lnTo>
                    <a:lnTo>
                      <a:pt x="10189" y="1704"/>
                    </a:lnTo>
                    <a:lnTo>
                      <a:pt x="10234" y="1677"/>
                    </a:lnTo>
                    <a:lnTo>
                      <a:pt x="10234" y="1677"/>
                    </a:lnTo>
                    <a:lnTo>
                      <a:pt x="10242" y="1677"/>
                    </a:lnTo>
                    <a:lnTo>
                      <a:pt x="10242" y="1677"/>
                    </a:lnTo>
                    <a:lnTo>
                      <a:pt x="10251" y="1669"/>
                    </a:lnTo>
                    <a:lnTo>
                      <a:pt x="10251" y="1669"/>
                    </a:lnTo>
                    <a:lnTo>
                      <a:pt x="10260" y="1660"/>
                    </a:lnTo>
                    <a:lnTo>
                      <a:pt x="10269" y="1651"/>
                    </a:lnTo>
                    <a:lnTo>
                      <a:pt x="10269" y="1651"/>
                    </a:lnTo>
                    <a:lnTo>
                      <a:pt x="10278" y="1642"/>
                    </a:lnTo>
                    <a:lnTo>
                      <a:pt x="10278" y="1642"/>
                    </a:lnTo>
                    <a:lnTo>
                      <a:pt x="10295" y="1642"/>
                    </a:lnTo>
                    <a:lnTo>
                      <a:pt x="10295" y="1633"/>
                    </a:lnTo>
                    <a:lnTo>
                      <a:pt x="10295" y="1633"/>
                    </a:lnTo>
                    <a:lnTo>
                      <a:pt x="10304" y="1633"/>
                    </a:lnTo>
                    <a:lnTo>
                      <a:pt x="10304" y="1633"/>
                    </a:lnTo>
                    <a:lnTo>
                      <a:pt x="10331" y="1616"/>
                    </a:lnTo>
                    <a:lnTo>
                      <a:pt x="10392" y="1589"/>
                    </a:lnTo>
                    <a:lnTo>
                      <a:pt x="10392" y="1589"/>
                    </a:lnTo>
                    <a:lnTo>
                      <a:pt x="10463" y="1572"/>
                    </a:lnTo>
                    <a:lnTo>
                      <a:pt x="10516" y="1545"/>
                    </a:lnTo>
                    <a:lnTo>
                      <a:pt x="10516" y="1545"/>
                    </a:lnTo>
                    <a:lnTo>
                      <a:pt x="10516" y="1527"/>
                    </a:lnTo>
                    <a:lnTo>
                      <a:pt x="10516" y="1527"/>
                    </a:lnTo>
                    <a:lnTo>
                      <a:pt x="10516" y="1527"/>
                    </a:lnTo>
                    <a:lnTo>
                      <a:pt x="10525" y="1527"/>
                    </a:lnTo>
                    <a:lnTo>
                      <a:pt x="10525" y="1527"/>
                    </a:lnTo>
                    <a:lnTo>
                      <a:pt x="10542" y="1536"/>
                    </a:lnTo>
                    <a:lnTo>
                      <a:pt x="10542" y="1536"/>
                    </a:lnTo>
                    <a:lnTo>
                      <a:pt x="10542" y="1536"/>
                    </a:lnTo>
                    <a:lnTo>
                      <a:pt x="10542" y="1536"/>
                    </a:lnTo>
                    <a:lnTo>
                      <a:pt x="10560" y="1545"/>
                    </a:lnTo>
                    <a:lnTo>
                      <a:pt x="10578" y="1545"/>
                    </a:lnTo>
                    <a:lnTo>
                      <a:pt x="10578" y="1545"/>
                    </a:lnTo>
                    <a:lnTo>
                      <a:pt x="10595" y="1545"/>
                    </a:lnTo>
                    <a:lnTo>
                      <a:pt x="10595" y="1545"/>
                    </a:lnTo>
                    <a:lnTo>
                      <a:pt x="10613" y="1554"/>
                    </a:lnTo>
                    <a:lnTo>
                      <a:pt x="10613" y="1554"/>
                    </a:lnTo>
                    <a:lnTo>
                      <a:pt x="10631" y="1554"/>
                    </a:lnTo>
                    <a:lnTo>
                      <a:pt x="10648" y="1536"/>
                    </a:lnTo>
                    <a:lnTo>
                      <a:pt x="10648" y="1536"/>
                    </a:lnTo>
                    <a:lnTo>
                      <a:pt x="10666" y="1519"/>
                    </a:lnTo>
                    <a:lnTo>
                      <a:pt x="10657" y="1501"/>
                    </a:lnTo>
                    <a:lnTo>
                      <a:pt x="10657" y="1501"/>
                    </a:lnTo>
                    <a:lnTo>
                      <a:pt x="10657" y="1492"/>
                    </a:lnTo>
                    <a:lnTo>
                      <a:pt x="10657" y="1492"/>
                    </a:lnTo>
                    <a:lnTo>
                      <a:pt x="10648" y="1483"/>
                    </a:lnTo>
                    <a:lnTo>
                      <a:pt x="10648" y="1483"/>
                    </a:lnTo>
                    <a:lnTo>
                      <a:pt x="10648" y="1474"/>
                    </a:lnTo>
                    <a:lnTo>
                      <a:pt x="10631" y="1457"/>
                    </a:lnTo>
                    <a:lnTo>
                      <a:pt x="10631" y="1457"/>
                    </a:lnTo>
                    <a:lnTo>
                      <a:pt x="10631" y="1457"/>
                    </a:lnTo>
                    <a:lnTo>
                      <a:pt x="10631" y="1457"/>
                    </a:lnTo>
                    <a:lnTo>
                      <a:pt x="10622" y="1448"/>
                    </a:lnTo>
                    <a:lnTo>
                      <a:pt x="10622" y="1439"/>
                    </a:lnTo>
                    <a:lnTo>
                      <a:pt x="10622" y="1439"/>
                    </a:lnTo>
                    <a:lnTo>
                      <a:pt x="10622" y="1430"/>
                    </a:lnTo>
                    <a:lnTo>
                      <a:pt x="10622" y="1430"/>
                    </a:lnTo>
                    <a:lnTo>
                      <a:pt x="10604" y="1404"/>
                    </a:lnTo>
                    <a:lnTo>
                      <a:pt x="10586" y="1377"/>
                    </a:lnTo>
                    <a:lnTo>
                      <a:pt x="10586" y="1377"/>
                    </a:lnTo>
                    <a:lnTo>
                      <a:pt x="10569" y="1377"/>
                    </a:lnTo>
                    <a:lnTo>
                      <a:pt x="10569" y="1377"/>
                    </a:lnTo>
                    <a:lnTo>
                      <a:pt x="10551" y="1369"/>
                    </a:lnTo>
                    <a:lnTo>
                      <a:pt x="10551" y="1369"/>
                    </a:lnTo>
                    <a:lnTo>
                      <a:pt x="10551" y="1369"/>
                    </a:lnTo>
                    <a:lnTo>
                      <a:pt x="10551" y="1369"/>
                    </a:lnTo>
                    <a:lnTo>
                      <a:pt x="10542" y="1369"/>
                    </a:lnTo>
                    <a:lnTo>
                      <a:pt x="10542" y="1351"/>
                    </a:lnTo>
                    <a:lnTo>
                      <a:pt x="10542" y="1351"/>
                    </a:lnTo>
                    <a:lnTo>
                      <a:pt x="10542" y="1342"/>
                    </a:lnTo>
                    <a:lnTo>
                      <a:pt x="10534" y="1333"/>
                    </a:lnTo>
                    <a:lnTo>
                      <a:pt x="10534" y="1333"/>
                    </a:lnTo>
                    <a:lnTo>
                      <a:pt x="10525" y="1333"/>
                    </a:lnTo>
                    <a:lnTo>
                      <a:pt x="10516" y="1342"/>
                    </a:lnTo>
                    <a:lnTo>
                      <a:pt x="10516" y="1342"/>
                    </a:lnTo>
                    <a:lnTo>
                      <a:pt x="10498" y="1342"/>
                    </a:lnTo>
                    <a:lnTo>
                      <a:pt x="10498" y="1342"/>
                    </a:lnTo>
                    <a:lnTo>
                      <a:pt x="10489" y="1342"/>
                    </a:lnTo>
                    <a:lnTo>
                      <a:pt x="10481" y="1333"/>
                    </a:lnTo>
                    <a:lnTo>
                      <a:pt x="10481" y="1333"/>
                    </a:lnTo>
                    <a:lnTo>
                      <a:pt x="10481" y="1333"/>
                    </a:lnTo>
                    <a:lnTo>
                      <a:pt x="10481" y="1333"/>
                    </a:lnTo>
                    <a:lnTo>
                      <a:pt x="10507" y="1324"/>
                    </a:lnTo>
                    <a:lnTo>
                      <a:pt x="10507" y="1324"/>
                    </a:lnTo>
                    <a:lnTo>
                      <a:pt x="10516" y="1324"/>
                    </a:lnTo>
                    <a:lnTo>
                      <a:pt x="10516" y="1324"/>
                    </a:lnTo>
                    <a:lnTo>
                      <a:pt x="10525" y="1333"/>
                    </a:lnTo>
                    <a:lnTo>
                      <a:pt x="10525" y="1333"/>
                    </a:lnTo>
                    <a:lnTo>
                      <a:pt x="10542" y="1342"/>
                    </a:lnTo>
                    <a:lnTo>
                      <a:pt x="10542" y="1342"/>
                    </a:lnTo>
                    <a:lnTo>
                      <a:pt x="10560" y="1351"/>
                    </a:lnTo>
                    <a:lnTo>
                      <a:pt x="10560" y="1351"/>
                    </a:lnTo>
                    <a:lnTo>
                      <a:pt x="10569" y="1360"/>
                    </a:lnTo>
                    <a:lnTo>
                      <a:pt x="10586" y="1360"/>
                    </a:lnTo>
                    <a:lnTo>
                      <a:pt x="10586" y="1360"/>
                    </a:lnTo>
                    <a:lnTo>
                      <a:pt x="10613" y="1351"/>
                    </a:lnTo>
                    <a:lnTo>
                      <a:pt x="10631" y="1351"/>
                    </a:lnTo>
                    <a:lnTo>
                      <a:pt x="10631" y="1351"/>
                    </a:lnTo>
                    <a:lnTo>
                      <a:pt x="10639" y="1342"/>
                    </a:lnTo>
                    <a:lnTo>
                      <a:pt x="10639" y="1342"/>
                    </a:lnTo>
                    <a:lnTo>
                      <a:pt x="10639" y="1342"/>
                    </a:lnTo>
                    <a:lnTo>
                      <a:pt x="10639" y="1342"/>
                    </a:lnTo>
                    <a:lnTo>
                      <a:pt x="10675" y="1333"/>
                    </a:lnTo>
                    <a:lnTo>
                      <a:pt x="10701" y="1316"/>
                    </a:lnTo>
                    <a:lnTo>
                      <a:pt x="10701" y="1316"/>
                    </a:lnTo>
                    <a:lnTo>
                      <a:pt x="10710" y="1307"/>
                    </a:lnTo>
                    <a:lnTo>
                      <a:pt x="10710" y="1298"/>
                    </a:lnTo>
                    <a:lnTo>
                      <a:pt x="10710" y="1298"/>
                    </a:lnTo>
                    <a:lnTo>
                      <a:pt x="10710" y="1289"/>
                    </a:lnTo>
                    <a:lnTo>
                      <a:pt x="10710" y="1289"/>
                    </a:lnTo>
                    <a:lnTo>
                      <a:pt x="10719" y="1289"/>
                    </a:lnTo>
                    <a:lnTo>
                      <a:pt x="10719" y="1289"/>
                    </a:lnTo>
                    <a:lnTo>
                      <a:pt x="10728" y="1280"/>
                    </a:lnTo>
                    <a:lnTo>
                      <a:pt x="10728" y="1271"/>
                    </a:lnTo>
                    <a:lnTo>
                      <a:pt x="10728" y="1271"/>
                    </a:lnTo>
                    <a:lnTo>
                      <a:pt x="10728" y="1254"/>
                    </a:lnTo>
                    <a:lnTo>
                      <a:pt x="10719" y="1245"/>
                    </a:lnTo>
                    <a:lnTo>
                      <a:pt x="10719" y="1245"/>
                    </a:lnTo>
                    <a:lnTo>
                      <a:pt x="10710" y="1236"/>
                    </a:lnTo>
                    <a:lnTo>
                      <a:pt x="10710" y="1236"/>
                    </a:lnTo>
                    <a:lnTo>
                      <a:pt x="10701" y="1236"/>
                    </a:lnTo>
                    <a:lnTo>
                      <a:pt x="10701" y="1236"/>
                    </a:lnTo>
                    <a:lnTo>
                      <a:pt x="10701" y="1227"/>
                    </a:lnTo>
                    <a:lnTo>
                      <a:pt x="10701" y="1227"/>
                    </a:lnTo>
                    <a:lnTo>
                      <a:pt x="10710" y="1227"/>
                    </a:lnTo>
                    <a:lnTo>
                      <a:pt x="10710" y="1227"/>
                    </a:lnTo>
                    <a:lnTo>
                      <a:pt x="10728" y="1227"/>
                    </a:lnTo>
                    <a:lnTo>
                      <a:pt x="10728" y="1210"/>
                    </a:lnTo>
                    <a:lnTo>
                      <a:pt x="10728" y="1210"/>
                    </a:lnTo>
                    <a:lnTo>
                      <a:pt x="10728" y="1210"/>
                    </a:lnTo>
                    <a:lnTo>
                      <a:pt x="10754" y="1210"/>
                    </a:lnTo>
                    <a:lnTo>
                      <a:pt x="10754" y="1210"/>
                    </a:lnTo>
                    <a:lnTo>
                      <a:pt x="10745" y="1218"/>
                    </a:lnTo>
                    <a:lnTo>
                      <a:pt x="10745" y="1218"/>
                    </a:lnTo>
                    <a:lnTo>
                      <a:pt x="10745" y="1236"/>
                    </a:lnTo>
                    <a:lnTo>
                      <a:pt x="10745" y="1236"/>
                    </a:lnTo>
                    <a:lnTo>
                      <a:pt x="10745" y="1245"/>
                    </a:lnTo>
                    <a:lnTo>
                      <a:pt x="10763" y="1263"/>
                    </a:lnTo>
                    <a:lnTo>
                      <a:pt x="10763" y="1271"/>
                    </a:lnTo>
                    <a:lnTo>
                      <a:pt x="10763" y="1271"/>
                    </a:lnTo>
                    <a:lnTo>
                      <a:pt x="10781" y="1280"/>
                    </a:lnTo>
                    <a:lnTo>
                      <a:pt x="10798" y="1280"/>
                    </a:lnTo>
                    <a:lnTo>
                      <a:pt x="10798" y="1280"/>
                    </a:lnTo>
                    <a:lnTo>
                      <a:pt x="10816" y="1280"/>
                    </a:lnTo>
                    <a:lnTo>
                      <a:pt x="10833" y="1271"/>
                    </a:lnTo>
                    <a:lnTo>
                      <a:pt x="10833" y="1271"/>
                    </a:lnTo>
                    <a:lnTo>
                      <a:pt x="10842" y="1271"/>
                    </a:lnTo>
                    <a:lnTo>
                      <a:pt x="10842" y="1271"/>
                    </a:lnTo>
                    <a:lnTo>
                      <a:pt x="10851" y="1271"/>
                    </a:lnTo>
                    <a:lnTo>
                      <a:pt x="10851" y="1271"/>
                    </a:lnTo>
                    <a:lnTo>
                      <a:pt x="10886" y="1280"/>
                    </a:lnTo>
                    <a:lnTo>
                      <a:pt x="10913" y="1298"/>
                    </a:lnTo>
                    <a:lnTo>
                      <a:pt x="10913" y="1298"/>
                    </a:lnTo>
                    <a:lnTo>
                      <a:pt x="10913" y="1298"/>
                    </a:lnTo>
                    <a:lnTo>
                      <a:pt x="10913" y="1307"/>
                    </a:lnTo>
                    <a:lnTo>
                      <a:pt x="10913" y="1307"/>
                    </a:lnTo>
                    <a:lnTo>
                      <a:pt x="10931" y="1324"/>
                    </a:lnTo>
                    <a:lnTo>
                      <a:pt x="10939" y="1342"/>
                    </a:lnTo>
                    <a:lnTo>
                      <a:pt x="10957" y="1351"/>
                    </a:lnTo>
                    <a:lnTo>
                      <a:pt x="10966" y="1351"/>
                    </a:lnTo>
                    <a:lnTo>
                      <a:pt x="10966" y="1351"/>
                    </a:lnTo>
                    <a:lnTo>
                      <a:pt x="10992" y="1360"/>
                    </a:lnTo>
                    <a:lnTo>
                      <a:pt x="10992" y="1360"/>
                    </a:lnTo>
                    <a:lnTo>
                      <a:pt x="11001" y="1360"/>
                    </a:lnTo>
                    <a:lnTo>
                      <a:pt x="11001" y="1360"/>
                    </a:lnTo>
                    <a:lnTo>
                      <a:pt x="11010" y="1369"/>
                    </a:lnTo>
                    <a:lnTo>
                      <a:pt x="11010" y="1369"/>
                    </a:lnTo>
                    <a:lnTo>
                      <a:pt x="11028" y="1377"/>
                    </a:lnTo>
                    <a:lnTo>
                      <a:pt x="11036" y="1386"/>
                    </a:lnTo>
                    <a:lnTo>
                      <a:pt x="11045" y="1386"/>
                    </a:lnTo>
                    <a:lnTo>
                      <a:pt x="11045" y="1386"/>
                    </a:lnTo>
                    <a:lnTo>
                      <a:pt x="11054" y="1386"/>
                    </a:lnTo>
                    <a:lnTo>
                      <a:pt x="11054" y="1386"/>
                    </a:lnTo>
                    <a:lnTo>
                      <a:pt x="11063" y="1386"/>
                    </a:lnTo>
                    <a:lnTo>
                      <a:pt x="11063" y="1386"/>
                    </a:lnTo>
                    <a:lnTo>
                      <a:pt x="11063" y="1386"/>
                    </a:lnTo>
                    <a:lnTo>
                      <a:pt x="11072" y="1395"/>
                    </a:lnTo>
                    <a:lnTo>
                      <a:pt x="11089" y="1386"/>
                    </a:lnTo>
                    <a:lnTo>
                      <a:pt x="11089" y="1386"/>
                    </a:lnTo>
                    <a:lnTo>
                      <a:pt x="11089" y="1386"/>
                    </a:lnTo>
                    <a:lnTo>
                      <a:pt x="11089" y="1386"/>
                    </a:lnTo>
                    <a:lnTo>
                      <a:pt x="11098" y="1386"/>
                    </a:lnTo>
                    <a:lnTo>
                      <a:pt x="11107" y="1386"/>
                    </a:lnTo>
                    <a:lnTo>
                      <a:pt x="11107" y="1386"/>
                    </a:lnTo>
                    <a:lnTo>
                      <a:pt x="11116" y="1386"/>
                    </a:lnTo>
                    <a:lnTo>
                      <a:pt x="11116" y="1377"/>
                    </a:lnTo>
                    <a:lnTo>
                      <a:pt x="11116" y="1377"/>
                    </a:lnTo>
                    <a:lnTo>
                      <a:pt x="11125" y="1369"/>
                    </a:lnTo>
                    <a:lnTo>
                      <a:pt x="11116" y="1360"/>
                    </a:lnTo>
                    <a:lnTo>
                      <a:pt x="11116" y="1360"/>
                    </a:lnTo>
                    <a:lnTo>
                      <a:pt x="11116" y="1351"/>
                    </a:lnTo>
                    <a:lnTo>
                      <a:pt x="11116" y="1351"/>
                    </a:lnTo>
                    <a:lnTo>
                      <a:pt x="11116" y="1351"/>
                    </a:lnTo>
                    <a:lnTo>
                      <a:pt x="11116" y="1351"/>
                    </a:lnTo>
                    <a:lnTo>
                      <a:pt x="11125" y="1351"/>
                    </a:lnTo>
                    <a:lnTo>
                      <a:pt x="11125" y="1333"/>
                    </a:lnTo>
                    <a:lnTo>
                      <a:pt x="11125" y="1333"/>
                    </a:lnTo>
                    <a:lnTo>
                      <a:pt x="11125" y="1333"/>
                    </a:lnTo>
                    <a:lnTo>
                      <a:pt x="11125" y="1333"/>
                    </a:lnTo>
                    <a:lnTo>
                      <a:pt x="11133" y="1316"/>
                    </a:lnTo>
                    <a:lnTo>
                      <a:pt x="11133" y="1316"/>
                    </a:lnTo>
                    <a:lnTo>
                      <a:pt x="11133" y="1289"/>
                    </a:lnTo>
                    <a:lnTo>
                      <a:pt x="11125" y="1271"/>
                    </a:lnTo>
                    <a:lnTo>
                      <a:pt x="11125" y="1271"/>
                    </a:lnTo>
                    <a:lnTo>
                      <a:pt x="11125" y="1271"/>
                    </a:lnTo>
                    <a:lnTo>
                      <a:pt x="11125" y="1271"/>
                    </a:lnTo>
                    <a:lnTo>
                      <a:pt x="11142" y="1280"/>
                    </a:lnTo>
                    <a:lnTo>
                      <a:pt x="11169" y="1280"/>
                    </a:lnTo>
                    <a:lnTo>
                      <a:pt x="11169" y="1280"/>
                    </a:lnTo>
                    <a:lnTo>
                      <a:pt x="11178" y="1280"/>
                    </a:lnTo>
                    <a:lnTo>
                      <a:pt x="11186" y="1263"/>
                    </a:lnTo>
                    <a:lnTo>
                      <a:pt x="11186" y="1263"/>
                    </a:lnTo>
                    <a:lnTo>
                      <a:pt x="11186" y="1263"/>
                    </a:lnTo>
                    <a:lnTo>
                      <a:pt x="11186" y="1263"/>
                    </a:lnTo>
                    <a:lnTo>
                      <a:pt x="11186" y="1263"/>
                    </a:lnTo>
                    <a:lnTo>
                      <a:pt x="11186" y="1263"/>
                    </a:lnTo>
                    <a:lnTo>
                      <a:pt x="11204" y="1271"/>
                    </a:lnTo>
                    <a:lnTo>
                      <a:pt x="11213" y="1271"/>
                    </a:lnTo>
                    <a:lnTo>
                      <a:pt x="11213" y="1271"/>
                    </a:lnTo>
                    <a:lnTo>
                      <a:pt x="11222" y="1271"/>
                    </a:lnTo>
                    <a:lnTo>
                      <a:pt x="11231" y="1254"/>
                    </a:lnTo>
                    <a:lnTo>
                      <a:pt x="11231" y="1254"/>
                    </a:lnTo>
                    <a:lnTo>
                      <a:pt x="11239" y="1236"/>
                    </a:lnTo>
                    <a:lnTo>
                      <a:pt x="11239" y="1236"/>
                    </a:lnTo>
                    <a:lnTo>
                      <a:pt x="11257" y="1236"/>
                    </a:lnTo>
                    <a:lnTo>
                      <a:pt x="11257" y="1227"/>
                    </a:lnTo>
                    <a:lnTo>
                      <a:pt x="11257" y="1227"/>
                    </a:lnTo>
                    <a:lnTo>
                      <a:pt x="11257" y="1218"/>
                    </a:lnTo>
                    <a:lnTo>
                      <a:pt x="11257" y="1210"/>
                    </a:lnTo>
                    <a:close/>
                    <a:moveTo>
                      <a:pt x="1472" y="971"/>
                    </a:moveTo>
                    <a:lnTo>
                      <a:pt x="1472" y="971"/>
                    </a:lnTo>
                    <a:lnTo>
                      <a:pt x="1463" y="980"/>
                    </a:lnTo>
                    <a:lnTo>
                      <a:pt x="1463" y="980"/>
                    </a:lnTo>
                    <a:lnTo>
                      <a:pt x="1463" y="989"/>
                    </a:lnTo>
                    <a:lnTo>
                      <a:pt x="1463" y="998"/>
                    </a:lnTo>
                    <a:lnTo>
                      <a:pt x="1463" y="998"/>
                    </a:lnTo>
                    <a:lnTo>
                      <a:pt x="1463" y="1007"/>
                    </a:lnTo>
                    <a:lnTo>
                      <a:pt x="1463" y="1007"/>
                    </a:lnTo>
                    <a:lnTo>
                      <a:pt x="1463" y="1007"/>
                    </a:lnTo>
                    <a:lnTo>
                      <a:pt x="1463" y="1007"/>
                    </a:lnTo>
                    <a:lnTo>
                      <a:pt x="1455" y="989"/>
                    </a:lnTo>
                    <a:lnTo>
                      <a:pt x="1455" y="989"/>
                    </a:lnTo>
                    <a:lnTo>
                      <a:pt x="1446" y="980"/>
                    </a:lnTo>
                    <a:lnTo>
                      <a:pt x="1446" y="980"/>
                    </a:lnTo>
                    <a:lnTo>
                      <a:pt x="1437" y="980"/>
                    </a:lnTo>
                    <a:lnTo>
                      <a:pt x="1437" y="980"/>
                    </a:lnTo>
                    <a:lnTo>
                      <a:pt x="1446" y="980"/>
                    </a:lnTo>
                    <a:lnTo>
                      <a:pt x="1446" y="980"/>
                    </a:lnTo>
                    <a:lnTo>
                      <a:pt x="1455" y="971"/>
                    </a:lnTo>
                    <a:lnTo>
                      <a:pt x="1455" y="971"/>
                    </a:lnTo>
                    <a:lnTo>
                      <a:pt x="1463" y="971"/>
                    </a:lnTo>
                    <a:lnTo>
                      <a:pt x="1463" y="971"/>
                    </a:lnTo>
                    <a:lnTo>
                      <a:pt x="1472" y="971"/>
                    </a:lnTo>
                    <a:close/>
                    <a:moveTo>
                      <a:pt x="1772" y="3283"/>
                    </a:moveTo>
                    <a:lnTo>
                      <a:pt x="1772" y="3283"/>
                    </a:lnTo>
                    <a:lnTo>
                      <a:pt x="1763" y="3283"/>
                    </a:lnTo>
                    <a:lnTo>
                      <a:pt x="1763" y="3283"/>
                    </a:lnTo>
                    <a:lnTo>
                      <a:pt x="1746" y="3283"/>
                    </a:lnTo>
                    <a:lnTo>
                      <a:pt x="1746" y="3283"/>
                    </a:lnTo>
                    <a:lnTo>
                      <a:pt x="1746" y="3283"/>
                    </a:lnTo>
                    <a:lnTo>
                      <a:pt x="1746" y="3283"/>
                    </a:lnTo>
                    <a:lnTo>
                      <a:pt x="1746" y="3283"/>
                    </a:lnTo>
                    <a:lnTo>
                      <a:pt x="1746" y="3283"/>
                    </a:lnTo>
                    <a:lnTo>
                      <a:pt x="1755" y="3274"/>
                    </a:lnTo>
                    <a:lnTo>
                      <a:pt x="1755" y="3274"/>
                    </a:lnTo>
                    <a:lnTo>
                      <a:pt x="1772" y="3283"/>
                    </a:lnTo>
                    <a:close/>
                    <a:moveTo>
                      <a:pt x="4472" y="1165"/>
                    </a:moveTo>
                    <a:lnTo>
                      <a:pt x="4472" y="1165"/>
                    </a:lnTo>
                    <a:lnTo>
                      <a:pt x="4463" y="1165"/>
                    </a:lnTo>
                    <a:lnTo>
                      <a:pt x="4463" y="1165"/>
                    </a:lnTo>
                    <a:lnTo>
                      <a:pt x="4454" y="1157"/>
                    </a:lnTo>
                    <a:lnTo>
                      <a:pt x="4454" y="1157"/>
                    </a:lnTo>
                    <a:lnTo>
                      <a:pt x="4454" y="1148"/>
                    </a:lnTo>
                    <a:lnTo>
                      <a:pt x="4454" y="1148"/>
                    </a:lnTo>
                    <a:lnTo>
                      <a:pt x="4472" y="1157"/>
                    </a:lnTo>
                    <a:lnTo>
                      <a:pt x="4472" y="1157"/>
                    </a:lnTo>
                    <a:lnTo>
                      <a:pt x="4472" y="1165"/>
                    </a:lnTo>
                    <a:close/>
                    <a:moveTo>
                      <a:pt x="4534" y="1174"/>
                    </a:moveTo>
                    <a:lnTo>
                      <a:pt x="4534" y="1174"/>
                    </a:lnTo>
                    <a:lnTo>
                      <a:pt x="4525" y="1174"/>
                    </a:lnTo>
                    <a:lnTo>
                      <a:pt x="4516" y="1174"/>
                    </a:lnTo>
                    <a:lnTo>
                      <a:pt x="4516" y="1174"/>
                    </a:lnTo>
                    <a:lnTo>
                      <a:pt x="4507" y="1174"/>
                    </a:lnTo>
                    <a:lnTo>
                      <a:pt x="4507" y="1174"/>
                    </a:lnTo>
                    <a:lnTo>
                      <a:pt x="4499" y="1165"/>
                    </a:lnTo>
                    <a:lnTo>
                      <a:pt x="4499" y="1165"/>
                    </a:lnTo>
                    <a:lnTo>
                      <a:pt x="4499" y="1165"/>
                    </a:lnTo>
                    <a:lnTo>
                      <a:pt x="4499" y="1165"/>
                    </a:lnTo>
                    <a:lnTo>
                      <a:pt x="4499" y="1165"/>
                    </a:lnTo>
                    <a:lnTo>
                      <a:pt x="4499" y="1165"/>
                    </a:lnTo>
                    <a:lnTo>
                      <a:pt x="4507" y="1157"/>
                    </a:lnTo>
                    <a:lnTo>
                      <a:pt x="4507" y="1157"/>
                    </a:lnTo>
                    <a:lnTo>
                      <a:pt x="4516" y="1157"/>
                    </a:lnTo>
                    <a:lnTo>
                      <a:pt x="4516" y="1157"/>
                    </a:lnTo>
                    <a:lnTo>
                      <a:pt x="4534" y="1174"/>
                    </a:lnTo>
                    <a:lnTo>
                      <a:pt x="4534" y="1174"/>
                    </a:lnTo>
                    <a:lnTo>
                      <a:pt x="4543" y="1174"/>
                    </a:lnTo>
                    <a:lnTo>
                      <a:pt x="4543" y="1174"/>
                    </a:lnTo>
                    <a:lnTo>
                      <a:pt x="4534" y="1174"/>
                    </a:lnTo>
                    <a:close/>
                    <a:moveTo>
                      <a:pt x="4931" y="1060"/>
                    </a:moveTo>
                    <a:lnTo>
                      <a:pt x="4931" y="1060"/>
                    </a:lnTo>
                    <a:lnTo>
                      <a:pt x="4922" y="1042"/>
                    </a:lnTo>
                    <a:lnTo>
                      <a:pt x="4913" y="1042"/>
                    </a:lnTo>
                    <a:lnTo>
                      <a:pt x="4913" y="1042"/>
                    </a:lnTo>
                    <a:lnTo>
                      <a:pt x="4913" y="1033"/>
                    </a:lnTo>
                    <a:lnTo>
                      <a:pt x="4913" y="1033"/>
                    </a:lnTo>
                    <a:lnTo>
                      <a:pt x="4913" y="1033"/>
                    </a:lnTo>
                    <a:lnTo>
                      <a:pt x="4913" y="1024"/>
                    </a:lnTo>
                    <a:lnTo>
                      <a:pt x="4913" y="1024"/>
                    </a:lnTo>
                    <a:lnTo>
                      <a:pt x="4922" y="1007"/>
                    </a:lnTo>
                    <a:lnTo>
                      <a:pt x="4922" y="1007"/>
                    </a:lnTo>
                    <a:lnTo>
                      <a:pt x="4922" y="1007"/>
                    </a:lnTo>
                    <a:lnTo>
                      <a:pt x="4922" y="1007"/>
                    </a:lnTo>
                    <a:lnTo>
                      <a:pt x="4931" y="989"/>
                    </a:lnTo>
                    <a:lnTo>
                      <a:pt x="4931" y="989"/>
                    </a:lnTo>
                    <a:lnTo>
                      <a:pt x="4922" y="980"/>
                    </a:lnTo>
                    <a:lnTo>
                      <a:pt x="4913" y="971"/>
                    </a:lnTo>
                    <a:lnTo>
                      <a:pt x="4913" y="971"/>
                    </a:lnTo>
                    <a:lnTo>
                      <a:pt x="4904" y="962"/>
                    </a:lnTo>
                    <a:lnTo>
                      <a:pt x="4896" y="954"/>
                    </a:lnTo>
                    <a:lnTo>
                      <a:pt x="4896" y="954"/>
                    </a:lnTo>
                    <a:lnTo>
                      <a:pt x="4869" y="927"/>
                    </a:lnTo>
                    <a:lnTo>
                      <a:pt x="4869" y="927"/>
                    </a:lnTo>
                    <a:lnTo>
                      <a:pt x="4913" y="945"/>
                    </a:lnTo>
                    <a:lnTo>
                      <a:pt x="4913" y="945"/>
                    </a:lnTo>
                    <a:lnTo>
                      <a:pt x="4931" y="954"/>
                    </a:lnTo>
                    <a:lnTo>
                      <a:pt x="4931" y="954"/>
                    </a:lnTo>
                    <a:lnTo>
                      <a:pt x="4940" y="971"/>
                    </a:lnTo>
                    <a:lnTo>
                      <a:pt x="4940" y="971"/>
                    </a:lnTo>
                    <a:lnTo>
                      <a:pt x="4940" y="980"/>
                    </a:lnTo>
                    <a:lnTo>
                      <a:pt x="4940" y="989"/>
                    </a:lnTo>
                    <a:lnTo>
                      <a:pt x="4940" y="989"/>
                    </a:lnTo>
                    <a:lnTo>
                      <a:pt x="4948" y="998"/>
                    </a:lnTo>
                    <a:lnTo>
                      <a:pt x="4948" y="998"/>
                    </a:lnTo>
                    <a:lnTo>
                      <a:pt x="4940" y="998"/>
                    </a:lnTo>
                    <a:lnTo>
                      <a:pt x="4940" y="998"/>
                    </a:lnTo>
                    <a:lnTo>
                      <a:pt x="4940" y="1007"/>
                    </a:lnTo>
                    <a:lnTo>
                      <a:pt x="4940" y="1007"/>
                    </a:lnTo>
                    <a:lnTo>
                      <a:pt x="4931" y="1015"/>
                    </a:lnTo>
                    <a:lnTo>
                      <a:pt x="4922" y="1033"/>
                    </a:lnTo>
                    <a:lnTo>
                      <a:pt x="4922" y="1033"/>
                    </a:lnTo>
                    <a:lnTo>
                      <a:pt x="4931" y="1051"/>
                    </a:lnTo>
                    <a:lnTo>
                      <a:pt x="4957" y="1068"/>
                    </a:lnTo>
                    <a:lnTo>
                      <a:pt x="4957" y="1068"/>
                    </a:lnTo>
                    <a:lnTo>
                      <a:pt x="4931" y="1060"/>
                    </a:lnTo>
                    <a:close/>
                    <a:moveTo>
                      <a:pt x="4975" y="742"/>
                    </a:moveTo>
                    <a:lnTo>
                      <a:pt x="4975" y="742"/>
                    </a:lnTo>
                    <a:lnTo>
                      <a:pt x="4940" y="724"/>
                    </a:lnTo>
                    <a:lnTo>
                      <a:pt x="4940" y="724"/>
                    </a:lnTo>
                    <a:lnTo>
                      <a:pt x="4931" y="715"/>
                    </a:lnTo>
                    <a:lnTo>
                      <a:pt x="4931" y="715"/>
                    </a:lnTo>
                    <a:lnTo>
                      <a:pt x="4913" y="715"/>
                    </a:lnTo>
                    <a:lnTo>
                      <a:pt x="4913" y="715"/>
                    </a:lnTo>
                    <a:lnTo>
                      <a:pt x="4913" y="706"/>
                    </a:lnTo>
                    <a:lnTo>
                      <a:pt x="4913" y="706"/>
                    </a:lnTo>
                    <a:lnTo>
                      <a:pt x="4931" y="715"/>
                    </a:lnTo>
                    <a:lnTo>
                      <a:pt x="4931" y="715"/>
                    </a:lnTo>
                    <a:lnTo>
                      <a:pt x="4966" y="724"/>
                    </a:lnTo>
                    <a:lnTo>
                      <a:pt x="4966" y="724"/>
                    </a:lnTo>
                    <a:lnTo>
                      <a:pt x="4966" y="733"/>
                    </a:lnTo>
                    <a:lnTo>
                      <a:pt x="4975" y="742"/>
                    </a:lnTo>
                    <a:lnTo>
                      <a:pt x="4975" y="742"/>
                    </a:lnTo>
                    <a:lnTo>
                      <a:pt x="4984" y="742"/>
                    </a:lnTo>
                    <a:lnTo>
                      <a:pt x="4984" y="742"/>
                    </a:lnTo>
                    <a:lnTo>
                      <a:pt x="4975" y="742"/>
                    </a:lnTo>
                    <a:close/>
                    <a:moveTo>
                      <a:pt x="6598" y="2269"/>
                    </a:moveTo>
                    <a:lnTo>
                      <a:pt x="6598" y="2269"/>
                    </a:lnTo>
                    <a:lnTo>
                      <a:pt x="6563" y="2295"/>
                    </a:lnTo>
                    <a:lnTo>
                      <a:pt x="6519" y="2313"/>
                    </a:lnTo>
                    <a:lnTo>
                      <a:pt x="6510" y="2313"/>
                    </a:lnTo>
                    <a:lnTo>
                      <a:pt x="6510" y="2313"/>
                    </a:lnTo>
                    <a:lnTo>
                      <a:pt x="6466" y="2331"/>
                    </a:lnTo>
                    <a:lnTo>
                      <a:pt x="6457" y="2340"/>
                    </a:lnTo>
                    <a:lnTo>
                      <a:pt x="6448" y="2357"/>
                    </a:lnTo>
                    <a:lnTo>
                      <a:pt x="6448" y="2357"/>
                    </a:lnTo>
                    <a:lnTo>
                      <a:pt x="6440" y="2366"/>
                    </a:lnTo>
                    <a:lnTo>
                      <a:pt x="6422" y="2375"/>
                    </a:lnTo>
                    <a:lnTo>
                      <a:pt x="6360" y="2393"/>
                    </a:lnTo>
                    <a:lnTo>
                      <a:pt x="6360" y="2393"/>
                    </a:lnTo>
                    <a:lnTo>
                      <a:pt x="6360" y="2393"/>
                    </a:lnTo>
                    <a:lnTo>
                      <a:pt x="6413" y="2366"/>
                    </a:lnTo>
                    <a:lnTo>
                      <a:pt x="6431" y="2357"/>
                    </a:lnTo>
                    <a:lnTo>
                      <a:pt x="6448" y="2331"/>
                    </a:lnTo>
                    <a:lnTo>
                      <a:pt x="6448" y="2331"/>
                    </a:lnTo>
                    <a:lnTo>
                      <a:pt x="6466" y="2313"/>
                    </a:lnTo>
                    <a:lnTo>
                      <a:pt x="6493" y="2287"/>
                    </a:lnTo>
                    <a:lnTo>
                      <a:pt x="6510" y="2278"/>
                    </a:lnTo>
                    <a:lnTo>
                      <a:pt x="6510" y="2278"/>
                    </a:lnTo>
                    <a:lnTo>
                      <a:pt x="6528" y="2260"/>
                    </a:lnTo>
                    <a:lnTo>
                      <a:pt x="6528" y="2260"/>
                    </a:lnTo>
                    <a:lnTo>
                      <a:pt x="6572" y="2234"/>
                    </a:lnTo>
                    <a:lnTo>
                      <a:pt x="6598" y="2198"/>
                    </a:lnTo>
                    <a:lnTo>
                      <a:pt x="6598" y="2198"/>
                    </a:lnTo>
                    <a:lnTo>
                      <a:pt x="6625" y="2137"/>
                    </a:lnTo>
                    <a:lnTo>
                      <a:pt x="6634" y="2128"/>
                    </a:lnTo>
                    <a:lnTo>
                      <a:pt x="6634" y="2128"/>
                    </a:lnTo>
                    <a:lnTo>
                      <a:pt x="6660" y="2092"/>
                    </a:lnTo>
                    <a:lnTo>
                      <a:pt x="6660" y="2092"/>
                    </a:lnTo>
                    <a:lnTo>
                      <a:pt x="6660" y="2092"/>
                    </a:lnTo>
                    <a:lnTo>
                      <a:pt x="6660" y="2092"/>
                    </a:lnTo>
                    <a:lnTo>
                      <a:pt x="6660" y="2128"/>
                    </a:lnTo>
                    <a:lnTo>
                      <a:pt x="6643" y="2181"/>
                    </a:lnTo>
                    <a:lnTo>
                      <a:pt x="6625" y="2234"/>
                    </a:lnTo>
                    <a:lnTo>
                      <a:pt x="6598" y="226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23" name="Google Shape;923;g2bd889303ca_0_3619"/>
              <p:cNvSpPr/>
              <p:nvPr/>
            </p:nvSpPr>
            <p:spPr>
              <a:xfrm>
                <a:off x="3275013" y="3821113"/>
                <a:ext cx="63500" cy="76200"/>
              </a:xfrm>
              <a:custGeom>
                <a:rect b="b" l="l" r="r" t="t"/>
                <a:pathLst>
                  <a:path extrusionOk="0" h="212" w="177">
                    <a:moveTo>
                      <a:pt x="44" y="211"/>
                    </a:moveTo>
                    <a:lnTo>
                      <a:pt x="35" y="211"/>
                    </a:lnTo>
                    <a:lnTo>
                      <a:pt x="35" y="211"/>
                    </a:lnTo>
                    <a:lnTo>
                      <a:pt x="17" y="203"/>
                    </a:lnTo>
                    <a:lnTo>
                      <a:pt x="17" y="203"/>
                    </a:lnTo>
                    <a:lnTo>
                      <a:pt x="17" y="203"/>
                    </a:lnTo>
                    <a:lnTo>
                      <a:pt x="0" y="194"/>
                    </a:lnTo>
                    <a:lnTo>
                      <a:pt x="0" y="194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9" y="176"/>
                    </a:lnTo>
                    <a:lnTo>
                      <a:pt x="17" y="167"/>
                    </a:lnTo>
                    <a:lnTo>
                      <a:pt x="17" y="167"/>
                    </a:lnTo>
                    <a:lnTo>
                      <a:pt x="17" y="132"/>
                    </a:lnTo>
                    <a:lnTo>
                      <a:pt x="9" y="97"/>
                    </a:lnTo>
                    <a:lnTo>
                      <a:pt x="9" y="97"/>
                    </a:lnTo>
                    <a:lnTo>
                      <a:pt x="9" y="79"/>
                    </a:lnTo>
                    <a:lnTo>
                      <a:pt x="9" y="53"/>
                    </a:lnTo>
                    <a:lnTo>
                      <a:pt x="17" y="26"/>
                    </a:lnTo>
                    <a:lnTo>
                      <a:pt x="17" y="26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6" y="17"/>
                    </a:lnTo>
                    <a:lnTo>
                      <a:pt x="26" y="17"/>
                    </a:lnTo>
                    <a:lnTo>
                      <a:pt x="26" y="17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44" y="0"/>
                    </a:lnTo>
                    <a:lnTo>
                      <a:pt x="44" y="0"/>
                    </a:lnTo>
                    <a:lnTo>
                      <a:pt x="88" y="17"/>
                    </a:lnTo>
                    <a:lnTo>
                      <a:pt x="88" y="17"/>
                    </a:lnTo>
                    <a:lnTo>
                      <a:pt x="106" y="26"/>
                    </a:lnTo>
                    <a:lnTo>
                      <a:pt x="132" y="44"/>
                    </a:lnTo>
                    <a:lnTo>
                      <a:pt x="132" y="44"/>
                    </a:lnTo>
                    <a:lnTo>
                      <a:pt x="150" y="53"/>
                    </a:lnTo>
                    <a:lnTo>
                      <a:pt x="150" y="53"/>
                    </a:lnTo>
                    <a:lnTo>
                      <a:pt x="150" y="61"/>
                    </a:lnTo>
                    <a:lnTo>
                      <a:pt x="150" y="61"/>
                    </a:lnTo>
                    <a:lnTo>
                      <a:pt x="167" y="79"/>
                    </a:lnTo>
                    <a:lnTo>
                      <a:pt x="167" y="79"/>
                    </a:lnTo>
                    <a:lnTo>
                      <a:pt x="176" y="88"/>
                    </a:lnTo>
                    <a:lnTo>
                      <a:pt x="176" y="88"/>
                    </a:lnTo>
                    <a:lnTo>
                      <a:pt x="176" y="105"/>
                    </a:lnTo>
                    <a:lnTo>
                      <a:pt x="176" y="105"/>
                    </a:lnTo>
                    <a:lnTo>
                      <a:pt x="167" y="114"/>
                    </a:lnTo>
                    <a:lnTo>
                      <a:pt x="167" y="114"/>
                    </a:lnTo>
                    <a:lnTo>
                      <a:pt x="150" y="123"/>
                    </a:lnTo>
                    <a:lnTo>
                      <a:pt x="150" y="123"/>
                    </a:lnTo>
                    <a:lnTo>
                      <a:pt x="150" y="132"/>
                    </a:lnTo>
                    <a:lnTo>
                      <a:pt x="141" y="132"/>
                    </a:lnTo>
                    <a:lnTo>
                      <a:pt x="141" y="132"/>
                    </a:lnTo>
                    <a:lnTo>
                      <a:pt x="141" y="141"/>
                    </a:lnTo>
                    <a:lnTo>
                      <a:pt x="132" y="150"/>
                    </a:lnTo>
                    <a:lnTo>
                      <a:pt x="132" y="150"/>
                    </a:lnTo>
                    <a:lnTo>
                      <a:pt x="132" y="150"/>
                    </a:lnTo>
                    <a:lnTo>
                      <a:pt x="132" y="150"/>
                    </a:lnTo>
                    <a:lnTo>
                      <a:pt x="123" y="158"/>
                    </a:lnTo>
                    <a:lnTo>
                      <a:pt x="123" y="158"/>
                    </a:lnTo>
                    <a:lnTo>
                      <a:pt x="123" y="158"/>
                    </a:lnTo>
                    <a:lnTo>
                      <a:pt x="123" y="158"/>
                    </a:lnTo>
                    <a:lnTo>
                      <a:pt x="123" y="167"/>
                    </a:lnTo>
                    <a:lnTo>
                      <a:pt x="123" y="167"/>
                    </a:lnTo>
                    <a:lnTo>
                      <a:pt x="114" y="176"/>
                    </a:lnTo>
                    <a:lnTo>
                      <a:pt x="114" y="176"/>
                    </a:lnTo>
                    <a:lnTo>
                      <a:pt x="106" y="194"/>
                    </a:lnTo>
                    <a:lnTo>
                      <a:pt x="88" y="203"/>
                    </a:lnTo>
                    <a:lnTo>
                      <a:pt x="79" y="203"/>
                    </a:lnTo>
                    <a:lnTo>
                      <a:pt x="79" y="203"/>
                    </a:lnTo>
                    <a:lnTo>
                      <a:pt x="53" y="203"/>
                    </a:lnTo>
                    <a:lnTo>
                      <a:pt x="53" y="203"/>
                    </a:lnTo>
                    <a:lnTo>
                      <a:pt x="44" y="211"/>
                    </a:lnTo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Ctr="0" anchor="ctr" bIns="45700" lIns="91425" spcFirstLastPara="1" rIns="91425" wrap="square" tIns="45700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848" name="Google Shape;848;g2bd889303ca_0_3619"/>
          <p:cNvSpPr txBox="1"/>
          <p:nvPr/>
        </p:nvSpPr>
        <p:spPr>
          <a:xfrm>
            <a:off x="98532" y="2574616"/>
            <a:ext cx="1541100" cy="1143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50"/>
              <a:buFont typeface="Arial"/>
              <a:buNone/>
            </a:pPr>
            <a:r>
              <a:rPr b="0" i="0" lang="en-US" sz="105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currently have no members in Latin America/Caribbean Islands or in Africa. We have very few members in Asia/Pacific.</a:t>
            </a:r>
            <a:endParaRPr b="0" i="0" sz="105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4" name="Google Shape;924;g2bd889303ca_0_3619"/>
          <p:cNvSpPr txBox="1"/>
          <p:nvPr>
            <p:ph type="title"/>
          </p:nvPr>
        </p:nvSpPr>
        <p:spPr>
          <a:xfrm>
            <a:off x="672438" y="242714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b="1" i="1" lang="en-US" cap="none">
                <a:solidFill>
                  <a:srgbClr val="093251"/>
                </a:solidFill>
              </a:rPr>
              <a:t>You can strengthen the SSAC with your unique perspective</a:t>
            </a:r>
            <a:endParaRPr>
              <a:solidFill>
                <a:srgbClr val="09325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9" name="Shape 9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0" name="Google Shape;930;g2bd889303ca_0_3198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11111"/>
              <a:buNone/>
            </a:pPr>
            <a:r>
              <a:rPr i="1" lang="en-US">
                <a:extLst>
                  <a:ext uri="http://customooxmlschemas.google.com/">
                    <go:slidesCustomData xmlns:go="http://customooxmlschemas.google.com/" textRoundtripDataId="0"/>
                  </a:ext>
                </a:extLst>
              </a:rPr>
              <a:t>What </a:t>
            </a:r>
            <a:r>
              <a:rPr i="1" lang="en-US"/>
              <a:t>We Look for in New Members…</a:t>
            </a:r>
            <a:endParaRPr i="1"/>
          </a:p>
        </p:txBody>
      </p:sp>
      <p:pic>
        <p:nvPicPr>
          <p:cNvPr id="931" name="Google Shape;931;g2bd889303ca_0_319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8750" y="590553"/>
            <a:ext cx="9334500" cy="567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6" name="Shape 9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7" name="Google Shape;937;g2bd889303ca_0_4043"/>
          <p:cNvSpPr txBox="1"/>
          <p:nvPr>
            <p:ph type="title"/>
          </p:nvPr>
        </p:nvSpPr>
        <p:spPr>
          <a:xfrm>
            <a:off x="420624" y="48278"/>
            <a:ext cx="10847100" cy="43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B3458"/>
              </a:buClr>
              <a:buSzPct val="100000"/>
              <a:buFont typeface="Arial"/>
              <a:buNone/>
            </a:pPr>
            <a:r>
              <a:rPr lang="en-US"/>
              <a:t>Join us and help shape the future of a secure Internet</a:t>
            </a:r>
            <a:endParaRPr/>
          </a:p>
        </p:txBody>
      </p:sp>
      <p:grpSp>
        <p:nvGrpSpPr>
          <p:cNvPr id="938" name="Google Shape;938;g2bd889303ca_0_4043"/>
          <p:cNvGrpSpPr/>
          <p:nvPr/>
        </p:nvGrpSpPr>
        <p:grpSpPr>
          <a:xfrm>
            <a:off x="-4" y="1018032"/>
            <a:ext cx="4821936" cy="4821936"/>
            <a:chOff x="33519" y="1018032"/>
            <a:chExt cx="4821936" cy="4821936"/>
          </a:xfrm>
        </p:grpSpPr>
        <p:pic>
          <p:nvPicPr>
            <p:cNvPr descr="Medieval Armor outline" id="939" name="Google Shape;939;g2bd889303ca_0_4043"/>
            <p:cNvPicPr preferRelativeResize="0"/>
            <p:nvPr/>
          </p:nvPicPr>
          <p:blipFill rotWithShape="1">
            <a:blip r:embed="rId3">
              <a:alphaModFix/>
            </a:blip>
            <a:srcRect b="0" l="0" r="0" t="0"/>
            <a:stretch/>
          </p:blipFill>
          <p:spPr>
            <a:xfrm>
              <a:off x="33519" y="1018032"/>
              <a:ext cx="4821936" cy="482193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descr="Group brainstorm outline" id="940" name="Google Shape;940;g2bd889303ca_0_4043"/>
            <p:cNvPicPr preferRelativeResize="0"/>
            <p:nvPr/>
          </p:nvPicPr>
          <p:blipFill rotWithShape="1">
            <a:blip r:embed="rId4">
              <a:alphaModFix/>
            </a:blip>
            <a:srcRect b="0" l="0" r="0" t="0"/>
            <a:stretch/>
          </p:blipFill>
          <p:spPr>
            <a:xfrm>
              <a:off x="1507494" y="2133333"/>
              <a:ext cx="1871739" cy="1871739"/>
            </a:xfrm>
            <a:prstGeom prst="rect">
              <a:avLst/>
            </a:prstGeom>
            <a:noFill/>
            <a:ln>
              <a:noFill/>
            </a:ln>
            <a:effectLst>
              <a:outerShdw blurRad="50800" rotWithShape="0" algn="t" dir="5400000" dist="38100">
                <a:srgbClr val="000000">
                  <a:alpha val="27843"/>
                </a:srgbClr>
              </a:outerShdw>
            </a:effectLst>
          </p:spPr>
        </p:pic>
      </p:grpSp>
      <p:sp>
        <p:nvSpPr>
          <p:cNvPr id="941" name="Google Shape;941;g2bd889303ca_0_4043"/>
          <p:cNvSpPr txBox="1"/>
          <p:nvPr/>
        </p:nvSpPr>
        <p:spPr>
          <a:xfrm>
            <a:off x="4786900" y="1085100"/>
            <a:ext cx="7069200" cy="4687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rmAutofit lnSpcReduction="20000"/>
          </a:bodyPr>
          <a:lstStyle/>
          <a:p>
            <a:pPr indent="-352716" lvl="0" marL="3429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➔"/>
            </a:pPr>
            <a:r>
              <a:rPr b="1" i="1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Deep engagement </a:t>
            </a:r>
            <a:r>
              <a:rPr b="0" i="0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 crucial security matters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2716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➔"/>
            </a:pPr>
            <a:r>
              <a:rPr b="1" i="1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Exposure</a:t>
            </a:r>
            <a:r>
              <a:rPr b="0" i="0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to global security and stability topics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2716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➔"/>
            </a:pPr>
            <a:r>
              <a:rPr b="1" i="1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Interaction</a:t>
            </a:r>
            <a:r>
              <a:rPr b="0" i="0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with renowned security experts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2716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➔"/>
            </a:pPr>
            <a:r>
              <a:rPr b="1" i="1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Career-enhancing </a:t>
            </a:r>
            <a:r>
              <a:rPr lang="en-US" sz="1900" u="none" cap="none" strike="noStrike">
                <a:solidFill>
                  <a:srgbClr val="000000"/>
                </a:solidFill>
              </a:rPr>
              <a:t>r</a:t>
            </a:r>
            <a:r>
              <a:rPr b="0" i="0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esearch and roles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2716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➔"/>
            </a:pPr>
            <a:r>
              <a:rPr b="1" i="1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International visibility</a:t>
            </a:r>
            <a:r>
              <a:rPr b="0" i="0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at top security forums around the world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2716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➔"/>
            </a:pPr>
            <a:r>
              <a:rPr b="1" i="1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Advise the ICANN Board</a:t>
            </a:r>
            <a:r>
              <a:rPr b="0" i="0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and global DNS community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2716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➔"/>
            </a:pPr>
            <a:r>
              <a:rPr b="1" i="1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Contribute directly </a:t>
            </a:r>
            <a:r>
              <a:rPr b="0" i="0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to ICANN's mission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2716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➔"/>
            </a:pPr>
            <a:r>
              <a:rPr b="1" i="1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Build a safer, open internet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2716" lvl="0" marL="3429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➔"/>
            </a:pPr>
            <a:r>
              <a:rPr b="1" i="1" lang="en-US" sz="19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Apply to be a member and join us in making a difference!</a:t>
            </a:r>
            <a:endParaRPr b="1" i="1" sz="19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591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54"/>
              <a:buFont typeface="Arial"/>
              <a:buChar char="↳"/>
            </a:pPr>
            <a:r>
              <a:rPr lang="en-US" sz="1900"/>
              <a:t>Check out our application instructions on the </a:t>
            </a:r>
            <a:r>
              <a:rPr lang="en-US" sz="1900" u="sng">
                <a:solidFill>
                  <a:schemeClr val="hlink"/>
                </a:solidFill>
                <a:hlinkClick r:id="rId5"/>
              </a:rPr>
              <a:t>SSAC website</a:t>
            </a:r>
            <a:r>
              <a:rPr lang="en-US" sz="1900"/>
              <a:t> and apply </a:t>
            </a:r>
            <a:r>
              <a:rPr lang="en-US" sz="1900" u="sng">
                <a:solidFill>
                  <a:schemeClr val="hlink"/>
                </a:solidFill>
                <a:hlinkClick r:id="rId6"/>
              </a:rPr>
              <a:t>here</a:t>
            </a:r>
            <a:r>
              <a:rPr lang="en-US" sz="1900"/>
              <a:t>.</a:t>
            </a:r>
            <a:endParaRPr b="0" i="0" sz="19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ICANN PPT_Arial_16x9_June 2017_potx">
  <a:themeElements>
    <a:clrScheme name="ICANN PPT Colors">
      <a:dk1>
        <a:srgbClr val="0A1F24"/>
      </a:dk1>
      <a:lt1>
        <a:srgbClr val="FFFFFF"/>
      </a:lt1>
      <a:dk2>
        <a:srgbClr val="1A87C9"/>
      </a:dk2>
      <a:lt2>
        <a:srgbClr val="EEECE1"/>
      </a:lt2>
      <a:accent1>
        <a:srgbClr val="1A87C9"/>
      </a:accent1>
      <a:accent2>
        <a:srgbClr val="0D436C"/>
      </a:accent2>
      <a:accent3>
        <a:srgbClr val="1B6F74"/>
      </a:accent3>
      <a:accent4>
        <a:srgbClr val="EA903A"/>
      </a:accent4>
      <a:accent5>
        <a:srgbClr val="DB6033"/>
      </a:accent5>
      <a:accent6>
        <a:srgbClr val="1768B1"/>
      </a:accent6>
      <a:hlink>
        <a:srgbClr val="1D98D3"/>
      </a:hlink>
      <a:folHlink>
        <a:srgbClr val="427B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ICANN PPT_Arial_16x9_June 2017_potx">
  <a:themeElements>
    <a:clrScheme name="ICANN PPT Colors">
      <a:dk1>
        <a:srgbClr val="0A1F24"/>
      </a:dk1>
      <a:lt1>
        <a:srgbClr val="FFFFFF"/>
      </a:lt1>
      <a:dk2>
        <a:srgbClr val="1A87C9"/>
      </a:dk2>
      <a:lt2>
        <a:srgbClr val="EEECE1"/>
      </a:lt2>
      <a:accent1>
        <a:srgbClr val="1A87C9"/>
      </a:accent1>
      <a:accent2>
        <a:srgbClr val="0D436C"/>
      </a:accent2>
      <a:accent3>
        <a:srgbClr val="1B6F74"/>
      </a:accent3>
      <a:accent4>
        <a:srgbClr val="EA903A"/>
      </a:accent4>
      <a:accent5>
        <a:srgbClr val="DB6033"/>
      </a:accent5>
      <a:accent6>
        <a:srgbClr val="1768B1"/>
      </a:accent6>
      <a:hlink>
        <a:srgbClr val="1D98D3"/>
      </a:hlink>
      <a:folHlink>
        <a:srgbClr val="427B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ICANN PPT_Arial_16x9_June 2017_potx">
  <a:themeElements>
    <a:clrScheme name="ICANN PPT Colors">
      <a:dk1>
        <a:srgbClr val="0A1F24"/>
      </a:dk1>
      <a:lt1>
        <a:srgbClr val="FFFFFF"/>
      </a:lt1>
      <a:dk2>
        <a:srgbClr val="1A87C9"/>
      </a:dk2>
      <a:lt2>
        <a:srgbClr val="EEECE1"/>
      </a:lt2>
      <a:accent1>
        <a:srgbClr val="1A87C9"/>
      </a:accent1>
      <a:accent2>
        <a:srgbClr val="0D436C"/>
      </a:accent2>
      <a:accent3>
        <a:srgbClr val="1B6F74"/>
      </a:accent3>
      <a:accent4>
        <a:srgbClr val="EA903A"/>
      </a:accent4>
      <a:accent5>
        <a:srgbClr val="DB6033"/>
      </a:accent5>
      <a:accent6>
        <a:srgbClr val="1768B1"/>
      </a:accent6>
      <a:hlink>
        <a:srgbClr val="1D98D3"/>
      </a:hlink>
      <a:folHlink>
        <a:srgbClr val="427B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ICANN PPT_Arial_16x9_June 2017_potx">
  <a:themeElements>
    <a:clrScheme name="ICANN PPT Colors">
      <a:dk1>
        <a:srgbClr val="0A1F24"/>
      </a:dk1>
      <a:lt1>
        <a:srgbClr val="FFFFFF"/>
      </a:lt1>
      <a:dk2>
        <a:srgbClr val="1A87C9"/>
      </a:dk2>
      <a:lt2>
        <a:srgbClr val="EEECE1"/>
      </a:lt2>
      <a:accent1>
        <a:srgbClr val="1A87C9"/>
      </a:accent1>
      <a:accent2>
        <a:srgbClr val="0D436C"/>
      </a:accent2>
      <a:accent3>
        <a:srgbClr val="1B6F74"/>
      </a:accent3>
      <a:accent4>
        <a:srgbClr val="EA903A"/>
      </a:accent4>
      <a:accent5>
        <a:srgbClr val="DB6033"/>
      </a:accent5>
      <a:accent6>
        <a:srgbClr val="1768B1"/>
      </a:accent6>
      <a:hlink>
        <a:srgbClr val="1D98D3"/>
      </a:hlink>
      <a:folHlink>
        <a:srgbClr val="427B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ICANN PPT_Arial_16x9_June 2017_potx">
  <a:themeElements>
    <a:clrScheme name="ICANN PPT Colors">
      <a:dk1>
        <a:srgbClr val="0A1F24"/>
      </a:dk1>
      <a:lt1>
        <a:srgbClr val="FFFFFF"/>
      </a:lt1>
      <a:dk2>
        <a:srgbClr val="1A87C9"/>
      </a:dk2>
      <a:lt2>
        <a:srgbClr val="EEECE1"/>
      </a:lt2>
      <a:accent1>
        <a:srgbClr val="1A87C9"/>
      </a:accent1>
      <a:accent2>
        <a:srgbClr val="0D436C"/>
      </a:accent2>
      <a:accent3>
        <a:srgbClr val="1B6F74"/>
      </a:accent3>
      <a:accent4>
        <a:srgbClr val="EA903A"/>
      </a:accent4>
      <a:accent5>
        <a:srgbClr val="DB6033"/>
      </a:accent5>
      <a:accent6>
        <a:srgbClr val="1768B1"/>
      </a:accent6>
      <a:hlink>
        <a:srgbClr val="1D98D3"/>
      </a:hlink>
      <a:folHlink>
        <a:srgbClr val="427B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2024-02-22T07:38:13Z</dcterms:created>
  <dc:creator>Danielle Rutherford</dc:creator>
</cp:coreProperties>
</file>