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15"/>
  </p:notesMasterIdLst>
  <p:handoutMasterIdLst>
    <p:handoutMasterId r:id="rId16"/>
  </p:handoutMasterIdLst>
  <p:sldIdLst>
    <p:sldId id="548" r:id="rId2"/>
    <p:sldId id="398" r:id="rId3"/>
    <p:sldId id="590" r:id="rId4"/>
    <p:sldId id="591" r:id="rId5"/>
    <p:sldId id="594" r:id="rId6"/>
    <p:sldId id="592" r:id="rId7"/>
    <p:sldId id="593" r:id="rId8"/>
    <p:sldId id="595" r:id="rId9"/>
    <p:sldId id="596" r:id="rId10"/>
    <p:sldId id="597" r:id="rId11"/>
    <p:sldId id="598" r:id="rId12"/>
    <p:sldId id="599" r:id="rId13"/>
    <p:sldId id="585" r:id="rId1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416" userDrawn="1">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chelle Howell" initials="MH" lastIdx="7"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DEDEDE"/>
    <a:srgbClr val="002B49"/>
    <a:srgbClr val="9C240F"/>
    <a:srgbClr val="CB460F"/>
    <a:srgbClr val="FA5B36"/>
    <a:srgbClr val="0E4B91"/>
    <a:srgbClr val="18548A"/>
    <a:srgbClr val="15538C"/>
    <a:srgbClr val="0B2F49"/>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118" autoAdjust="0"/>
    <p:restoredTop sz="95728" autoAdjust="0"/>
  </p:normalViewPr>
  <p:slideViewPr>
    <p:cSldViewPr snapToGrid="0" snapToObjects="1">
      <p:cViewPr varScale="1">
        <p:scale>
          <a:sx n="104" d="100"/>
          <a:sy n="104" d="100"/>
        </p:scale>
        <p:origin x="1736" y="200"/>
      </p:cViewPr>
      <p:guideLst>
        <p:guide orient="horz" pos="1416"/>
        <p:guide pos="2880"/>
      </p:guideLst>
    </p:cSldViewPr>
  </p:slideViewPr>
  <p:outlineViewPr>
    <p:cViewPr>
      <p:scale>
        <a:sx n="33" d="100"/>
        <a:sy n="33" d="100"/>
      </p:scale>
      <p:origin x="0" y="0"/>
    </p:cViewPr>
  </p:outlineViewPr>
  <p:notesTextViewPr>
    <p:cViewPr>
      <p:scale>
        <a:sx n="3" d="2"/>
        <a:sy n="3" d="2"/>
      </p:scale>
      <p:origin x="0" y="0"/>
    </p:cViewPr>
  </p:notesTextViewPr>
  <p:sorterViewPr>
    <p:cViewPr>
      <p:scale>
        <a:sx n="66" d="100"/>
        <a:sy n="66" d="100"/>
      </p:scale>
      <p:origin x="0" y="0"/>
    </p:cViewPr>
  </p:sorterViewPr>
  <p:notesViewPr>
    <p:cSldViewPr snapToGrid="0" snapToObjects="1">
      <p:cViewPr varScale="1">
        <p:scale>
          <a:sx n="81" d="100"/>
          <a:sy n="81" d="100"/>
        </p:scale>
        <p:origin x="3894" y="84"/>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A68F13CC-A6A6-524A-A0F8-DAB9B298E3B6}" type="datetimeFigureOut">
              <a:rPr lang="en-US" smtClean="0"/>
              <a:t>2/27/19</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7CED518-EFD6-E34B-989E-6B6564A75595}" type="slidenum">
              <a:rPr lang="en-US" smtClean="0"/>
              <a:t>‹#›</a:t>
            </a:fld>
            <a:endParaRPr lang="en-US"/>
          </a:p>
        </p:txBody>
      </p:sp>
    </p:spTree>
    <p:extLst>
      <p:ext uri="{BB962C8B-B14F-4D97-AF65-F5344CB8AC3E}">
        <p14:creationId xmlns:p14="http://schemas.microsoft.com/office/powerpoint/2010/main" val="231400049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A614CD-FA73-DF49-AA13-A5EF746D725A}" type="datetimeFigureOut">
              <a:rPr lang="en-US" smtClean="0"/>
              <a:t>2/27/19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E002FF9-4628-B146-9948-95257A430692}" type="slidenum">
              <a:rPr lang="en-US" smtClean="0"/>
              <a:t>‹#›</a:t>
            </a:fld>
            <a:endParaRPr lang="en-US"/>
          </a:p>
        </p:txBody>
      </p:sp>
    </p:spTree>
    <p:extLst>
      <p:ext uri="{BB962C8B-B14F-4D97-AF65-F5344CB8AC3E}">
        <p14:creationId xmlns:p14="http://schemas.microsoft.com/office/powerpoint/2010/main" val="2156899491"/>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E002FF9-4628-B146-9948-95257A430692}" type="slidenum">
              <a:rPr lang="en-US" smtClean="0"/>
              <a:t>1</a:t>
            </a:fld>
            <a:endParaRPr lang="en-US"/>
          </a:p>
        </p:txBody>
      </p:sp>
    </p:spTree>
    <p:extLst>
      <p:ext uri="{BB962C8B-B14F-4D97-AF65-F5344CB8AC3E}">
        <p14:creationId xmlns:p14="http://schemas.microsoft.com/office/powerpoint/2010/main" val="28331045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hyperlink" Target="facebook.com/icannorg" TargetMode="External"/><Relationship Id="rId18" Type="http://schemas.openxmlformats.org/officeDocument/2006/relationships/hyperlink" Target="https://soundcloud.com/icann" TargetMode="External"/><Relationship Id="rId3" Type="http://schemas.openxmlformats.org/officeDocument/2006/relationships/hyperlink" Target="http://www.flickr.com/photos/icann" TargetMode="External"/><Relationship Id="rId7" Type="http://schemas.openxmlformats.org/officeDocument/2006/relationships/hyperlink" Target="linkedin.com/company/icann" TargetMode="External"/><Relationship Id="rId12" Type="http://schemas.openxmlformats.org/officeDocument/2006/relationships/hyperlink" Target="http://www.facebook.com/icannorg" TargetMode="External"/><Relationship Id="rId17" Type="http://schemas.openxmlformats.org/officeDocument/2006/relationships/hyperlink" Target="http://www.youtube.com/icannnews" TargetMode="External"/><Relationship Id="rId2" Type="http://schemas.openxmlformats.org/officeDocument/2006/relationships/image" Target="../media/image19.emf"/><Relationship Id="rId16" Type="http://schemas.openxmlformats.org/officeDocument/2006/relationships/image" Target="../media/image24.png"/><Relationship Id="rId20" Type="http://schemas.openxmlformats.org/officeDocument/2006/relationships/hyperlink" Target="https://www.slideshare.net/icannpresentations" TargetMode="External"/><Relationship Id="rId1" Type="http://schemas.openxmlformats.org/officeDocument/2006/relationships/slideMaster" Target="../slideMasters/slideMaster1.xml"/><Relationship Id="rId6" Type="http://schemas.openxmlformats.org/officeDocument/2006/relationships/hyperlink" Target="https://www.linkedin.com/company/icann" TargetMode="External"/><Relationship Id="rId11" Type="http://schemas.openxmlformats.org/officeDocument/2006/relationships/image" Target="../media/image22.png"/><Relationship Id="rId5" Type="http://schemas.openxmlformats.org/officeDocument/2006/relationships/image" Target="../media/image20.png"/><Relationship Id="rId15" Type="http://schemas.openxmlformats.org/officeDocument/2006/relationships/hyperlink" Target="youtube.com/user/ICANNnews" TargetMode="External"/><Relationship Id="rId10" Type="http://schemas.openxmlformats.org/officeDocument/2006/relationships/hyperlink" Target="twitter.com/icann" TargetMode="External"/><Relationship Id="rId19" Type="http://schemas.openxmlformats.org/officeDocument/2006/relationships/image" Target="../media/image25.png"/><Relationship Id="rId4" Type="http://schemas.openxmlformats.org/officeDocument/2006/relationships/hyperlink" Target="flickr.com/photos/icann" TargetMode="External"/><Relationship Id="rId9" Type="http://schemas.openxmlformats.org/officeDocument/2006/relationships/hyperlink" Target="https://twitter.com/icann" TargetMode="External"/><Relationship Id="rId14" Type="http://schemas.openxmlformats.org/officeDocument/2006/relationships/image" Target="../media/image23.png"/></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image" Target="../media/image26.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ullets">
    <p:spTree>
      <p:nvGrpSpPr>
        <p:cNvPr id="1" name=""/>
        <p:cNvGrpSpPr/>
        <p:nvPr/>
      </p:nvGrpSpPr>
      <p:grpSpPr>
        <a:xfrm>
          <a:off x="0" y="0"/>
          <a:ext cx="0" cy="0"/>
          <a:chOff x="0" y="0"/>
          <a:chExt cx="0" cy="0"/>
        </a:xfrm>
      </p:grpSpPr>
      <p:sp>
        <p:nvSpPr>
          <p:cNvPr id="2" name="Title 1"/>
          <p:cNvSpPr>
            <a:spLocks noGrp="1"/>
          </p:cNvSpPr>
          <p:nvPr>
            <p:ph type="title"/>
          </p:nvPr>
        </p:nvSpPr>
        <p:spPr>
          <a:xfrm>
            <a:off x="374904" y="46179"/>
            <a:ext cx="8012951" cy="450663"/>
          </a:xfrm>
          <a:prstGeom prst="rect">
            <a:avLst/>
          </a:prstGeom>
        </p:spPr>
        <p:txBody>
          <a:bodyPr lIns="0" tIns="45720" rIns="0" bIns="45720"/>
          <a:lstStyle>
            <a:lvl1pPr>
              <a:defRPr>
                <a:latin typeface="+mj-lt"/>
              </a:defRPr>
            </a:lvl1pPr>
          </a:lstStyle>
          <a:p>
            <a:r>
              <a:rPr lang="en-US"/>
              <a:t>Click to edit Master title style</a:t>
            </a:r>
            <a:endParaRPr lang="en-US" dirty="0"/>
          </a:p>
        </p:txBody>
      </p:sp>
      <p:sp>
        <p:nvSpPr>
          <p:cNvPr id="6" name="Content Placeholder 5"/>
          <p:cNvSpPr>
            <a:spLocks noGrp="1"/>
          </p:cNvSpPr>
          <p:nvPr>
            <p:ph sz="quarter" idx="10" hasCustomPrompt="1"/>
          </p:nvPr>
        </p:nvSpPr>
        <p:spPr>
          <a:xfrm>
            <a:off x="609600" y="1470212"/>
            <a:ext cx="7907338" cy="4571813"/>
          </a:xfrm>
          <a:prstGeom prst="rect">
            <a:avLst/>
          </a:prstGeom>
        </p:spPr>
        <p:txBody>
          <a:bodyPr lIns="0" tIns="0" rIns="0" bIns="0"/>
          <a:lstStyle>
            <a:lvl1pPr marL="342900" indent="-342900">
              <a:spcBef>
                <a:spcPts val="2000"/>
              </a:spcBef>
              <a:spcAft>
                <a:spcPts val="0"/>
              </a:spcAft>
              <a:buClr>
                <a:srgbClr val="000000"/>
              </a:buClr>
              <a:buSzPct val="75000"/>
              <a:buFont typeface="Wingdings" panose="05000000000000000000" pitchFamily="2" charset="2"/>
              <a:buChar char=""/>
              <a:defRPr sz="1900">
                <a:solidFill>
                  <a:srgbClr val="000000"/>
                </a:solidFill>
              </a:defRPr>
            </a:lvl1pPr>
            <a:lvl2pPr marL="798513" indent="-341313">
              <a:spcBef>
                <a:spcPts val="500"/>
              </a:spcBef>
              <a:buSzPct val="75000"/>
              <a:buFont typeface="Wingdings" panose="05000000000000000000" pitchFamily="2" charset="2"/>
              <a:buChar char=""/>
              <a:defRPr sz="1900">
                <a:solidFill>
                  <a:srgbClr val="000000"/>
                </a:solidFill>
              </a:defRPr>
            </a:lvl2pPr>
            <a:lvl3pPr marL="1255713" indent="-341313">
              <a:spcBef>
                <a:spcPts val="500"/>
              </a:spcBef>
              <a:buFont typeface="Arial" panose="020B0604020202020204" pitchFamily="34" charset="0"/>
              <a:buChar char="•"/>
              <a:defRPr sz="1900">
                <a:solidFill>
                  <a:srgbClr val="000000"/>
                </a:solidFill>
              </a:defRPr>
            </a:lvl3pPr>
            <a:lvl4pPr>
              <a:defRPr sz="1900">
                <a:solidFill>
                  <a:srgbClr val="000000"/>
                </a:solidFill>
              </a:defRPr>
            </a:lvl4pPr>
            <a:lvl5pPr>
              <a:defRPr sz="1900">
                <a:solidFill>
                  <a:srgbClr val="000000"/>
                </a:solidFill>
              </a:defRPr>
            </a:lvl5pPr>
          </a:lstStyle>
          <a:p>
            <a:pPr lvl="0"/>
            <a:r>
              <a:rPr lang="en-US" dirty="0"/>
              <a:t>Place text here</a:t>
            </a:r>
          </a:p>
          <a:p>
            <a:pPr lvl="1"/>
            <a:r>
              <a:rPr lang="en-US" dirty="0"/>
              <a:t>Second level bullet</a:t>
            </a:r>
          </a:p>
          <a:p>
            <a:pPr lvl="2"/>
            <a:r>
              <a:rPr lang="en-US" dirty="0"/>
              <a:t>Third level bullet</a:t>
            </a:r>
          </a:p>
        </p:txBody>
      </p:sp>
    </p:spTree>
    <p:extLst>
      <p:ext uri="{BB962C8B-B14F-4D97-AF65-F5344CB8AC3E}">
        <p14:creationId xmlns:p14="http://schemas.microsoft.com/office/powerpoint/2010/main" val="7213095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 1 White">
    <p:spTree>
      <p:nvGrpSpPr>
        <p:cNvPr id="1" name=""/>
        <p:cNvGrpSpPr/>
        <p:nvPr/>
      </p:nvGrpSpPr>
      <p:grpSpPr>
        <a:xfrm>
          <a:off x="0" y="0"/>
          <a:ext cx="0" cy="0"/>
          <a:chOff x="0" y="0"/>
          <a:chExt cx="0" cy="0"/>
        </a:xfrm>
      </p:grpSpPr>
      <p:sp>
        <p:nvSpPr>
          <p:cNvPr id="3" name="Title 2"/>
          <p:cNvSpPr>
            <a:spLocks noGrp="1"/>
          </p:cNvSpPr>
          <p:nvPr>
            <p:ph type="title" hasCustomPrompt="1"/>
          </p:nvPr>
        </p:nvSpPr>
        <p:spPr>
          <a:xfrm>
            <a:off x="610726" y="0"/>
            <a:ext cx="7744845" cy="2533369"/>
          </a:xfrm>
          <a:prstGeom prst="rect">
            <a:avLst/>
          </a:prstGeom>
        </p:spPr>
        <p:txBody>
          <a:bodyPr lIns="0" tIns="0" rIns="0" bIns="0" anchor="b" anchorCtr="0">
            <a:normAutofit/>
          </a:bodyPr>
          <a:lstStyle>
            <a:lvl1pPr algn="l">
              <a:spcBef>
                <a:spcPts val="0"/>
              </a:spcBef>
              <a:defRPr sz="3600" b="1">
                <a:solidFill>
                  <a:schemeClr val="accent6">
                    <a:lumMod val="50000"/>
                  </a:schemeClr>
                </a:solidFill>
                <a:latin typeface="+mj-lt"/>
              </a:defRPr>
            </a:lvl1pPr>
          </a:lstStyle>
          <a:p>
            <a:r>
              <a:rPr lang="en-US" dirty="0"/>
              <a:t>Insert title here</a:t>
            </a:r>
            <a:br>
              <a:rPr lang="en-US" dirty="0"/>
            </a:br>
            <a:r>
              <a:rPr lang="en-US" dirty="0"/>
              <a:t>(75 characters maximum)</a:t>
            </a:r>
          </a:p>
        </p:txBody>
      </p:sp>
      <p:sp>
        <p:nvSpPr>
          <p:cNvPr id="5" name="Text Placeholder 4"/>
          <p:cNvSpPr>
            <a:spLocks noGrp="1"/>
          </p:cNvSpPr>
          <p:nvPr>
            <p:ph type="body" sz="quarter" idx="10" hasCustomPrompt="1"/>
          </p:nvPr>
        </p:nvSpPr>
        <p:spPr>
          <a:xfrm>
            <a:off x="610726" y="3562904"/>
            <a:ext cx="8119206" cy="716808"/>
          </a:xfrm>
          <a:prstGeom prst="rect">
            <a:avLst/>
          </a:prstGeom>
        </p:spPr>
        <p:txBody>
          <a:bodyPr lIns="0" tIns="0" rIns="0" bIns="0">
            <a:normAutofit/>
          </a:bodyPr>
          <a:lstStyle>
            <a:lvl1pPr marL="0" indent="0" algn="l">
              <a:spcBef>
                <a:spcPts val="0"/>
              </a:spcBef>
              <a:buNone/>
              <a:defRPr sz="1800">
                <a:solidFill>
                  <a:schemeClr val="accent6">
                    <a:lumMod val="50000"/>
                  </a:schemeClr>
                </a:solidFill>
              </a:defRPr>
            </a:lvl1pPr>
          </a:lstStyle>
          <a:p>
            <a:pPr lvl="0"/>
            <a:r>
              <a:rPr lang="en-US" dirty="0"/>
              <a:t>Name of Presenter</a:t>
            </a:r>
          </a:p>
        </p:txBody>
      </p:sp>
      <p:sp>
        <p:nvSpPr>
          <p:cNvPr id="7" name="Text Placeholder 4"/>
          <p:cNvSpPr>
            <a:spLocks noGrp="1"/>
          </p:cNvSpPr>
          <p:nvPr>
            <p:ph type="body" sz="quarter" idx="11" hasCustomPrompt="1"/>
          </p:nvPr>
        </p:nvSpPr>
        <p:spPr>
          <a:xfrm>
            <a:off x="610726" y="4252817"/>
            <a:ext cx="8119206" cy="273605"/>
          </a:xfrm>
          <a:prstGeom prst="rect">
            <a:avLst/>
          </a:prstGeom>
        </p:spPr>
        <p:txBody>
          <a:bodyPr lIns="0" tIns="0" rIns="0" bIns="0">
            <a:normAutofit/>
          </a:bodyPr>
          <a:lstStyle>
            <a:lvl1pPr marL="0" indent="0" algn="l">
              <a:spcBef>
                <a:spcPts val="0"/>
              </a:spcBef>
              <a:buNone/>
              <a:defRPr sz="1800">
                <a:solidFill>
                  <a:schemeClr val="accent6">
                    <a:lumMod val="50000"/>
                  </a:schemeClr>
                </a:solidFill>
              </a:defRPr>
            </a:lvl1pPr>
          </a:lstStyle>
          <a:p>
            <a:pPr lvl="0"/>
            <a:r>
              <a:rPr lang="en-US" dirty="0"/>
              <a:t>Event Name</a:t>
            </a:r>
          </a:p>
        </p:txBody>
      </p:sp>
      <p:sp>
        <p:nvSpPr>
          <p:cNvPr id="9" name="Text Placeholder 4"/>
          <p:cNvSpPr>
            <a:spLocks noGrp="1"/>
          </p:cNvSpPr>
          <p:nvPr>
            <p:ph type="body" sz="quarter" idx="12" hasCustomPrompt="1"/>
          </p:nvPr>
        </p:nvSpPr>
        <p:spPr>
          <a:xfrm>
            <a:off x="610726" y="4553317"/>
            <a:ext cx="8119206" cy="403785"/>
          </a:xfrm>
          <a:prstGeom prst="rect">
            <a:avLst/>
          </a:prstGeom>
        </p:spPr>
        <p:txBody>
          <a:bodyPr lIns="0" tIns="0" rIns="0" bIns="0">
            <a:normAutofit/>
          </a:bodyPr>
          <a:lstStyle>
            <a:lvl1pPr marL="0" indent="0" algn="l">
              <a:spcBef>
                <a:spcPts val="0"/>
              </a:spcBef>
              <a:buNone/>
              <a:defRPr sz="1800">
                <a:solidFill>
                  <a:schemeClr val="accent6">
                    <a:lumMod val="50000"/>
                  </a:schemeClr>
                </a:solidFill>
              </a:defRPr>
            </a:lvl1pPr>
          </a:lstStyle>
          <a:p>
            <a:pPr lvl="0"/>
            <a:r>
              <a:rPr lang="en-US" dirty="0"/>
              <a:t>DD Month 2017</a:t>
            </a:r>
          </a:p>
        </p:txBody>
      </p:sp>
      <p:pic>
        <p:nvPicPr>
          <p:cNvPr id="10" name="Picture 9"/>
          <p:cNvPicPr>
            <a:picLocks noChangeAspect="1"/>
          </p:cNvPicPr>
          <p:nvPr userDrawn="1"/>
        </p:nvPicPr>
        <p:blipFill>
          <a:blip r:embed="rId2"/>
          <a:stretch>
            <a:fillRect/>
          </a:stretch>
        </p:blipFill>
        <p:spPr>
          <a:xfrm>
            <a:off x="636999" y="5507609"/>
            <a:ext cx="1189827" cy="949200"/>
          </a:xfrm>
          <a:prstGeom prst="rect">
            <a:avLst/>
          </a:prstGeom>
        </p:spPr>
      </p:pic>
      <p:sp>
        <p:nvSpPr>
          <p:cNvPr id="11" name="Text Placeholder 4"/>
          <p:cNvSpPr>
            <a:spLocks noGrp="1"/>
          </p:cNvSpPr>
          <p:nvPr>
            <p:ph type="body" sz="quarter" idx="13" hasCustomPrompt="1"/>
          </p:nvPr>
        </p:nvSpPr>
        <p:spPr>
          <a:xfrm>
            <a:off x="610726" y="2854692"/>
            <a:ext cx="8119206" cy="716808"/>
          </a:xfrm>
          <a:prstGeom prst="rect">
            <a:avLst/>
          </a:prstGeom>
        </p:spPr>
        <p:txBody>
          <a:bodyPr lIns="0" tIns="0" rIns="0" bIns="0">
            <a:normAutofit/>
          </a:bodyPr>
          <a:lstStyle>
            <a:lvl1pPr marL="0" indent="0" algn="l">
              <a:spcBef>
                <a:spcPts val="0"/>
              </a:spcBef>
              <a:buNone/>
              <a:defRPr sz="1800" b="1">
                <a:solidFill>
                  <a:schemeClr val="accent6">
                    <a:lumMod val="50000"/>
                  </a:schemeClr>
                </a:solidFill>
              </a:defRPr>
            </a:lvl1pPr>
          </a:lstStyle>
          <a:p>
            <a:pPr lvl="0"/>
            <a:r>
              <a:rPr lang="en-US" dirty="0"/>
              <a:t>Insert subtitle here (75 characters maximum)</a:t>
            </a:r>
          </a:p>
        </p:txBody>
      </p:sp>
    </p:spTree>
    <p:extLst>
      <p:ext uri="{BB962C8B-B14F-4D97-AF65-F5344CB8AC3E}">
        <p14:creationId xmlns:p14="http://schemas.microsoft.com/office/powerpoint/2010/main" val="26480240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Cover 1 Blue">
    <p:spTree>
      <p:nvGrpSpPr>
        <p:cNvPr id="1" name=""/>
        <p:cNvGrpSpPr/>
        <p:nvPr/>
      </p:nvGrpSpPr>
      <p:grpSpPr>
        <a:xfrm>
          <a:off x="0" y="0"/>
          <a:ext cx="0" cy="0"/>
          <a:chOff x="0" y="0"/>
          <a:chExt cx="0" cy="0"/>
        </a:xfrm>
      </p:grpSpPr>
      <p:sp>
        <p:nvSpPr>
          <p:cNvPr id="11" name="Rectangle 10"/>
          <p:cNvSpPr/>
          <p:nvPr userDrawn="1"/>
        </p:nvSpPr>
        <p:spPr>
          <a:xfrm>
            <a:off x="0" y="0"/>
            <a:ext cx="9144000" cy="6858000"/>
          </a:xfrm>
          <a:prstGeom prst="rect">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3" name="Title 2"/>
          <p:cNvSpPr>
            <a:spLocks noGrp="1"/>
          </p:cNvSpPr>
          <p:nvPr>
            <p:ph type="title" hasCustomPrompt="1"/>
          </p:nvPr>
        </p:nvSpPr>
        <p:spPr>
          <a:xfrm>
            <a:off x="610724" y="0"/>
            <a:ext cx="7744845" cy="2533369"/>
          </a:xfrm>
          <a:prstGeom prst="rect">
            <a:avLst/>
          </a:prstGeom>
        </p:spPr>
        <p:txBody>
          <a:bodyPr lIns="0" tIns="0" rIns="0" bIns="0" anchor="b" anchorCtr="0">
            <a:normAutofit/>
          </a:bodyPr>
          <a:lstStyle>
            <a:lvl1pPr algn="l">
              <a:spcBef>
                <a:spcPts val="0"/>
              </a:spcBef>
              <a:defRPr sz="3600" b="1">
                <a:solidFill>
                  <a:schemeClr val="bg1"/>
                </a:solidFill>
                <a:latin typeface="+mj-lt"/>
              </a:defRPr>
            </a:lvl1pPr>
          </a:lstStyle>
          <a:p>
            <a:r>
              <a:rPr lang="en-US" dirty="0"/>
              <a:t>Insert title here</a:t>
            </a:r>
            <a:br>
              <a:rPr lang="en-US" dirty="0"/>
            </a:br>
            <a:r>
              <a:rPr lang="en-US" dirty="0"/>
              <a:t>(75 characters maximum)</a:t>
            </a:r>
          </a:p>
        </p:txBody>
      </p:sp>
      <p:sp>
        <p:nvSpPr>
          <p:cNvPr id="5" name="Text Placeholder 4"/>
          <p:cNvSpPr>
            <a:spLocks noGrp="1"/>
          </p:cNvSpPr>
          <p:nvPr>
            <p:ph type="body" sz="quarter" idx="10" hasCustomPrompt="1"/>
          </p:nvPr>
        </p:nvSpPr>
        <p:spPr>
          <a:xfrm>
            <a:off x="610723" y="3562904"/>
            <a:ext cx="8119872" cy="716808"/>
          </a:xfrm>
          <a:prstGeom prst="rect">
            <a:avLst/>
          </a:prstGeom>
        </p:spPr>
        <p:txBody>
          <a:bodyPr lIns="0" tIns="0" rIns="0" bIns="0">
            <a:normAutofit/>
          </a:bodyPr>
          <a:lstStyle>
            <a:lvl1pPr marL="0" indent="0" algn="l">
              <a:spcBef>
                <a:spcPts val="0"/>
              </a:spcBef>
              <a:buNone/>
              <a:defRPr sz="1800">
                <a:solidFill>
                  <a:schemeClr val="bg1"/>
                </a:solidFill>
              </a:defRPr>
            </a:lvl1pPr>
          </a:lstStyle>
          <a:p>
            <a:pPr lvl="0"/>
            <a:r>
              <a:rPr lang="en-US" dirty="0"/>
              <a:t>Name of Presenter</a:t>
            </a:r>
          </a:p>
        </p:txBody>
      </p:sp>
      <p:sp>
        <p:nvSpPr>
          <p:cNvPr id="7" name="Text Placeholder 4"/>
          <p:cNvSpPr>
            <a:spLocks noGrp="1"/>
          </p:cNvSpPr>
          <p:nvPr>
            <p:ph type="body" sz="quarter" idx="11" hasCustomPrompt="1"/>
          </p:nvPr>
        </p:nvSpPr>
        <p:spPr>
          <a:xfrm>
            <a:off x="610723" y="4252817"/>
            <a:ext cx="8119872" cy="273605"/>
          </a:xfrm>
          <a:prstGeom prst="rect">
            <a:avLst/>
          </a:prstGeom>
        </p:spPr>
        <p:txBody>
          <a:bodyPr lIns="0" tIns="0" rIns="0" bIns="0">
            <a:normAutofit/>
          </a:bodyPr>
          <a:lstStyle>
            <a:lvl1pPr marL="0" indent="0" algn="l">
              <a:spcBef>
                <a:spcPts val="0"/>
              </a:spcBef>
              <a:buNone/>
              <a:defRPr sz="1800">
                <a:solidFill>
                  <a:schemeClr val="bg1"/>
                </a:solidFill>
              </a:defRPr>
            </a:lvl1pPr>
          </a:lstStyle>
          <a:p>
            <a:pPr lvl="0"/>
            <a:r>
              <a:rPr lang="en-US" dirty="0"/>
              <a:t>Event Name</a:t>
            </a:r>
          </a:p>
        </p:txBody>
      </p:sp>
      <p:sp>
        <p:nvSpPr>
          <p:cNvPr id="9" name="Text Placeholder 4"/>
          <p:cNvSpPr>
            <a:spLocks noGrp="1"/>
          </p:cNvSpPr>
          <p:nvPr>
            <p:ph type="body" sz="quarter" idx="12" hasCustomPrompt="1"/>
          </p:nvPr>
        </p:nvSpPr>
        <p:spPr>
          <a:xfrm>
            <a:off x="610723" y="4544352"/>
            <a:ext cx="8119872" cy="403785"/>
          </a:xfrm>
          <a:prstGeom prst="rect">
            <a:avLst/>
          </a:prstGeom>
        </p:spPr>
        <p:txBody>
          <a:bodyPr lIns="0" tIns="0" rIns="0" bIns="0">
            <a:normAutofit/>
          </a:bodyPr>
          <a:lstStyle>
            <a:lvl1pPr marL="0" indent="0" algn="l">
              <a:spcBef>
                <a:spcPts val="0"/>
              </a:spcBef>
              <a:buNone/>
              <a:defRPr sz="1800">
                <a:solidFill>
                  <a:schemeClr val="bg1"/>
                </a:solidFill>
              </a:defRPr>
            </a:lvl1pPr>
          </a:lstStyle>
          <a:p>
            <a:pPr lvl="0"/>
            <a:r>
              <a:rPr lang="en-US" dirty="0"/>
              <a:t>DD Month 2017</a:t>
            </a:r>
          </a:p>
        </p:txBody>
      </p:sp>
      <p:pic>
        <p:nvPicPr>
          <p:cNvPr id="8" name="Picture 7"/>
          <p:cNvPicPr>
            <a:picLocks noChangeAspect="1"/>
          </p:cNvPicPr>
          <p:nvPr userDrawn="1"/>
        </p:nvPicPr>
        <p:blipFill>
          <a:blip r:embed="rId2"/>
          <a:stretch>
            <a:fillRect/>
          </a:stretch>
        </p:blipFill>
        <p:spPr>
          <a:xfrm>
            <a:off x="641992" y="5512926"/>
            <a:ext cx="1193800" cy="952500"/>
          </a:xfrm>
          <a:prstGeom prst="rect">
            <a:avLst/>
          </a:prstGeom>
        </p:spPr>
      </p:pic>
      <p:sp>
        <p:nvSpPr>
          <p:cNvPr id="12" name="Text Placeholder 4"/>
          <p:cNvSpPr>
            <a:spLocks noGrp="1"/>
          </p:cNvSpPr>
          <p:nvPr>
            <p:ph type="body" sz="quarter" idx="13" hasCustomPrompt="1"/>
          </p:nvPr>
        </p:nvSpPr>
        <p:spPr>
          <a:xfrm>
            <a:off x="610723" y="2854692"/>
            <a:ext cx="8119872" cy="716808"/>
          </a:xfrm>
          <a:prstGeom prst="rect">
            <a:avLst/>
          </a:prstGeom>
        </p:spPr>
        <p:txBody>
          <a:bodyPr lIns="0" tIns="0" rIns="0" bIns="0">
            <a:normAutofit/>
          </a:bodyPr>
          <a:lstStyle>
            <a:lvl1pPr marL="0" indent="0" algn="l">
              <a:spcBef>
                <a:spcPts val="0"/>
              </a:spcBef>
              <a:buNone/>
              <a:defRPr sz="1800" b="1">
                <a:solidFill>
                  <a:schemeClr val="bg1"/>
                </a:solidFill>
              </a:defRPr>
            </a:lvl1pPr>
          </a:lstStyle>
          <a:p>
            <a:pPr lvl="0"/>
            <a:r>
              <a:rPr lang="en-US" dirty="0"/>
              <a:t>Insert subtitle here (75 characters maximum)</a:t>
            </a:r>
          </a:p>
        </p:txBody>
      </p:sp>
    </p:spTree>
    <p:extLst>
      <p:ext uri="{BB962C8B-B14F-4D97-AF65-F5344CB8AC3E}">
        <p14:creationId xmlns:p14="http://schemas.microsoft.com/office/powerpoint/2010/main" val="3342511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 2 White">
    <p:spTree>
      <p:nvGrpSpPr>
        <p:cNvPr id="1" name=""/>
        <p:cNvGrpSpPr/>
        <p:nvPr/>
      </p:nvGrpSpPr>
      <p:grpSpPr>
        <a:xfrm>
          <a:off x="0" y="0"/>
          <a:ext cx="0" cy="0"/>
          <a:chOff x="0" y="0"/>
          <a:chExt cx="0" cy="0"/>
        </a:xfrm>
      </p:grpSpPr>
      <p:sp>
        <p:nvSpPr>
          <p:cNvPr id="14" name="Oval 13"/>
          <p:cNvSpPr/>
          <p:nvPr/>
        </p:nvSpPr>
        <p:spPr>
          <a:xfrm>
            <a:off x="1811695" y="6101651"/>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5" name="Straight Connector 14"/>
          <p:cNvCxnSpPr/>
          <p:nvPr/>
        </p:nvCxnSpPr>
        <p:spPr>
          <a:xfrm flipH="1">
            <a:off x="0" y="6124511"/>
            <a:ext cx="1790417"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16" name="Straight Connector 15"/>
          <p:cNvCxnSpPr/>
          <p:nvPr/>
        </p:nvCxnSpPr>
        <p:spPr>
          <a:xfrm flipH="1">
            <a:off x="1878697" y="6124511"/>
            <a:ext cx="6693408"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p:nvSpPr>
        <p:spPr>
          <a:xfrm flipH="1">
            <a:off x="8610117" y="6101651"/>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8" name="Oval 17"/>
          <p:cNvSpPr/>
          <p:nvPr/>
        </p:nvSpPr>
        <p:spPr>
          <a:xfrm flipH="1">
            <a:off x="8610117" y="3470373"/>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9" name="Straight Connector 18"/>
          <p:cNvCxnSpPr/>
          <p:nvPr/>
        </p:nvCxnSpPr>
        <p:spPr>
          <a:xfrm flipV="1">
            <a:off x="1834554" y="3552825"/>
            <a:ext cx="0" cy="2529961"/>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20" name="Arc 19"/>
          <p:cNvSpPr/>
          <p:nvPr/>
        </p:nvSpPr>
        <p:spPr>
          <a:xfrm rot="16200000">
            <a:off x="1834554" y="3494144"/>
            <a:ext cx="121764" cy="121764"/>
          </a:xfrm>
          <a:prstGeom prst="arc">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cxnSp>
        <p:nvCxnSpPr>
          <p:cNvPr id="21" name="Straight Connector 20"/>
          <p:cNvCxnSpPr/>
          <p:nvPr/>
        </p:nvCxnSpPr>
        <p:spPr>
          <a:xfrm flipH="1">
            <a:off x="1895439" y="3494144"/>
            <a:ext cx="6691671"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p:nvPicPr>
        <p:blipFill>
          <a:blip r:embed="rId2"/>
          <a:stretch>
            <a:fillRect/>
          </a:stretch>
        </p:blipFill>
        <p:spPr>
          <a:xfrm>
            <a:off x="352076" y="4878249"/>
            <a:ext cx="1189829" cy="949200"/>
          </a:xfrm>
          <a:prstGeom prst="rect">
            <a:avLst/>
          </a:prstGeom>
        </p:spPr>
      </p:pic>
      <p:sp>
        <p:nvSpPr>
          <p:cNvPr id="12" name="Title 2"/>
          <p:cNvSpPr>
            <a:spLocks noGrp="1"/>
          </p:cNvSpPr>
          <p:nvPr>
            <p:ph type="title" hasCustomPrompt="1"/>
          </p:nvPr>
        </p:nvSpPr>
        <p:spPr>
          <a:xfrm>
            <a:off x="2061883" y="761997"/>
            <a:ext cx="6382512" cy="2533369"/>
          </a:xfrm>
          <a:prstGeom prst="rect">
            <a:avLst/>
          </a:prstGeom>
        </p:spPr>
        <p:txBody>
          <a:bodyPr lIns="0" tIns="0" rIns="0" bIns="0" anchor="b" anchorCtr="0">
            <a:normAutofit/>
          </a:bodyPr>
          <a:lstStyle>
            <a:lvl1pPr algn="l">
              <a:spcBef>
                <a:spcPts val="0"/>
              </a:spcBef>
              <a:defRPr sz="3600" b="1">
                <a:solidFill>
                  <a:schemeClr val="accent6">
                    <a:lumMod val="50000"/>
                  </a:schemeClr>
                </a:solidFill>
                <a:latin typeface="+mj-lt"/>
              </a:defRPr>
            </a:lvl1pPr>
          </a:lstStyle>
          <a:p>
            <a:r>
              <a:rPr lang="en-US" dirty="0"/>
              <a:t>Insert title here</a:t>
            </a:r>
            <a:br>
              <a:rPr lang="en-US" dirty="0"/>
            </a:br>
            <a:r>
              <a:rPr lang="en-US" dirty="0"/>
              <a:t>(75 characters maximum)</a:t>
            </a:r>
          </a:p>
        </p:txBody>
      </p:sp>
      <p:sp>
        <p:nvSpPr>
          <p:cNvPr id="13" name="Text Placeholder 4"/>
          <p:cNvSpPr>
            <a:spLocks noGrp="1"/>
          </p:cNvSpPr>
          <p:nvPr>
            <p:ph type="body" sz="quarter" idx="10" hasCustomPrompt="1"/>
          </p:nvPr>
        </p:nvSpPr>
        <p:spPr>
          <a:xfrm>
            <a:off x="2070848" y="4593844"/>
            <a:ext cx="6382512" cy="716808"/>
          </a:xfrm>
          <a:prstGeom prst="rect">
            <a:avLst/>
          </a:prstGeom>
        </p:spPr>
        <p:txBody>
          <a:bodyPr lIns="0" tIns="0" rIns="0" bIns="0">
            <a:normAutofit/>
          </a:bodyPr>
          <a:lstStyle>
            <a:lvl1pPr marL="0" indent="0" algn="l">
              <a:spcBef>
                <a:spcPts val="0"/>
              </a:spcBef>
              <a:buNone/>
              <a:defRPr sz="1800">
                <a:solidFill>
                  <a:schemeClr val="accent6">
                    <a:lumMod val="50000"/>
                  </a:schemeClr>
                </a:solidFill>
              </a:defRPr>
            </a:lvl1pPr>
          </a:lstStyle>
          <a:p>
            <a:pPr lvl="0"/>
            <a:r>
              <a:rPr lang="en-US" dirty="0"/>
              <a:t>Name of Presenter</a:t>
            </a:r>
          </a:p>
        </p:txBody>
      </p:sp>
      <p:sp>
        <p:nvSpPr>
          <p:cNvPr id="23" name="Text Placeholder 4"/>
          <p:cNvSpPr>
            <a:spLocks noGrp="1"/>
          </p:cNvSpPr>
          <p:nvPr>
            <p:ph type="body" sz="quarter" idx="11" hasCustomPrompt="1"/>
          </p:nvPr>
        </p:nvSpPr>
        <p:spPr>
          <a:xfrm>
            <a:off x="2070848" y="5301687"/>
            <a:ext cx="6382512" cy="273605"/>
          </a:xfrm>
          <a:prstGeom prst="rect">
            <a:avLst/>
          </a:prstGeom>
        </p:spPr>
        <p:txBody>
          <a:bodyPr lIns="0" tIns="0" rIns="0" bIns="0">
            <a:normAutofit/>
          </a:bodyPr>
          <a:lstStyle>
            <a:lvl1pPr marL="0" indent="0" algn="l">
              <a:spcBef>
                <a:spcPts val="0"/>
              </a:spcBef>
              <a:buNone/>
              <a:defRPr sz="1800">
                <a:solidFill>
                  <a:schemeClr val="accent6">
                    <a:lumMod val="50000"/>
                  </a:schemeClr>
                </a:solidFill>
              </a:defRPr>
            </a:lvl1pPr>
          </a:lstStyle>
          <a:p>
            <a:pPr lvl="0"/>
            <a:r>
              <a:rPr lang="en-US" dirty="0"/>
              <a:t>Event Name</a:t>
            </a:r>
          </a:p>
        </p:txBody>
      </p:sp>
      <p:sp>
        <p:nvSpPr>
          <p:cNvPr id="24" name="Text Placeholder 4"/>
          <p:cNvSpPr>
            <a:spLocks noGrp="1"/>
          </p:cNvSpPr>
          <p:nvPr>
            <p:ph type="body" sz="quarter" idx="12" hasCustomPrompt="1"/>
          </p:nvPr>
        </p:nvSpPr>
        <p:spPr>
          <a:xfrm>
            <a:off x="2070848" y="5584257"/>
            <a:ext cx="6382512" cy="403785"/>
          </a:xfrm>
          <a:prstGeom prst="rect">
            <a:avLst/>
          </a:prstGeom>
        </p:spPr>
        <p:txBody>
          <a:bodyPr lIns="0" tIns="0" rIns="0" bIns="0">
            <a:normAutofit/>
          </a:bodyPr>
          <a:lstStyle>
            <a:lvl1pPr marL="0" indent="0" algn="l">
              <a:spcBef>
                <a:spcPts val="0"/>
              </a:spcBef>
              <a:buNone/>
              <a:defRPr sz="1800">
                <a:solidFill>
                  <a:schemeClr val="accent6">
                    <a:lumMod val="50000"/>
                  </a:schemeClr>
                </a:solidFill>
              </a:defRPr>
            </a:lvl1pPr>
          </a:lstStyle>
          <a:p>
            <a:pPr lvl="0"/>
            <a:r>
              <a:rPr lang="en-US" dirty="0"/>
              <a:t>DD Month 2017</a:t>
            </a:r>
          </a:p>
        </p:txBody>
      </p:sp>
      <p:sp>
        <p:nvSpPr>
          <p:cNvPr id="25" name="Text Placeholder 4"/>
          <p:cNvSpPr>
            <a:spLocks noGrp="1"/>
          </p:cNvSpPr>
          <p:nvPr>
            <p:ph type="body" sz="quarter" idx="13" hasCustomPrompt="1"/>
          </p:nvPr>
        </p:nvSpPr>
        <p:spPr>
          <a:xfrm>
            <a:off x="2070848" y="3652549"/>
            <a:ext cx="6382512" cy="716808"/>
          </a:xfrm>
          <a:prstGeom prst="rect">
            <a:avLst/>
          </a:prstGeom>
        </p:spPr>
        <p:txBody>
          <a:bodyPr lIns="0" tIns="0" rIns="0" bIns="0">
            <a:normAutofit/>
          </a:bodyPr>
          <a:lstStyle>
            <a:lvl1pPr marL="0" indent="0" algn="l">
              <a:spcBef>
                <a:spcPts val="0"/>
              </a:spcBef>
              <a:buNone/>
              <a:defRPr sz="1800" b="1">
                <a:solidFill>
                  <a:schemeClr val="accent6">
                    <a:lumMod val="50000"/>
                  </a:schemeClr>
                </a:solidFill>
              </a:defRPr>
            </a:lvl1pPr>
          </a:lstStyle>
          <a:p>
            <a:pPr lvl="0"/>
            <a:r>
              <a:rPr lang="en-US" dirty="0"/>
              <a:t>Insert subtitle here (75 characters maximum)</a:t>
            </a:r>
          </a:p>
        </p:txBody>
      </p:sp>
    </p:spTree>
    <p:extLst>
      <p:ext uri="{BB962C8B-B14F-4D97-AF65-F5344CB8AC3E}">
        <p14:creationId xmlns:p14="http://schemas.microsoft.com/office/powerpoint/2010/main" val="30166748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ver 2 Decorative">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8" name="Oval 7"/>
          <p:cNvSpPr/>
          <p:nvPr userDrawn="1"/>
        </p:nvSpPr>
        <p:spPr>
          <a:xfrm>
            <a:off x="1811695" y="6101651"/>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0" name="Straight Connector 9"/>
          <p:cNvCxnSpPr/>
          <p:nvPr userDrawn="1"/>
        </p:nvCxnSpPr>
        <p:spPr>
          <a:xfrm flipH="1">
            <a:off x="0" y="6124511"/>
            <a:ext cx="17904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userDrawn="1"/>
        </p:nvCxnSpPr>
        <p:spPr>
          <a:xfrm flipH="1">
            <a:off x="1878697" y="6124511"/>
            <a:ext cx="66934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2" name="Oval 11"/>
          <p:cNvSpPr/>
          <p:nvPr userDrawn="1"/>
        </p:nvSpPr>
        <p:spPr>
          <a:xfrm flipH="1">
            <a:off x="8610117" y="6101651"/>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Oval 12"/>
          <p:cNvSpPr/>
          <p:nvPr userDrawn="1"/>
        </p:nvSpPr>
        <p:spPr>
          <a:xfrm flipH="1">
            <a:off x="8610117" y="347037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V="1">
            <a:off x="1834554" y="3552825"/>
            <a:ext cx="0" cy="2529961"/>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5" name="Arc 14"/>
          <p:cNvSpPr/>
          <p:nvPr userDrawn="1"/>
        </p:nvSpPr>
        <p:spPr>
          <a:xfrm rot="16200000">
            <a:off x="1834554" y="3494144"/>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cxnSp>
        <p:nvCxnSpPr>
          <p:cNvPr id="16" name="Straight Connector 15"/>
          <p:cNvCxnSpPr/>
          <p:nvPr userDrawn="1"/>
        </p:nvCxnSpPr>
        <p:spPr>
          <a:xfrm flipH="1">
            <a:off x="1895439" y="3494144"/>
            <a:ext cx="6691671"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18" name="Picture 17"/>
          <p:cNvPicPr>
            <a:picLocks noChangeAspect="1"/>
          </p:cNvPicPr>
          <p:nvPr userDrawn="1"/>
        </p:nvPicPr>
        <p:blipFill>
          <a:blip r:embed="rId3"/>
          <a:stretch>
            <a:fillRect/>
          </a:stretch>
        </p:blipFill>
        <p:spPr>
          <a:xfrm>
            <a:off x="348105" y="4878249"/>
            <a:ext cx="1193800" cy="952500"/>
          </a:xfrm>
          <a:prstGeom prst="rect">
            <a:avLst/>
          </a:prstGeom>
        </p:spPr>
      </p:pic>
      <p:sp>
        <p:nvSpPr>
          <p:cNvPr id="22" name="Title 2"/>
          <p:cNvSpPr>
            <a:spLocks noGrp="1"/>
          </p:cNvSpPr>
          <p:nvPr>
            <p:ph type="title" hasCustomPrompt="1"/>
          </p:nvPr>
        </p:nvSpPr>
        <p:spPr>
          <a:xfrm>
            <a:off x="2061883" y="761997"/>
            <a:ext cx="6382512" cy="2533369"/>
          </a:xfrm>
          <a:prstGeom prst="rect">
            <a:avLst/>
          </a:prstGeom>
        </p:spPr>
        <p:txBody>
          <a:bodyPr lIns="0" tIns="0" rIns="0" bIns="0" anchor="b" anchorCtr="0">
            <a:normAutofit/>
          </a:bodyPr>
          <a:lstStyle>
            <a:lvl1pPr algn="l">
              <a:spcBef>
                <a:spcPts val="0"/>
              </a:spcBef>
              <a:defRPr sz="3600" b="1">
                <a:solidFill>
                  <a:schemeClr val="bg1"/>
                </a:solidFill>
                <a:latin typeface="+mj-lt"/>
              </a:defRPr>
            </a:lvl1pPr>
          </a:lstStyle>
          <a:p>
            <a:r>
              <a:rPr lang="en-US" dirty="0"/>
              <a:t>Insert title here</a:t>
            </a:r>
            <a:br>
              <a:rPr lang="en-US" dirty="0"/>
            </a:br>
            <a:r>
              <a:rPr lang="en-US" dirty="0"/>
              <a:t>(75 characters maximum)</a:t>
            </a:r>
          </a:p>
        </p:txBody>
      </p:sp>
      <p:sp>
        <p:nvSpPr>
          <p:cNvPr id="23" name="Text Placeholder 4"/>
          <p:cNvSpPr>
            <a:spLocks noGrp="1"/>
          </p:cNvSpPr>
          <p:nvPr>
            <p:ph type="body" sz="quarter" idx="10" hasCustomPrompt="1"/>
          </p:nvPr>
        </p:nvSpPr>
        <p:spPr>
          <a:xfrm>
            <a:off x="2070848" y="4593844"/>
            <a:ext cx="6382512" cy="716808"/>
          </a:xfrm>
          <a:prstGeom prst="rect">
            <a:avLst/>
          </a:prstGeom>
        </p:spPr>
        <p:txBody>
          <a:bodyPr lIns="0" tIns="0" rIns="0" bIns="0">
            <a:normAutofit/>
          </a:bodyPr>
          <a:lstStyle>
            <a:lvl1pPr marL="0" indent="0" algn="l">
              <a:spcBef>
                <a:spcPts val="0"/>
              </a:spcBef>
              <a:buNone/>
              <a:defRPr sz="1800">
                <a:solidFill>
                  <a:schemeClr val="bg1"/>
                </a:solidFill>
              </a:defRPr>
            </a:lvl1pPr>
          </a:lstStyle>
          <a:p>
            <a:pPr lvl="0"/>
            <a:r>
              <a:rPr lang="en-US" dirty="0"/>
              <a:t>Name of Presenter</a:t>
            </a:r>
          </a:p>
        </p:txBody>
      </p:sp>
      <p:sp>
        <p:nvSpPr>
          <p:cNvPr id="24" name="Text Placeholder 4"/>
          <p:cNvSpPr>
            <a:spLocks noGrp="1"/>
          </p:cNvSpPr>
          <p:nvPr>
            <p:ph type="body" sz="quarter" idx="11" hasCustomPrompt="1"/>
          </p:nvPr>
        </p:nvSpPr>
        <p:spPr>
          <a:xfrm>
            <a:off x="2070848" y="5301687"/>
            <a:ext cx="6382512" cy="273605"/>
          </a:xfrm>
          <a:prstGeom prst="rect">
            <a:avLst/>
          </a:prstGeom>
        </p:spPr>
        <p:txBody>
          <a:bodyPr lIns="0" tIns="0" rIns="0" bIns="0">
            <a:normAutofit/>
          </a:bodyPr>
          <a:lstStyle>
            <a:lvl1pPr marL="0" indent="0" algn="l">
              <a:spcBef>
                <a:spcPts val="0"/>
              </a:spcBef>
              <a:buNone/>
              <a:defRPr sz="1800">
                <a:solidFill>
                  <a:schemeClr val="bg1"/>
                </a:solidFill>
              </a:defRPr>
            </a:lvl1pPr>
          </a:lstStyle>
          <a:p>
            <a:pPr lvl="0"/>
            <a:r>
              <a:rPr lang="en-US" dirty="0"/>
              <a:t>Event Name</a:t>
            </a:r>
          </a:p>
        </p:txBody>
      </p:sp>
      <p:sp>
        <p:nvSpPr>
          <p:cNvPr id="25" name="Text Placeholder 4"/>
          <p:cNvSpPr>
            <a:spLocks noGrp="1"/>
          </p:cNvSpPr>
          <p:nvPr>
            <p:ph type="body" sz="quarter" idx="12" hasCustomPrompt="1"/>
          </p:nvPr>
        </p:nvSpPr>
        <p:spPr>
          <a:xfrm>
            <a:off x="2070848" y="5584257"/>
            <a:ext cx="6382512" cy="403785"/>
          </a:xfrm>
          <a:prstGeom prst="rect">
            <a:avLst/>
          </a:prstGeom>
        </p:spPr>
        <p:txBody>
          <a:bodyPr lIns="0" tIns="0" rIns="0" bIns="0">
            <a:normAutofit/>
          </a:bodyPr>
          <a:lstStyle>
            <a:lvl1pPr marL="0" indent="0" algn="l">
              <a:spcBef>
                <a:spcPts val="0"/>
              </a:spcBef>
              <a:buNone/>
              <a:defRPr sz="1800">
                <a:solidFill>
                  <a:schemeClr val="bg1"/>
                </a:solidFill>
              </a:defRPr>
            </a:lvl1pPr>
          </a:lstStyle>
          <a:p>
            <a:pPr lvl="0"/>
            <a:r>
              <a:rPr lang="en-US" dirty="0"/>
              <a:t>DD Month 2017</a:t>
            </a:r>
          </a:p>
        </p:txBody>
      </p:sp>
      <p:sp>
        <p:nvSpPr>
          <p:cNvPr id="26" name="Text Placeholder 4"/>
          <p:cNvSpPr>
            <a:spLocks noGrp="1"/>
          </p:cNvSpPr>
          <p:nvPr>
            <p:ph type="body" sz="quarter" idx="13" hasCustomPrompt="1"/>
          </p:nvPr>
        </p:nvSpPr>
        <p:spPr>
          <a:xfrm>
            <a:off x="2070848" y="3652549"/>
            <a:ext cx="6382512" cy="716808"/>
          </a:xfrm>
          <a:prstGeom prst="rect">
            <a:avLst/>
          </a:prstGeom>
        </p:spPr>
        <p:txBody>
          <a:bodyPr lIns="0" tIns="0" rIns="0" bIns="0">
            <a:normAutofit/>
          </a:bodyPr>
          <a:lstStyle>
            <a:lvl1pPr marL="0" indent="0" algn="l">
              <a:spcBef>
                <a:spcPts val="0"/>
              </a:spcBef>
              <a:buNone/>
              <a:defRPr sz="1800" b="1">
                <a:solidFill>
                  <a:schemeClr val="bg1"/>
                </a:solidFill>
              </a:defRPr>
            </a:lvl1pPr>
          </a:lstStyle>
          <a:p>
            <a:pPr lvl="0"/>
            <a:r>
              <a:rPr lang="en-US" dirty="0"/>
              <a:t>Insert subtitle here (75 characters maximum)</a:t>
            </a:r>
          </a:p>
        </p:txBody>
      </p:sp>
    </p:spTree>
    <p:extLst>
      <p:ext uri="{BB962C8B-B14F-4D97-AF65-F5344CB8AC3E}">
        <p14:creationId xmlns:p14="http://schemas.microsoft.com/office/powerpoint/2010/main" val="36203404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Blank Background Slide">
    <p:spTree>
      <p:nvGrpSpPr>
        <p:cNvPr id="1" name=""/>
        <p:cNvGrpSpPr/>
        <p:nvPr/>
      </p:nvGrpSpPr>
      <p:grpSpPr>
        <a:xfrm>
          <a:off x="0" y="0"/>
          <a:ext cx="0" cy="0"/>
          <a:chOff x="0" y="0"/>
          <a:chExt cx="0" cy="0"/>
        </a:xfrm>
      </p:grpSpPr>
      <p:sp>
        <p:nvSpPr>
          <p:cNvPr id="2" name="Title 1"/>
          <p:cNvSpPr>
            <a:spLocks noGrp="1"/>
          </p:cNvSpPr>
          <p:nvPr>
            <p:ph type="title"/>
          </p:nvPr>
        </p:nvSpPr>
        <p:spPr>
          <a:xfrm>
            <a:off x="374904" y="46179"/>
            <a:ext cx="8012951" cy="450663"/>
          </a:xfrm>
          <a:prstGeom prst="rect">
            <a:avLst/>
          </a:prstGeom>
        </p:spPr>
        <p:txBody>
          <a:bodyPr lIns="0" tIns="45720" rIns="0" bIns="45720"/>
          <a:lstStyle>
            <a:lvl1pPr>
              <a:defRPr>
                <a:latin typeface="+mj-lt"/>
              </a:defRPr>
            </a:lvl1pPr>
          </a:lstStyle>
          <a:p>
            <a:r>
              <a:rPr lang="en-US"/>
              <a:t>Click to edit Master title style</a:t>
            </a:r>
            <a:endParaRPr lang="en-US" dirty="0"/>
          </a:p>
        </p:txBody>
      </p:sp>
    </p:spTree>
    <p:extLst>
      <p:ext uri="{BB962C8B-B14F-4D97-AF65-F5344CB8AC3E}">
        <p14:creationId xmlns:p14="http://schemas.microsoft.com/office/powerpoint/2010/main" val="21470822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Full-Width Photo">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18288" y="615707"/>
            <a:ext cx="9180576" cy="5705856"/>
          </a:xfrm>
          <a:prstGeom prst="rect">
            <a:avLst/>
          </a:prstGeom>
          <a:ln w="19050">
            <a:solidFill>
              <a:schemeClr val="accent6">
                <a:lumMod val="50000"/>
              </a:schemeClr>
            </a:solidFill>
          </a:ln>
        </p:spPr>
        <p:txBody>
          <a:bodyPr/>
          <a:lstStyle>
            <a:lvl1pPr marL="0" indent="0">
              <a:buFontTx/>
              <a:buNone/>
              <a:defRPr/>
            </a:lvl1pPr>
          </a:lstStyle>
          <a:p>
            <a:r>
              <a:rPr lang="en-US"/>
              <a:t>Drag picture to placeholder or click icon to add</a:t>
            </a:r>
            <a:endParaRPr lang="en-US" dirty="0"/>
          </a:p>
        </p:txBody>
      </p:sp>
      <p:pic>
        <p:nvPicPr>
          <p:cNvPr id="24" name="Picture 23"/>
          <p:cNvPicPr>
            <a:picLocks noChangeAspect="1"/>
          </p:cNvPicPr>
          <p:nvPr userDrawn="1"/>
        </p:nvPicPr>
        <p:blipFill>
          <a:blip r:embed="rId2"/>
          <a:stretch>
            <a:fillRect/>
          </a:stretch>
        </p:blipFill>
        <p:spPr>
          <a:xfrm>
            <a:off x="237744" y="6460580"/>
            <a:ext cx="368521" cy="293992"/>
          </a:xfrm>
          <a:prstGeom prst="rect">
            <a:avLst/>
          </a:prstGeom>
        </p:spPr>
      </p:pic>
      <p:sp>
        <p:nvSpPr>
          <p:cNvPr id="14"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rgbClr val="002B49"/>
                </a:solidFill>
                <a:latin typeface="Arial"/>
                <a:cs typeface="Arial"/>
              </a:rPr>
              <a:t>   | </a:t>
            </a:r>
            <a:fld id="{D43A6F16-D3CF-4F46-B6D9-B3CAB1B87938}" type="slidenum">
              <a:rPr lang="en-US" sz="1200" smtClean="0">
                <a:solidFill>
                  <a:srgbClr val="002B49"/>
                </a:solidFill>
                <a:latin typeface="Arial"/>
                <a:cs typeface="Arial"/>
              </a:rPr>
              <a:pPr algn="l"/>
              <a:t>‹#›</a:t>
            </a:fld>
            <a:endParaRPr lang="en-US" sz="1200" dirty="0">
              <a:solidFill>
                <a:srgbClr val="002B49"/>
              </a:solidFill>
              <a:latin typeface="Arial"/>
              <a:cs typeface="Arial"/>
            </a:endParaRPr>
          </a:p>
        </p:txBody>
      </p:sp>
      <p:sp>
        <p:nvSpPr>
          <p:cNvPr id="8" name="Title 1"/>
          <p:cNvSpPr>
            <a:spLocks noGrp="1"/>
          </p:cNvSpPr>
          <p:nvPr>
            <p:ph type="title"/>
          </p:nvPr>
        </p:nvSpPr>
        <p:spPr>
          <a:xfrm>
            <a:off x="374904" y="46179"/>
            <a:ext cx="8012951" cy="450663"/>
          </a:xfrm>
          <a:prstGeom prst="rect">
            <a:avLst/>
          </a:prstGeom>
        </p:spPr>
        <p:txBody>
          <a:bodyPr lIns="0" tIns="45720" rIns="0" bIns="45720"/>
          <a:lstStyle>
            <a:lvl1pPr>
              <a:defRPr>
                <a:latin typeface="+mj-lt"/>
              </a:defRPr>
            </a:lvl1pPr>
          </a:lstStyle>
          <a:p>
            <a:r>
              <a:rPr lang="en-US"/>
              <a:t>Click to edit Master title style</a:t>
            </a:r>
            <a:endParaRPr lang="en-US" dirty="0"/>
          </a:p>
        </p:txBody>
      </p:sp>
    </p:spTree>
    <p:extLst>
      <p:ext uri="{BB962C8B-B14F-4D97-AF65-F5344CB8AC3E}">
        <p14:creationId xmlns:p14="http://schemas.microsoft.com/office/powerpoint/2010/main" val="18984719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Blank (No Header/Footer)">
    <p:spTree>
      <p:nvGrpSpPr>
        <p:cNvPr id="1" name=""/>
        <p:cNvGrpSpPr/>
        <p:nvPr/>
      </p:nvGrpSpPr>
      <p:grpSpPr>
        <a:xfrm>
          <a:off x="0" y="0"/>
          <a:ext cx="0" cy="0"/>
          <a:chOff x="0" y="0"/>
          <a:chExt cx="0" cy="0"/>
        </a:xfrm>
      </p:grpSpPr>
      <p:pic>
        <p:nvPicPr>
          <p:cNvPr id="24" name="Picture 23"/>
          <p:cNvPicPr>
            <a:picLocks noChangeAspect="1"/>
          </p:cNvPicPr>
          <p:nvPr userDrawn="1"/>
        </p:nvPicPr>
        <p:blipFill>
          <a:blip r:embed="rId2"/>
          <a:stretch>
            <a:fillRect/>
          </a:stretch>
        </p:blipFill>
        <p:spPr>
          <a:xfrm>
            <a:off x="237744" y="6460580"/>
            <a:ext cx="368521" cy="293992"/>
          </a:xfrm>
          <a:prstGeom prst="rect">
            <a:avLst/>
          </a:prstGeom>
        </p:spPr>
      </p:pic>
      <p:sp>
        <p:nvSpPr>
          <p:cNvPr id="14"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rgbClr val="002B49"/>
                </a:solidFill>
                <a:latin typeface="Arial"/>
                <a:cs typeface="Arial"/>
              </a:rPr>
              <a:t>   | </a:t>
            </a:r>
            <a:fld id="{D43A6F16-D3CF-4F46-B6D9-B3CAB1B87938}" type="slidenum">
              <a:rPr lang="en-US" sz="1200" smtClean="0">
                <a:solidFill>
                  <a:srgbClr val="002B49"/>
                </a:solidFill>
                <a:latin typeface="Arial"/>
                <a:cs typeface="Arial"/>
              </a:rPr>
              <a:pPr algn="l"/>
              <a:t>‹#›</a:t>
            </a:fld>
            <a:endParaRPr lang="en-US" sz="1200" dirty="0">
              <a:solidFill>
                <a:srgbClr val="002B49"/>
              </a:solidFill>
              <a:latin typeface="Arial"/>
              <a:cs typeface="Arial"/>
            </a:endParaRPr>
          </a:p>
        </p:txBody>
      </p:sp>
      <p:sp>
        <p:nvSpPr>
          <p:cNvPr id="8" name="Title 1"/>
          <p:cNvSpPr>
            <a:spLocks noGrp="1"/>
          </p:cNvSpPr>
          <p:nvPr>
            <p:ph type="title"/>
          </p:nvPr>
        </p:nvSpPr>
        <p:spPr>
          <a:xfrm>
            <a:off x="374904" y="46179"/>
            <a:ext cx="8012951" cy="450663"/>
          </a:xfrm>
          <a:prstGeom prst="rect">
            <a:avLst/>
          </a:prstGeom>
        </p:spPr>
        <p:txBody>
          <a:bodyPr lIns="0" tIns="45720" rIns="0" bIns="45720"/>
          <a:lstStyle>
            <a:lvl1pPr>
              <a:defRPr>
                <a:latin typeface="+mj-lt"/>
              </a:defRPr>
            </a:lvl1pPr>
          </a:lstStyle>
          <a:p>
            <a:r>
              <a:rPr lang="en-US"/>
              <a:t>Click to edit Master title style</a:t>
            </a:r>
            <a:endParaRPr lang="en-US" dirty="0"/>
          </a:p>
        </p:txBody>
      </p:sp>
    </p:spTree>
    <p:extLst>
      <p:ext uri="{BB962C8B-B14F-4D97-AF65-F5344CB8AC3E}">
        <p14:creationId xmlns:p14="http://schemas.microsoft.com/office/powerpoint/2010/main" val="21626822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Title half page image">
    <p:spTree>
      <p:nvGrpSpPr>
        <p:cNvPr id="1" name=""/>
        <p:cNvGrpSpPr/>
        <p:nvPr/>
      </p:nvGrpSpPr>
      <p:grpSpPr>
        <a:xfrm>
          <a:off x="0" y="0"/>
          <a:ext cx="0" cy="0"/>
          <a:chOff x="0" y="0"/>
          <a:chExt cx="0" cy="0"/>
        </a:xfrm>
      </p:grpSpPr>
      <p:sp>
        <p:nvSpPr>
          <p:cNvPr id="4" name="Rectangle 3"/>
          <p:cNvSpPr/>
          <p:nvPr userDrawn="1"/>
        </p:nvSpPr>
        <p:spPr>
          <a:xfrm>
            <a:off x="0" y="6329943"/>
            <a:ext cx="9144000" cy="52806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24" name="Picture 23"/>
          <p:cNvPicPr>
            <a:picLocks noChangeAspect="1"/>
          </p:cNvPicPr>
          <p:nvPr userDrawn="1"/>
        </p:nvPicPr>
        <p:blipFill>
          <a:blip r:embed="rId2"/>
          <a:stretch>
            <a:fillRect/>
          </a:stretch>
        </p:blipFill>
        <p:spPr>
          <a:xfrm>
            <a:off x="237744" y="6460580"/>
            <a:ext cx="368521" cy="293992"/>
          </a:xfrm>
          <a:prstGeom prst="rect">
            <a:avLst/>
          </a:prstGeom>
        </p:spPr>
      </p:pic>
      <p:sp>
        <p:nvSpPr>
          <p:cNvPr id="14"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rgbClr val="002B49"/>
                </a:solidFill>
                <a:latin typeface="Arial"/>
                <a:cs typeface="Arial"/>
              </a:rPr>
              <a:t>   | </a:t>
            </a:r>
            <a:fld id="{D43A6F16-D3CF-4F46-B6D9-B3CAB1B87938}" type="slidenum">
              <a:rPr lang="en-US" sz="1200" smtClean="0">
                <a:solidFill>
                  <a:srgbClr val="002B49"/>
                </a:solidFill>
                <a:latin typeface="Arial"/>
                <a:cs typeface="Arial"/>
              </a:rPr>
              <a:pPr algn="l"/>
              <a:t>‹#›</a:t>
            </a:fld>
            <a:endParaRPr lang="en-US" sz="1200" dirty="0">
              <a:solidFill>
                <a:srgbClr val="002B49"/>
              </a:solidFill>
              <a:latin typeface="Arial"/>
              <a:cs typeface="Arial"/>
            </a:endParaRPr>
          </a:p>
        </p:txBody>
      </p:sp>
      <p:cxnSp>
        <p:nvCxnSpPr>
          <p:cNvPr id="22" name="Straight Connector 21"/>
          <p:cNvCxnSpPr/>
          <p:nvPr userDrawn="1"/>
        </p:nvCxnSpPr>
        <p:spPr>
          <a:xfrm flipH="1">
            <a:off x="0" y="608083"/>
            <a:ext cx="9144000"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userDrawn="1"/>
        </p:nvCxnSpPr>
        <p:spPr>
          <a:xfrm flipH="1">
            <a:off x="0" y="6320547"/>
            <a:ext cx="9144000"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3" name="Picture Placeholder 2"/>
          <p:cNvSpPr>
            <a:spLocks noGrp="1"/>
          </p:cNvSpPr>
          <p:nvPr>
            <p:ph type="pic" sz="quarter" idx="10"/>
          </p:nvPr>
        </p:nvSpPr>
        <p:spPr>
          <a:xfrm>
            <a:off x="0" y="623477"/>
            <a:ext cx="4598988" cy="5687676"/>
          </a:xfrm>
          <a:prstGeom prst="rect">
            <a:avLst/>
          </a:prstGeom>
        </p:spPr>
        <p:txBody>
          <a:bodyPr/>
          <a:lstStyle>
            <a:lvl1pPr marL="0" indent="0">
              <a:buFont typeface="Arial" panose="020B0604020202020204" pitchFamily="34" charset="0"/>
              <a:buNone/>
              <a:defRPr/>
            </a:lvl1pPr>
          </a:lstStyle>
          <a:p>
            <a:r>
              <a:rPr lang="en-US"/>
              <a:t>Drag picture to placeholder or click icon to add</a:t>
            </a:r>
            <a:endParaRPr lang="en-US" dirty="0"/>
          </a:p>
        </p:txBody>
      </p:sp>
      <p:sp>
        <p:nvSpPr>
          <p:cNvPr id="9" name="Title 1"/>
          <p:cNvSpPr>
            <a:spLocks noGrp="1"/>
          </p:cNvSpPr>
          <p:nvPr>
            <p:ph type="title"/>
          </p:nvPr>
        </p:nvSpPr>
        <p:spPr>
          <a:xfrm>
            <a:off x="374904" y="46179"/>
            <a:ext cx="8012951" cy="450663"/>
          </a:xfrm>
          <a:prstGeom prst="rect">
            <a:avLst/>
          </a:prstGeom>
        </p:spPr>
        <p:txBody>
          <a:bodyPr lIns="0" tIns="45720" rIns="0" bIns="45720"/>
          <a:lstStyle>
            <a:lvl1pPr>
              <a:defRPr>
                <a:latin typeface="+mj-lt"/>
              </a:defRPr>
            </a:lvl1pPr>
          </a:lstStyle>
          <a:p>
            <a:r>
              <a:rPr lang="en-US"/>
              <a:t>Click to edit Master title style</a:t>
            </a:r>
            <a:endParaRPr lang="en-US" dirty="0"/>
          </a:p>
        </p:txBody>
      </p:sp>
    </p:spTree>
    <p:extLst>
      <p:ext uri="{BB962C8B-B14F-4D97-AF65-F5344CB8AC3E}">
        <p14:creationId xmlns:p14="http://schemas.microsoft.com/office/powerpoint/2010/main" val="15543048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Alternate Background 1">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7" name="Oval 16"/>
          <p:cNvSpPr/>
          <p:nvPr userDrawn="1"/>
        </p:nvSpPr>
        <p:spPr>
          <a:xfrm>
            <a:off x="395490" y="585223"/>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08083"/>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2" y="608083"/>
            <a:ext cx="8681508"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pic>
        <p:nvPicPr>
          <p:cNvPr id="24" name="Picture 23"/>
          <p:cNvPicPr>
            <a:picLocks noChangeAspect="1"/>
          </p:cNvPicPr>
          <p:nvPr userDrawn="1"/>
        </p:nvPicPr>
        <p:blipFill>
          <a:blip r:embed="rId3"/>
          <a:stretch>
            <a:fillRect/>
          </a:stretch>
        </p:blipFill>
        <p:spPr>
          <a:xfrm>
            <a:off x="237744" y="6460580"/>
            <a:ext cx="368521" cy="293992"/>
          </a:xfrm>
          <a:prstGeom prst="rect">
            <a:avLst/>
          </a:prstGeom>
        </p:spPr>
      </p:pic>
      <p:sp>
        <p:nvSpPr>
          <p:cNvPr id="34" name="Oval 33"/>
          <p:cNvSpPr/>
          <p:nvPr userDrawn="1"/>
        </p:nvSpPr>
        <p:spPr>
          <a:xfrm>
            <a:off x="395490"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40" name="Straight Connector 39"/>
          <p:cNvCxnSpPr/>
          <p:nvPr userDrawn="1"/>
        </p:nvCxnSpPr>
        <p:spPr>
          <a:xfrm flipH="1">
            <a:off x="2422"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41" name="Straight Connector 40"/>
          <p:cNvCxnSpPr/>
          <p:nvPr userDrawn="1"/>
        </p:nvCxnSpPr>
        <p:spPr>
          <a:xfrm flipH="1">
            <a:off x="462491" y="6320547"/>
            <a:ext cx="821795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42" name="Oval 41"/>
          <p:cNvSpPr/>
          <p:nvPr userDrawn="1"/>
        </p:nvSpPr>
        <p:spPr>
          <a:xfrm flipH="1">
            <a:off x="8705212"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43" name="Straight Connector 42"/>
          <p:cNvCxnSpPr/>
          <p:nvPr userDrawn="1"/>
        </p:nvCxnSpPr>
        <p:spPr>
          <a:xfrm>
            <a:off x="8772211"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15" name="Rectangle 14"/>
          <p:cNvSpPr/>
          <p:nvPr userDrawn="1"/>
        </p:nvSpPr>
        <p:spPr>
          <a:xfrm>
            <a:off x="2422" y="749729"/>
            <a:ext cx="9144000" cy="5346700"/>
          </a:xfrm>
          <a:prstGeom prst="rect">
            <a:avLst/>
          </a:prstGeom>
          <a:gradFill>
            <a:gsLst>
              <a:gs pos="0">
                <a:schemeClr val="bg1">
                  <a:alpha val="75000"/>
                </a:schemeClr>
              </a:gs>
              <a:gs pos="69000">
                <a:schemeClr val="tx2">
                  <a:lumMod val="20000"/>
                  <a:lumOff val="80000"/>
                  <a:alpha val="62000"/>
                </a:schemeClr>
              </a:gs>
              <a:gs pos="24000">
                <a:schemeClr val="tx2">
                  <a:lumMod val="20000"/>
                  <a:lumOff val="80000"/>
                  <a:alpha val="45000"/>
                </a:schemeClr>
              </a:gs>
              <a:gs pos="100000">
                <a:schemeClr val="bg1"/>
              </a:gs>
            </a:gsLst>
            <a:lin ang="5400000" scaled="1"/>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 name="Title 1"/>
          <p:cNvSpPr>
            <a:spLocks noGrp="1"/>
          </p:cNvSpPr>
          <p:nvPr userDrawn="1">
            <p:ph type="title"/>
          </p:nvPr>
        </p:nvSpPr>
        <p:spPr>
          <a:xfrm>
            <a:off x="374904" y="46179"/>
            <a:ext cx="8012951" cy="450663"/>
          </a:xfrm>
          <a:prstGeom prst="rect">
            <a:avLst/>
          </a:prstGeom>
        </p:spPr>
        <p:txBody>
          <a:bodyPr lIns="0" tIns="45720" rIns="0" bIns="45720"/>
          <a:lstStyle>
            <a:lvl1pPr>
              <a:defRPr>
                <a:latin typeface="+mj-lt"/>
              </a:defRPr>
            </a:lvl1pPr>
          </a:lstStyle>
          <a:p>
            <a:r>
              <a:rPr lang="en-US"/>
              <a:t>Click to edit Master title style</a:t>
            </a:r>
            <a:endParaRPr lang="en-US" dirty="0"/>
          </a:p>
        </p:txBody>
      </p:sp>
      <p:sp>
        <p:nvSpPr>
          <p:cNvPr id="20"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rgbClr val="002B49"/>
                </a:solidFill>
                <a:latin typeface="Arial"/>
                <a:cs typeface="Arial"/>
              </a:rPr>
              <a:t>   | </a:t>
            </a:r>
            <a:fld id="{D43A6F16-D3CF-4F46-B6D9-B3CAB1B87938}" type="slidenum">
              <a:rPr lang="en-US" sz="1200" smtClean="0">
                <a:solidFill>
                  <a:srgbClr val="002B49"/>
                </a:solidFill>
                <a:latin typeface="Arial"/>
                <a:cs typeface="Arial"/>
              </a:rPr>
              <a:pPr algn="l"/>
              <a:t>‹#›</a:t>
            </a:fld>
            <a:endParaRPr lang="en-US" sz="1200" dirty="0">
              <a:solidFill>
                <a:srgbClr val="002B49"/>
              </a:solidFill>
              <a:latin typeface="Arial"/>
              <a:cs typeface="Arial"/>
            </a:endParaRPr>
          </a:p>
        </p:txBody>
      </p:sp>
    </p:spTree>
    <p:extLst>
      <p:ext uri="{BB962C8B-B14F-4D97-AF65-F5344CB8AC3E}">
        <p14:creationId xmlns:p14="http://schemas.microsoft.com/office/powerpoint/2010/main" val="13053726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Alternate Background 2">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7" name="Oval 16"/>
          <p:cNvSpPr/>
          <p:nvPr userDrawn="1"/>
        </p:nvSpPr>
        <p:spPr>
          <a:xfrm>
            <a:off x="395490" y="585223"/>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08083"/>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2" y="608083"/>
            <a:ext cx="8681508"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pic>
        <p:nvPicPr>
          <p:cNvPr id="24" name="Picture 23"/>
          <p:cNvPicPr>
            <a:picLocks noChangeAspect="1"/>
          </p:cNvPicPr>
          <p:nvPr userDrawn="1"/>
        </p:nvPicPr>
        <p:blipFill>
          <a:blip r:embed="rId3"/>
          <a:stretch>
            <a:fillRect/>
          </a:stretch>
        </p:blipFill>
        <p:spPr>
          <a:xfrm>
            <a:off x="237744" y="6460580"/>
            <a:ext cx="368521" cy="293992"/>
          </a:xfrm>
          <a:prstGeom prst="rect">
            <a:avLst/>
          </a:prstGeom>
        </p:spPr>
      </p:pic>
      <p:sp>
        <p:nvSpPr>
          <p:cNvPr id="34" name="Oval 33"/>
          <p:cNvSpPr/>
          <p:nvPr userDrawn="1"/>
        </p:nvSpPr>
        <p:spPr>
          <a:xfrm>
            <a:off x="395490"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40" name="Straight Connector 39"/>
          <p:cNvCxnSpPr/>
          <p:nvPr userDrawn="1"/>
        </p:nvCxnSpPr>
        <p:spPr>
          <a:xfrm flipH="1">
            <a:off x="2422"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41" name="Straight Connector 40"/>
          <p:cNvCxnSpPr/>
          <p:nvPr userDrawn="1"/>
        </p:nvCxnSpPr>
        <p:spPr>
          <a:xfrm flipH="1">
            <a:off x="462491" y="6320547"/>
            <a:ext cx="821795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42" name="Oval 41"/>
          <p:cNvSpPr/>
          <p:nvPr userDrawn="1"/>
        </p:nvSpPr>
        <p:spPr>
          <a:xfrm flipH="1">
            <a:off x="8705212"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43" name="Straight Connector 42"/>
          <p:cNvCxnSpPr/>
          <p:nvPr userDrawn="1"/>
        </p:nvCxnSpPr>
        <p:spPr>
          <a:xfrm>
            <a:off x="8772211"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15" name="Title 1"/>
          <p:cNvSpPr>
            <a:spLocks noGrp="1"/>
          </p:cNvSpPr>
          <p:nvPr userDrawn="1">
            <p:ph type="title"/>
          </p:nvPr>
        </p:nvSpPr>
        <p:spPr>
          <a:xfrm>
            <a:off x="374904" y="46179"/>
            <a:ext cx="8012951" cy="450663"/>
          </a:xfrm>
          <a:prstGeom prst="rect">
            <a:avLst/>
          </a:prstGeom>
        </p:spPr>
        <p:txBody>
          <a:bodyPr lIns="0" tIns="45720" rIns="0" bIns="45720"/>
          <a:lstStyle>
            <a:lvl1pPr>
              <a:defRPr>
                <a:latin typeface="+mj-lt"/>
              </a:defRPr>
            </a:lvl1pPr>
          </a:lstStyle>
          <a:p>
            <a:r>
              <a:rPr lang="en-US"/>
              <a:t>Click to edit Master title style</a:t>
            </a:r>
            <a:endParaRPr lang="en-US" dirty="0"/>
          </a:p>
        </p:txBody>
      </p:sp>
      <p:sp>
        <p:nvSpPr>
          <p:cNvPr id="16"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rgbClr val="002B49"/>
                </a:solidFill>
                <a:latin typeface="Arial"/>
                <a:cs typeface="Arial"/>
              </a:rPr>
              <a:t>   | </a:t>
            </a:r>
            <a:fld id="{D43A6F16-D3CF-4F46-B6D9-B3CAB1B87938}" type="slidenum">
              <a:rPr lang="en-US" sz="1200" smtClean="0">
                <a:solidFill>
                  <a:srgbClr val="002B49"/>
                </a:solidFill>
                <a:latin typeface="Arial"/>
                <a:cs typeface="Arial"/>
              </a:rPr>
              <a:pPr algn="l"/>
              <a:t>‹#›</a:t>
            </a:fld>
            <a:endParaRPr lang="en-US" sz="1200" dirty="0">
              <a:solidFill>
                <a:srgbClr val="002B49"/>
              </a:solidFill>
              <a:latin typeface="Arial"/>
              <a:cs typeface="Arial"/>
            </a:endParaRPr>
          </a:p>
        </p:txBody>
      </p:sp>
    </p:spTree>
    <p:extLst>
      <p:ext uri="{BB962C8B-B14F-4D97-AF65-F5344CB8AC3E}">
        <p14:creationId xmlns:p14="http://schemas.microsoft.com/office/powerpoint/2010/main" val="7169717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Alternate Background 3">
    <p:spTree>
      <p:nvGrpSpPr>
        <p:cNvPr id="1" name=""/>
        <p:cNvGrpSpPr/>
        <p:nvPr/>
      </p:nvGrpSpPr>
      <p:grpSpPr>
        <a:xfrm>
          <a:off x="0" y="0"/>
          <a:ext cx="0" cy="0"/>
          <a:chOff x="0" y="0"/>
          <a:chExt cx="0" cy="0"/>
        </a:xfrm>
      </p:grpSpPr>
      <p:pic>
        <p:nvPicPr>
          <p:cNvPr id="21" name="Picture 20"/>
          <p:cNvPicPr>
            <a:picLocks/>
          </p:cNvPicPr>
          <p:nvPr userDrawn="1"/>
        </p:nvPicPr>
        <p:blipFill>
          <a:blip r:embed="rId2" cstate="email">
            <a:extLst>
              <a:ext uri="{28A0092B-C50C-407E-A947-70E740481C1C}">
                <a14:useLocalDpi xmlns:a14="http://schemas.microsoft.com/office/drawing/2010/main"/>
              </a:ext>
            </a:extLst>
          </a:blip>
          <a:stretch>
            <a:fillRect/>
          </a:stretch>
        </p:blipFill>
        <p:spPr>
          <a:xfrm>
            <a:off x="2582" y="608083"/>
            <a:ext cx="9141417" cy="5719111"/>
          </a:xfrm>
          <a:prstGeom prst="rect">
            <a:avLst/>
          </a:prstGeom>
        </p:spPr>
      </p:pic>
      <p:pic>
        <p:nvPicPr>
          <p:cNvPr id="24" name="Picture 23"/>
          <p:cNvPicPr>
            <a:picLocks noChangeAspect="1"/>
          </p:cNvPicPr>
          <p:nvPr userDrawn="1"/>
        </p:nvPicPr>
        <p:blipFill>
          <a:blip r:embed="rId3"/>
          <a:stretch>
            <a:fillRect/>
          </a:stretch>
        </p:blipFill>
        <p:spPr>
          <a:xfrm>
            <a:off x="237744" y="6460580"/>
            <a:ext cx="368521" cy="293992"/>
          </a:xfrm>
          <a:prstGeom prst="rect">
            <a:avLst/>
          </a:prstGeom>
        </p:spPr>
      </p:pic>
      <p:cxnSp>
        <p:nvCxnSpPr>
          <p:cNvPr id="22" name="Straight Connector 21"/>
          <p:cNvCxnSpPr/>
          <p:nvPr userDrawn="1"/>
        </p:nvCxnSpPr>
        <p:spPr>
          <a:xfrm flipH="1">
            <a:off x="0" y="608083"/>
            <a:ext cx="9144000"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userDrawn="1"/>
        </p:nvCxnSpPr>
        <p:spPr>
          <a:xfrm flipH="1">
            <a:off x="0" y="6320547"/>
            <a:ext cx="9144000"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8" name="Title 1"/>
          <p:cNvSpPr>
            <a:spLocks noGrp="1"/>
          </p:cNvSpPr>
          <p:nvPr>
            <p:ph type="title"/>
          </p:nvPr>
        </p:nvSpPr>
        <p:spPr>
          <a:xfrm>
            <a:off x="374904" y="46179"/>
            <a:ext cx="8012951" cy="450663"/>
          </a:xfrm>
          <a:prstGeom prst="rect">
            <a:avLst/>
          </a:prstGeom>
        </p:spPr>
        <p:txBody>
          <a:bodyPr lIns="0" tIns="0" rIns="0" bIns="0"/>
          <a:lstStyle>
            <a:lvl1pPr>
              <a:defRPr>
                <a:latin typeface="+mj-lt"/>
              </a:defRPr>
            </a:lvl1pPr>
          </a:lstStyle>
          <a:p>
            <a:r>
              <a:rPr lang="en-US"/>
              <a:t>Click to edit Master title style</a:t>
            </a:r>
            <a:endParaRPr lang="en-US" dirty="0"/>
          </a:p>
        </p:txBody>
      </p:sp>
      <p:sp>
        <p:nvSpPr>
          <p:cNvPr id="9"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rgbClr val="002B49"/>
                </a:solidFill>
                <a:latin typeface="Arial"/>
                <a:cs typeface="Arial"/>
              </a:rPr>
              <a:t>   | </a:t>
            </a:r>
            <a:fld id="{D43A6F16-D3CF-4F46-B6D9-B3CAB1B87938}" type="slidenum">
              <a:rPr lang="en-US" sz="1200" smtClean="0">
                <a:solidFill>
                  <a:srgbClr val="002B49"/>
                </a:solidFill>
                <a:latin typeface="Arial"/>
                <a:cs typeface="Arial"/>
              </a:rPr>
              <a:pPr algn="l"/>
              <a:t>‹#›</a:t>
            </a:fld>
            <a:endParaRPr lang="en-US" sz="1200" dirty="0">
              <a:solidFill>
                <a:srgbClr val="002B49"/>
              </a:solidFill>
              <a:latin typeface="Arial"/>
              <a:cs typeface="Arial"/>
            </a:endParaRPr>
          </a:p>
        </p:txBody>
      </p:sp>
    </p:spTree>
    <p:extLst>
      <p:ext uri="{BB962C8B-B14F-4D97-AF65-F5344CB8AC3E}">
        <p14:creationId xmlns:p14="http://schemas.microsoft.com/office/powerpoint/2010/main" val="24040706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Agenda 1.1">
    <p:spTree>
      <p:nvGrpSpPr>
        <p:cNvPr id="1" name=""/>
        <p:cNvGrpSpPr/>
        <p:nvPr/>
      </p:nvGrpSpPr>
      <p:grpSpPr>
        <a:xfrm>
          <a:off x="0" y="0"/>
          <a:ext cx="0" cy="0"/>
          <a:chOff x="0" y="0"/>
          <a:chExt cx="0" cy="0"/>
        </a:xfrm>
      </p:grpSpPr>
      <p:pic>
        <p:nvPicPr>
          <p:cNvPr id="25" name="Picture 24"/>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6"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1" name="Oval 30"/>
          <p:cNvSpPr/>
          <p:nvPr userDrawn="1"/>
        </p:nvSpPr>
        <p:spPr>
          <a:xfrm>
            <a:off x="395490"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2" name="Straight Connector 31"/>
          <p:cNvCxnSpPr/>
          <p:nvPr userDrawn="1"/>
        </p:nvCxnSpPr>
        <p:spPr>
          <a:xfrm flipH="1">
            <a:off x="2422"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userDrawn="1"/>
        </p:nvCxnSpPr>
        <p:spPr>
          <a:xfrm flipH="1">
            <a:off x="462491" y="6320547"/>
            <a:ext cx="821795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34" name="Oval 33"/>
          <p:cNvSpPr/>
          <p:nvPr userDrawn="1"/>
        </p:nvSpPr>
        <p:spPr>
          <a:xfrm flipH="1">
            <a:off x="8705212"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5" name="Straight Connector 34"/>
          <p:cNvCxnSpPr/>
          <p:nvPr userDrawn="1"/>
        </p:nvCxnSpPr>
        <p:spPr>
          <a:xfrm>
            <a:off x="8772211"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14" name="Oval 13"/>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5" name="Straight Connector 14"/>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8" name="Oval 17"/>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9" name="Straight Connector 18"/>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264975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21" name="Straight Connector 20"/>
          <p:cNvCxnSpPr>
            <a:endCxn id="22" idx="0"/>
          </p:cNvCxnSpPr>
          <p:nvPr userDrawn="1"/>
        </p:nvCxnSpPr>
        <p:spPr>
          <a:xfrm flipV="1">
            <a:off x="418349" y="2734410"/>
            <a:ext cx="0" cy="35444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2" name="Arc 21"/>
          <p:cNvSpPr/>
          <p:nvPr userDrawn="1"/>
        </p:nvSpPr>
        <p:spPr>
          <a:xfrm rot="16200000">
            <a:off x="418349" y="2673528"/>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a:p>
        </p:txBody>
      </p:sp>
      <p:cxnSp>
        <p:nvCxnSpPr>
          <p:cNvPr id="23" name="Straight Connector 22"/>
          <p:cNvCxnSpPr/>
          <p:nvPr userDrawn="1"/>
        </p:nvCxnSpPr>
        <p:spPr>
          <a:xfrm flipH="1">
            <a:off x="479233" y="2673528"/>
            <a:ext cx="82012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hasCustomPrompt="1"/>
          </p:nvPr>
        </p:nvSpPr>
        <p:spPr>
          <a:xfrm>
            <a:off x="584938" y="824754"/>
            <a:ext cx="7932000" cy="1768314"/>
          </a:xfrm>
          <a:prstGeom prst="rect">
            <a:avLst/>
          </a:prstGeom>
        </p:spPr>
        <p:txBody>
          <a:bodyPr anchor="b" anchorCtr="0"/>
          <a:lstStyle>
            <a:lvl1pPr>
              <a:spcBef>
                <a:spcPts val="0"/>
              </a:spcBef>
              <a:defRPr>
                <a:solidFill>
                  <a:schemeClr val="bg1"/>
                </a:solidFill>
                <a:latin typeface="+mj-lt"/>
              </a:defRPr>
            </a:lvl1pPr>
          </a:lstStyle>
          <a:p>
            <a:r>
              <a:rPr lang="en-US" dirty="0"/>
              <a:t>Name of Agenda Item</a:t>
            </a:r>
          </a:p>
        </p:txBody>
      </p:sp>
      <p:pic>
        <p:nvPicPr>
          <p:cNvPr id="27" name="Picture 26"/>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4" name="Text Placeholder 3"/>
          <p:cNvSpPr>
            <a:spLocks noGrp="1"/>
          </p:cNvSpPr>
          <p:nvPr>
            <p:ph type="body" sz="quarter" idx="11" hasCustomPrompt="1"/>
          </p:nvPr>
        </p:nvSpPr>
        <p:spPr>
          <a:xfrm>
            <a:off x="600074" y="2765533"/>
            <a:ext cx="7907338" cy="927926"/>
          </a:xfrm>
          <a:prstGeom prst="rect">
            <a:avLst/>
          </a:prstGeom>
        </p:spPr>
        <p:txBody>
          <a:bodyPr/>
          <a:lstStyle>
            <a:lvl1pPr marL="0" indent="0">
              <a:spcBef>
                <a:spcPts val="0"/>
              </a:spcBef>
              <a:buFontTx/>
              <a:buNone/>
              <a:defRPr sz="2400" baseline="0">
                <a:solidFill>
                  <a:schemeClr val="bg1"/>
                </a:solidFill>
              </a:defRPr>
            </a:lvl1pPr>
            <a:lvl2pPr marL="457200" indent="0">
              <a:buFontTx/>
              <a:buNone/>
              <a:defRPr>
                <a:solidFill>
                  <a:schemeClr val="bg1"/>
                </a:solidFill>
              </a:defRPr>
            </a:lvl2pPr>
            <a:lvl3pPr marL="914400" indent="0">
              <a:buFontTx/>
              <a:buNone/>
              <a:defRPr>
                <a:solidFill>
                  <a:schemeClr val="bg1"/>
                </a:solidFill>
              </a:defRPr>
            </a:lvl3pPr>
            <a:lvl4pPr marL="1371600" indent="0">
              <a:buFontTx/>
              <a:buNone/>
              <a:defRPr>
                <a:solidFill>
                  <a:schemeClr val="bg1"/>
                </a:solidFill>
              </a:defRPr>
            </a:lvl4pPr>
            <a:lvl5pPr marL="1828800" indent="0">
              <a:buFontTx/>
              <a:buNone/>
              <a:defRPr>
                <a:solidFill>
                  <a:schemeClr val="bg1"/>
                </a:solidFill>
              </a:defRPr>
            </a:lvl5pPr>
          </a:lstStyle>
          <a:p>
            <a:pPr lvl="0"/>
            <a:r>
              <a:rPr lang="en-US" dirty="0"/>
              <a:t>Agenda Item #</a:t>
            </a:r>
          </a:p>
        </p:txBody>
      </p:sp>
    </p:spTree>
    <p:extLst>
      <p:ext uri="{BB962C8B-B14F-4D97-AF65-F5344CB8AC3E}">
        <p14:creationId xmlns:p14="http://schemas.microsoft.com/office/powerpoint/2010/main" val="20830832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Agenda 1.2">
    <p:spTree>
      <p:nvGrpSpPr>
        <p:cNvPr id="1" name=""/>
        <p:cNvGrpSpPr/>
        <p:nvPr/>
      </p:nvGrpSpPr>
      <p:grpSpPr>
        <a:xfrm>
          <a:off x="0" y="0"/>
          <a:ext cx="0" cy="0"/>
          <a:chOff x="0" y="0"/>
          <a:chExt cx="0" cy="0"/>
        </a:xfrm>
      </p:grpSpPr>
      <p:pic>
        <p:nvPicPr>
          <p:cNvPr id="25" name="Picture 24"/>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6"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1" name="Oval 30"/>
          <p:cNvSpPr/>
          <p:nvPr userDrawn="1"/>
        </p:nvSpPr>
        <p:spPr>
          <a:xfrm>
            <a:off x="395490"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2" name="Straight Connector 31"/>
          <p:cNvCxnSpPr/>
          <p:nvPr userDrawn="1"/>
        </p:nvCxnSpPr>
        <p:spPr>
          <a:xfrm flipH="1">
            <a:off x="2422"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userDrawn="1"/>
        </p:nvCxnSpPr>
        <p:spPr>
          <a:xfrm flipH="1">
            <a:off x="462491" y="6320547"/>
            <a:ext cx="821795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34" name="Oval 33"/>
          <p:cNvSpPr/>
          <p:nvPr userDrawn="1"/>
        </p:nvSpPr>
        <p:spPr>
          <a:xfrm flipH="1">
            <a:off x="8705212"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5" name="Straight Connector 34"/>
          <p:cNvCxnSpPr/>
          <p:nvPr userDrawn="1"/>
        </p:nvCxnSpPr>
        <p:spPr>
          <a:xfrm>
            <a:off x="8772211"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14" name="Oval 13"/>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5" name="Straight Connector 14"/>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8" name="Oval 17"/>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9" name="Straight Connector 18"/>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264975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21" name="Straight Connector 20"/>
          <p:cNvCxnSpPr>
            <a:endCxn id="22" idx="0"/>
          </p:cNvCxnSpPr>
          <p:nvPr userDrawn="1"/>
        </p:nvCxnSpPr>
        <p:spPr>
          <a:xfrm flipV="1">
            <a:off x="418349" y="2734410"/>
            <a:ext cx="0" cy="35444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2" name="Arc 21"/>
          <p:cNvSpPr/>
          <p:nvPr userDrawn="1"/>
        </p:nvSpPr>
        <p:spPr>
          <a:xfrm rot="16200000">
            <a:off x="418349" y="2673528"/>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a:p>
        </p:txBody>
      </p:sp>
      <p:cxnSp>
        <p:nvCxnSpPr>
          <p:cNvPr id="23" name="Straight Connector 22"/>
          <p:cNvCxnSpPr/>
          <p:nvPr userDrawn="1"/>
        </p:nvCxnSpPr>
        <p:spPr>
          <a:xfrm flipH="1">
            <a:off x="479233" y="2673528"/>
            <a:ext cx="82012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hasCustomPrompt="1"/>
          </p:nvPr>
        </p:nvSpPr>
        <p:spPr>
          <a:xfrm>
            <a:off x="584938" y="833718"/>
            <a:ext cx="7932000" cy="1759349"/>
          </a:xfrm>
          <a:prstGeom prst="rect">
            <a:avLst/>
          </a:prstGeom>
        </p:spPr>
        <p:txBody>
          <a:bodyPr anchor="b" anchorCtr="0"/>
          <a:lstStyle>
            <a:lvl1pPr>
              <a:spcBef>
                <a:spcPts val="0"/>
              </a:spcBef>
              <a:defRPr>
                <a:solidFill>
                  <a:schemeClr val="bg1"/>
                </a:solidFill>
                <a:latin typeface="+mj-lt"/>
              </a:defRPr>
            </a:lvl1pPr>
          </a:lstStyle>
          <a:p>
            <a:r>
              <a:rPr lang="en-US" dirty="0"/>
              <a:t>Name of Agenda Item</a:t>
            </a:r>
          </a:p>
        </p:txBody>
      </p:sp>
      <p:pic>
        <p:nvPicPr>
          <p:cNvPr id="27" name="Picture 26"/>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4" name="Text Placeholder 3"/>
          <p:cNvSpPr>
            <a:spLocks noGrp="1"/>
          </p:cNvSpPr>
          <p:nvPr>
            <p:ph type="body" sz="quarter" idx="11" hasCustomPrompt="1"/>
          </p:nvPr>
        </p:nvSpPr>
        <p:spPr>
          <a:xfrm>
            <a:off x="600074" y="2765533"/>
            <a:ext cx="7907338" cy="914400"/>
          </a:xfrm>
          <a:prstGeom prst="rect">
            <a:avLst/>
          </a:prstGeom>
        </p:spPr>
        <p:txBody>
          <a:bodyPr/>
          <a:lstStyle>
            <a:lvl1pPr marL="0" indent="0">
              <a:spcBef>
                <a:spcPts val="0"/>
              </a:spcBef>
              <a:buFontTx/>
              <a:buNone/>
              <a:defRPr sz="2400" baseline="0">
                <a:solidFill>
                  <a:schemeClr val="bg1"/>
                </a:solidFill>
              </a:defRPr>
            </a:lvl1pPr>
            <a:lvl2pPr marL="457200" indent="0">
              <a:buFontTx/>
              <a:buNone/>
              <a:defRPr>
                <a:solidFill>
                  <a:schemeClr val="bg1"/>
                </a:solidFill>
              </a:defRPr>
            </a:lvl2pPr>
            <a:lvl3pPr marL="914400" indent="0">
              <a:buFontTx/>
              <a:buNone/>
              <a:defRPr>
                <a:solidFill>
                  <a:schemeClr val="bg1"/>
                </a:solidFill>
              </a:defRPr>
            </a:lvl3pPr>
            <a:lvl4pPr marL="1371600" indent="0">
              <a:buFontTx/>
              <a:buNone/>
              <a:defRPr>
                <a:solidFill>
                  <a:schemeClr val="bg1"/>
                </a:solidFill>
              </a:defRPr>
            </a:lvl4pPr>
            <a:lvl5pPr marL="1828800" indent="0">
              <a:buFontTx/>
              <a:buNone/>
              <a:defRPr>
                <a:solidFill>
                  <a:schemeClr val="bg1"/>
                </a:solidFill>
              </a:defRPr>
            </a:lvl5pPr>
          </a:lstStyle>
          <a:p>
            <a:pPr lvl="0"/>
            <a:r>
              <a:rPr lang="en-US" dirty="0"/>
              <a:t>Agenda Item #</a:t>
            </a:r>
          </a:p>
        </p:txBody>
      </p:sp>
    </p:spTree>
    <p:extLst>
      <p:ext uri="{BB962C8B-B14F-4D97-AF65-F5344CB8AC3E}">
        <p14:creationId xmlns:p14="http://schemas.microsoft.com/office/powerpoint/2010/main" val="19486993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Agenda 1.3">
    <p:spTree>
      <p:nvGrpSpPr>
        <p:cNvPr id="1" name=""/>
        <p:cNvGrpSpPr/>
        <p:nvPr/>
      </p:nvGrpSpPr>
      <p:grpSpPr>
        <a:xfrm>
          <a:off x="0" y="0"/>
          <a:ext cx="0" cy="0"/>
          <a:chOff x="0" y="0"/>
          <a:chExt cx="0" cy="0"/>
        </a:xfrm>
      </p:grpSpPr>
      <p:pic>
        <p:nvPicPr>
          <p:cNvPr id="25" name="Picture 24"/>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6"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1" name="Oval 30"/>
          <p:cNvSpPr/>
          <p:nvPr userDrawn="1"/>
        </p:nvSpPr>
        <p:spPr>
          <a:xfrm>
            <a:off x="395490"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2" name="Straight Connector 31"/>
          <p:cNvCxnSpPr/>
          <p:nvPr userDrawn="1"/>
        </p:nvCxnSpPr>
        <p:spPr>
          <a:xfrm flipH="1">
            <a:off x="2422"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userDrawn="1"/>
        </p:nvCxnSpPr>
        <p:spPr>
          <a:xfrm flipH="1">
            <a:off x="462491" y="6320547"/>
            <a:ext cx="821795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34" name="Oval 33"/>
          <p:cNvSpPr/>
          <p:nvPr userDrawn="1"/>
        </p:nvSpPr>
        <p:spPr>
          <a:xfrm flipH="1">
            <a:off x="8705212"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5" name="Straight Connector 34"/>
          <p:cNvCxnSpPr/>
          <p:nvPr userDrawn="1"/>
        </p:nvCxnSpPr>
        <p:spPr>
          <a:xfrm>
            <a:off x="8772211"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14" name="Oval 13"/>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5" name="Straight Connector 14"/>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8" name="Oval 17"/>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9" name="Straight Connector 18"/>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264975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21" name="Straight Connector 20"/>
          <p:cNvCxnSpPr>
            <a:endCxn id="22" idx="0"/>
          </p:cNvCxnSpPr>
          <p:nvPr userDrawn="1"/>
        </p:nvCxnSpPr>
        <p:spPr>
          <a:xfrm flipV="1">
            <a:off x="418349" y="2734410"/>
            <a:ext cx="0" cy="35444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2" name="Arc 21"/>
          <p:cNvSpPr/>
          <p:nvPr userDrawn="1"/>
        </p:nvSpPr>
        <p:spPr>
          <a:xfrm rot="16200000">
            <a:off x="418349" y="2673528"/>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a:p>
        </p:txBody>
      </p:sp>
      <p:cxnSp>
        <p:nvCxnSpPr>
          <p:cNvPr id="23" name="Straight Connector 22"/>
          <p:cNvCxnSpPr/>
          <p:nvPr userDrawn="1"/>
        </p:nvCxnSpPr>
        <p:spPr>
          <a:xfrm flipH="1">
            <a:off x="479233" y="2673528"/>
            <a:ext cx="82012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hasCustomPrompt="1"/>
          </p:nvPr>
        </p:nvSpPr>
        <p:spPr>
          <a:xfrm>
            <a:off x="584938" y="788894"/>
            <a:ext cx="7932000" cy="1804173"/>
          </a:xfrm>
          <a:prstGeom prst="rect">
            <a:avLst/>
          </a:prstGeom>
        </p:spPr>
        <p:txBody>
          <a:bodyPr anchor="b" anchorCtr="0"/>
          <a:lstStyle>
            <a:lvl1pPr>
              <a:spcBef>
                <a:spcPts val="0"/>
              </a:spcBef>
              <a:defRPr>
                <a:solidFill>
                  <a:schemeClr val="bg1"/>
                </a:solidFill>
                <a:latin typeface="+mj-lt"/>
              </a:defRPr>
            </a:lvl1pPr>
          </a:lstStyle>
          <a:p>
            <a:r>
              <a:rPr lang="en-US" dirty="0"/>
              <a:t>Name of Agenda Item</a:t>
            </a:r>
          </a:p>
        </p:txBody>
      </p:sp>
      <p:pic>
        <p:nvPicPr>
          <p:cNvPr id="27" name="Picture 26"/>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4" name="Text Placeholder 3"/>
          <p:cNvSpPr>
            <a:spLocks noGrp="1"/>
          </p:cNvSpPr>
          <p:nvPr>
            <p:ph type="body" sz="quarter" idx="11" hasCustomPrompt="1"/>
          </p:nvPr>
        </p:nvSpPr>
        <p:spPr>
          <a:xfrm>
            <a:off x="600074" y="2765533"/>
            <a:ext cx="7907338" cy="914400"/>
          </a:xfrm>
          <a:prstGeom prst="rect">
            <a:avLst/>
          </a:prstGeom>
        </p:spPr>
        <p:txBody>
          <a:bodyPr/>
          <a:lstStyle>
            <a:lvl1pPr marL="0" indent="0">
              <a:spcBef>
                <a:spcPts val="0"/>
              </a:spcBef>
              <a:buFontTx/>
              <a:buNone/>
              <a:defRPr sz="2400" baseline="0">
                <a:solidFill>
                  <a:schemeClr val="bg1"/>
                </a:solidFill>
              </a:defRPr>
            </a:lvl1pPr>
            <a:lvl2pPr marL="457200" indent="0">
              <a:buFontTx/>
              <a:buNone/>
              <a:defRPr>
                <a:solidFill>
                  <a:schemeClr val="bg1"/>
                </a:solidFill>
              </a:defRPr>
            </a:lvl2pPr>
            <a:lvl3pPr marL="914400" indent="0">
              <a:buFontTx/>
              <a:buNone/>
              <a:defRPr>
                <a:solidFill>
                  <a:schemeClr val="bg1"/>
                </a:solidFill>
              </a:defRPr>
            </a:lvl3pPr>
            <a:lvl4pPr marL="1371600" indent="0">
              <a:buFontTx/>
              <a:buNone/>
              <a:defRPr>
                <a:solidFill>
                  <a:schemeClr val="bg1"/>
                </a:solidFill>
              </a:defRPr>
            </a:lvl4pPr>
            <a:lvl5pPr marL="1828800" indent="0">
              <a:buFontTx/>
              <a:buNone/>
              <a:defRPr>
                <a:solidFill>
                  <a:schemeClr val="bg1"/>
                </a:solidFill>
              </a:defRPr>
            </a:lvl5pPr>
          </a:lstStyle>
          <a:p>
            <a:pPr lvl="0"/>
            <a:r>
              <a:rPr lang="en-US" dirty="0"/>
              <a:t>Agenda Item #</a:t>
            </a:r>
          </a:p>
        </p:txBody>
      </p:sp>
    </p:spTree>
    <p:extLst>
      <p:ext uri="{BB962C8B-B14F-4D97-AF65-F5344CB8AC3E}">
        <p14:creationId xmlns:p14="http://schemas.microsoft.com/office/powerpoint/2010/main" val="34757735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Agenda 1.4">
    <p:spTree>
      <p:nvGrpSpPr>
        <p:cNvPr id="1" name=""/>
        <p:cNvGrpSpPr/>
        <p:nvPr/>
      </p:nvGrpSpPr>
      <p:grpSpPr>
        <a:xfrm>
          <a:off x="0" y="0"/>
          <a:ext cx="0" cy="0"/>
          <a:chOff x="0" y="0"/>
          <a:chExt cx="0" cy="0"/>
        </a:xfrm>
      </p:grpSpPr>
      <p:pic>
        <p:nvPicPr>
          <p:cNvPr id="25" name="Picture 24"/>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6"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1" name="Oval 30"/>
          <p:cNvSpPr/>
          <p:nvPr userDrawn="1"/>
        </p:nvSpPr>
        <p:spPr>
          <a:xfrm>
            <a:off x="395490"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2" name="Straight Connector 31"/>
          <p:cNvCxnSpPr/>
          <p:nvPr userDrawn="1"/>
        </p:nvCxnSpPr>
        <p:spPr>
          <a:xfrm flipH="1">
            <a:off x="2422"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userDrawn="1"/>
        </p:nvCxnSpPr>
        <p:spPr>
          <a:xfrm flipH="1">
            <a:off x="462491" y="6320547"/>
            <a:ext cx="821795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34" name="Oval 33"/>
          <p:cNvSpPr/>
          <p:nvPr userDrawn="1"/>
        </p:nvSpPr>
        <p:spPr>
          <a:xfrm flipH="1">
            <a:off x="8705212"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5" name="Straight Connector 34"/>
          <p:cNvCxnSpPr/>
          <p:nvPr userDrawn="1"/>
        </p:nvCxnSpPr>
        <p:spPr>
          <a:xfrm>
            <a:off x="8772211"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14" name="Oval 13"/>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5" name="Straight Connector 14"/>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8" name="Oval 17"/>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9" name="Straight Connector 18"/>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264975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21" name="Straight Connector 20"/>
          <p:cNvCxnSpPr>
            <a:endCxn id="22" idx="0"/>
          </p:cNvCxnSpPr>
          <p:nvPr userDrawn="1"/>
        </p:nvCxnSpPr>
        <p:spPr>
          <a:xfrm flipV="1">
            <a:off x="418349" y="2734410"/>
            <a:ext cx="0" cy="35444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2" name="Arc 21"/>
          <p:cNvSpPr/>
          <p:nvPr userDrawn="1"/>
        </p:nvSpPr>
        <p:spPr>
          <a:xfrm rot="16200000">
            <a:off x="418349" y="2673528"/>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a:p>
        </p:txBody>
      </p:sp>
      <p:cxnSp>
        <p:nvCxnSpPr>
          <p:cNvPr id="23" name="Straight Connector 22"/>
          <p:cNvCxnSpPr/>
          <p:nvPr userDrawn="1"/>
        </p:nvCxnSpPr>
        <p:spPr>
          <a:xfrm flipH="1">
            <a:off x="479233" y="2673528"/>
            <a:ext cx="82012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hasCustomPrompt="1"/>
          </p:nvPr>
        </p:nvSpPr>
        <p:spPr>
          <a:xfrm>
            <a:off x="584938" y="797860"/>
            <a:ext cx="7932000" cy="1795208"/>
          </a:xfrm>
          <a:prstGeom prst="rect">
            <a:avLst/>
          </a:prstGeom>
        </p:spPr>
        <p:txBody>
          <a:bodyPr anchor="b" anchorCtr="0"/>
          <a:lstStyle>
            <a:lvl1pPr>
              <a:spcBef>
                <a:spcPts val="0"/>
              </a:spcBef>
              <a:defRPr>
                <a:solidFill>
                  <a:schemeClr val="bg1"/>
                </a:solidFill>
                <a:latin typeface="+mj-lt"/>
              </a:defRPr>
            </a:lvl1pPr>
          </a:lstStyle>
          <a:p>
            <a:r>
              <a:rPr lang="en-US" dirty="0"/>
              <a:t>Name of Agenda Item</a:t>
            </a:r>
          </a:p>
        </p:txBody>
      </p:sp>
      <p:pic>
        <p:nvPicPr>
          <p:cNvPr id="27" name="Picture 26"/>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4" name="Text Placeholder 3"/>
          <p:cNvSpPr>
            <a:spLocks noGrp="1"/>
          </p:cNvSpPr>
          <p:nvPr>
            <p:ph type="body" sz="quarter" idx="11" hasCustomPrompt="1"/>
          </p:nvPr>
        </p:nvSpPr>
        <p:spPr>
          <a:xfrm>
            <a:off x="600074" y="2765533"/>
            <a:ext cx="7907338" cy="914400"/>
          </a:xfrm>
          <a:prstGeom prst="rect">
            <a:avLst/>
          </a:prstGeom>
        </p:spPr>
        <p:txBody>
          <a:bodyPr/>
          <a:lstStyle>
            <a:lvl1pPr marL="0" indent="0">
              <a:spcBef>
                <a:spcPts val="0"/>
              </a:spcBef>
              <a:buFontTx/>
              <a:buNone/>
              <a:defRPr sz="2400" baseline="0">
                <a:solidFill>
                  <a:schemeClr val="bg1"/>
                </a:solidFill>
              </a:defRPr>
            </a:lvl1pPr>
            <a:lvl2pPr marL="457200" indent="0">
              <a:buFontTx/>
              <a:buNone/>
              <a:defRPr>
                <a:solidFill>
                  <a:schemeClr val="bg1"/>
                </a:solidFill>
              </a:defRPr>
            </a:lvl2pPr>
            <a:lvl3pPr marL="914400" indent="0">
              <a:buFontTx/>
              <a:buNone/>
              <a:defRPr>
                <a:solidFill>
                  <a:schemeClr val="bg1"/>
                </a:solidFill>
              </a:defRPr>
            </a:lvl3pPr>
            <a:lvl4pPr marL="1371600" indent="0">
              <a:buFontTx/>
              <a:buNone/>
              <a:defRPr>
                <a:solidFill>
                  <a:schemeClr val="bg1"/>
                </a:solidFill>
              </a:defRPr>
            </a:lvl4pPr>
            <a:lvl5pPr marL="1828800" indent="0">
              <a:buFontTx/>
              <a:buNone/>
              <a:defRPr>
                <a:solidFill>
                  <a:schemeClr val="bg1"/>
                </a:solidFill>
              </a:defRPr>
            </a:lvl5pPr>
          </a:lstStyle>
          <a:p>
            <a:pPr lvl="0"/>
            <a:r>
              <a:rPr lang="en-US" dirty="0"/>
              <a:t>Agenda Item #</a:t>
            </a:r>
          </a:p>
        </p:txBody>
      </p:sp>
    </p:spTree>
    <p:extLst>
      <p:ext uri="{BB962C8B-B14F-4D97-AF65-F5344CB8AC3E}">
        <p14:creationId xmlns:p14="http://schemas.microsoft.com/office/powerpoint/2010/main" val="343341705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Agenda 1.5">
    <p:spTree>
      <p:nvGrpSpPr>
        <p:cNvPr id="1" name=""/>
        <p:cNvGrpSpPr/>
        <p:nvPr/>
      </p:nvGrpSpPr>
      <p:grpSpPr>
        <a:xfrm>
          <a:off x="0" y="0"/>
          <a:ext cx="0" cy="0"/>
          <a:chOff x="0" y="0"/>
          <a:chExt cx="0" cy="0"/>
        </a:xfrm>
      </p:grpSpPr>
      <p:pic>
        <p:nvPicPr>
          <p:cNvPr id="25" name="Picture 24"/>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6"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1" name="Oval 30"/>
          <p:cNvSpPr/>
          <p:nvPr userDrawn="1"/>
        </p:nvSpPr>
        <p:spPr>
          <a:xfrm>
            <a:off x="395490"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2" name="Straight Connector 31"/>
          <p:cNvCxnSpPr/>
          <p:nvPr userDrawn="1"/>
        </p:nvCxnSpPr>
        <p:spPr>
          <a:xfrm flipH="1">
            <a:off x="2422"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userDrawn="1"/>
        </p:nvCxnSpPr>
        <p:spPr>
          <a:xfrm flipH="1">
            <a:off x="462491" y="6320547"/>
            <a:ext cx="821795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34" name="Oval 33"/>
          <p:cNvSpPr/>
          <p:nvPr userDrawn="1"/>
        </p:nvSpPr>
        <p:spPr>
          <a:xfrm flipH="1">
            <a:off x="8705212"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5" name="Straight Connector 34"/>
          <p:cNvCxnSpPr/>
          <p:nvPr userDrawn="1"/>
        </p:nvCxnSpPr>
        <p:spPr>
          <a:xfrm>
            <a:off x="8772211"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14" name="Oval 13"/>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5" name="Straight Connector 14"/>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8" name="Oval 17"/>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9" name="Straight Connector 18"/>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264975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21" name="Straight Connector 20"/>
          <p:cNvCxnSpPr>
            <a:endCxn id="22" idx="0"/>
          </p:cNvCxnSpPr>
          <p:nvPr userDrawn="1"/>
        </p:nvCxnSpPr>
        <p:spPr>
          <a:xfrm flipV="1">
            <a:off x="418349" y="2734410"/>
            <a:ext cx="0" cy="35444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2" name="Arc 21"/>
          <p:cNvSpPr/>
          <p:nvPr userDrawn="1"/>
        </p:nvSpPr>
        <p:spPr>
          <a:xfrm rot="16200000">
            <a:off x="418349" y="2673528"/>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a:p>
        </p:txBody>
      </p:sp>
      <p:cxnSp>
        <p:nvCxnSpPr>
          <p:cNvPr id="23" name="Straight Connector 22"/>
          <p:cNvCxnSpPr/>
          <p:nvPr userDrawn="1"/>
        </p:nvCxnSpPr>
        <p:spPr>
          <a:xfrm flipH="1">
            <a:off x="479233" y="2673528"/>
            <a:ext cx="82012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hasCustomPrompt="1"/>
          </p:nvPr>
        </p:nvSpPr>
        <p:spPr>
          <a:xfrm>
            <a:off x="584938" y="797860"/>
            <a:ext cx="7932000" cy="1795208"/>
          </a:xfrm>
          <a:prstGeom prst="rect">
            <a:avLst/>
          </a:prstGeom>
        </p:spPr>
        <p:txBody>
          <a:bodyPr anchor="b" anchorCtr="0"/>
          <a:lstStyle>
            <a:lvl1pPr>
              <a:spcBef>
                <a:spcPts val="0"/>
              </a:spcBef>
              <a:defRPr>
                <a:solidFill>
                  <a:schemeClr val="bg1"/>
                </a:solidFill>
                <a:latin typeface="+mj-lt"/>
              </a:defRPr>
            </a:lvl1pPr>
          </a:lstStyle>
          <a:p>
            <a:r>
              <a:rPr lang="en-US" dirty="0"/>
              <a:t>Name of Agenda Item</a:t>
            </a:r>
          </a:p>
        </p:txBody>
      </p:sp>
      <p:pic>
        <p:nvPicPr>
          <p:cNvPr id="27" name="Picture 26"/>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4" name="Text Placeholder 3"/>
          <p:cNvSpPr>
            <a:spLocks noGrp="1"/>
          </p:cNvSpPr>
          <p:nvPr>
            <p:ph type="body" sz="quarter" idx="11" hasCustomPrompt="1"/>
          </p:nvPr>
        </p:nvSpPr>
        <p:spPr>
          <a:xfrm>
            <a:off x="600074" y="2765533"/>
            <a:ext cx="7907338" cy="914400"/>
          </a:xfrm>
          <a:prstGeom prst="rect">
            <a:avLst/>
          </a:prstGeom>
        </p:spPr>
        <p:txBody>
          <a:bodyPr/>
          <a:lstStyle>
            <a:lvl1pPr marL="0" indent="0">
              <a:spcBef>
                <a:spcPts val="0"/>
              </a:spcBef>
              <a:buFontTx/>
              <a:buNone/>
              <a:defRPr sz="2400" baseline="0">
                <a:solidFill>
                  <a:schemeClr val="bg1"/>
                </a:solidFill>
              </a:defRPr>
            </a:lvl1pPr>
            <a:lvl2pPr marL="457200" indent="0">
              <a:buFontTx/>
              <a:buNone/>
              <a:defRPr>
                <a:solidFill>
                  <a:schemeClr val="bg1"/>
                </a:solidFill>
              </a:defRPr>
            </a:lvl2pPr>
            <a:lvl3pPr marL="914400" indent="0">
              <a:buFontTx/>
              <a:buNone/>
              <a:defRPr>
                <a:solidFill>
                  <a:schemeClr val="bg1"/>
                </a:solidFill>
              </a:defRPr>
            </a:lvl3pPr>
            <a:lvl4pPr marL="1371600" indent="0">
              <a:buFontTx/>
              <a:buNone/>
              <a:defRPr>
                <a:solidFill>
                  <a:schemeClr val="bg1"/>
                </a:solidFill>
              </a:defRPr>
            </a:lvl4pPr>
            <a:lvl5pPr marL="1828800" indent="0">
              <a:buFontTx/>
              <a:buNone/>
              <a:defRPr>
                <a:solidFill>
                  <a:schemeClr val="bg1"/>
                </a:solidFill>
              </a:defRPr>
            </a:lvl5pPr>
          </a:lstStyle>
          <a:p>
            <a:pPr lvl="0"/>
            <a:r>
              <a:rPr lang="en-US" dirty="0"/>
              <a:t>Agenda Item #</a:t>
            </a:r>
          </a:p>
        </p:txBody>
      </p:sp>
    </p:spTree>
    <p:extLst>
      <p:ext uri="{BB962C8B-B14F-4D97-AF65-F5344CB8AC3E}">
        <p14:creationId xmlns:p14="http://schemas.microsoft.com/office/powerpoint/2010/main" val="1585994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Agenda 1.6">
    <p:spTree>
      <p:nvGrpSpPr>
        <p:cNvPr id="1" name=""/>
        <p:cNvGrpSpPr/>
        <p:nvPr/>
      </p:nvGrpSpPr>
      <p:grpSpPr>
        <a:xfrm>
          <a:off x="0" y="0"/>
          <a:ext cx="0" cy="0"/>
          <a:chOff x="0" y="0"/>
          <a:chExt cx="0" cy="0"/>
        </a:xfrm>
      </p:grpSpPr>
      <p:pic>
        <p:nvPicPr>
          <p:cNvPr id="24" name="Picture 23"/>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6"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1" name="Oval 30"/>
          <p:cNvSpPr/>
          <p:nvPr userDrawn="1"/>
        </p:nvSpPr>
        <p:spPr>
          <a:xfrm>
            <a:off x="395490"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2" name="Straight Connector 31"/>
          <p:cNvCxnSpPr/>
          <p:nvPr userDrawn="1"/>
        </p:nvCxnSpPr>
        <p:spPr>
          <a:xfrm flipH="1">
            <a:off x="2422"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userDrawn="1"/>
        </p:nvCxnSpPr>
        <p:spPr>
          <a:xfrm flipH="1">
            <a:off x="462491" y="6320547"/>
            <a:ext cx="821795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34" name="Oval 33"/>
          <p:cNvSpPr/>
          <p:nvPr userDrawn="1"/>
        </p:nvSpPr>
        <p:spPr>
          <a:xfrm flipH="1">
            <a:off x="8705212"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5" name="Straight Connector 34"/>
          <p:cNvCxnSpPr/>
          <p:nvPr userDrawn="1"/>
        </p:nvCxnSpPr>
        <p:spPr>
          <a:xfrm>
            <a:off x="8772211"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14" name="Oval 13"/>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5" name="Straight Connector 14"/>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8" name="Oval 17"/>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9" name="Straight Connector 18"/>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264975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21" name="Straight Connector 20"/>
          <p:cNvCxnSpPr>
            <a:endCxn id="22" idx="0"/>
          </p:cNvCxnSpPr>
          <p:nvPr userDrawn="1"/>
        </p:nvCxnSpPr>
        <p:spPr>
          <a:xfrm flipV="1">
            <a:off x="418349" y="2734410"/>
            <a:ext cx="0" cy="35444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2" name="Arc 21"/>
          <p:cNvSpPr/>
          <p:nvPr userDrawn="1"/>
        </p:nvSpPr>
        <p:spPr>
          <a:xfrm rot="16200000">
            <a:off x="418349" y="2673528"/>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a:p>
        </p:txBody>
      </p:sp>
      <p:cxnSp>
        <p:nvCxnSpPr>
          <p:cNvPr id="23" name="Straight Connector 22"/>
          <p:cNvCxnSpPr/>
          <p:nvPr userDrawn="1"/>
        </p:nvCxnSpPr>
        <p:spPr>
          <a:xfrm flipH="1">
            <a:off x="479233" y="2673528"/>
            <a:ext cx="82012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hasCustomPrompt="1"/>
          </p:nvPr>
        </p:nvSpPr>
        <p:spPr>
          <a:xfrm>
            <a:off x="584938" y="770966"/>
            <a:ext cx="7932000" cy="1822102"/>
          </a:xfrm>
          <a:prstGeom prst="rect">
            <a:avLst/>
          </a:prstGeom>
        </p:spPr>
        <p:txBody>
          <a:bodyPr anchor="b" anchorCtr="0"/>
          <a:lstStyle>
            <a:lvl1pPr>
              <a:spcBef>
                <a:spcPts val="0"/>
              </a:spcBef>
              <a:defRPr>
                <a:solidFill>
                  <a:schemeClr val="bg1"/>
                </a:solidFill>
                <a:latin typeface="+mj-lt"/>
              </a:defRPr>
            </a:lvl1pPr>
          </a:lstStyle>
          <a:p>
            <a:r>
              <a:rPr lang="en-US" dirty="0"/>
              <a:t>Name of Agenda Item</a:t>
            </a:r>
          </a:p>
        </p:txBody>
      </p:sp>
      <p:pic>
        <p:nvPicPr>
          <p:cNvPr id="27" name="Picture 26"/>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4" name="Text Placeholder 3"/>
          <p:cNvSpPr>
            <a:spLocks noGrp="1"/>
          </p:cNvSpPr>
          <p:nvPr>
            <p:ph type="body" sz="quarter" idx="11" hasCustomPrompt="1"/>
          </p:nvPr>
        </p:nvSpPr>
        <p:spPr>
          <a:xfrm>
            <a:off x="600074" y="2765533"/>
            <a:ext cx="7907338" cy="914400"/>
          </a:xfrm>
          <a:prstGeom prst="rect">
            <a:avLst/>
          </a:prstGeom>
        </p:spPr>
        <p:txBody>
          <a:bodyPr/>
          <a:lstStyle>
            <a:lvl1pPr marL="0" indent="0">
              <a:spcBef>
                <a:spcPts val="0"/>
              </a:spcBef>
              <a:buFontTx/>
              <a:buNone/>
              <a:defRPr sz="2400" baseline="0">
                <a:solidFill>
                  <a:schemeClr val="bg1"/>
                </a:solidFill>
              </a:defRPr>
            </a:lvl1pPr>
            <a:lvl2pPr marL="457200" indent="0">
              <a:buFontTx/>
              <a:buNone/>
              <a:defRPr>
                <a:solidFill>
                  <a:schemeClr val="bg1"/>
                </a:solidFill>
              </a:defRPr>
            </a:lvl2pPr>
            <a:lvl3pPr marL="914400" indent="0">
              <a:buFontTx/>
              <a:buNone/>
              <a:defRPr>
                <a:solidFill>
                  <a:schemeClr val="bg1"/>
                </a:solidFill>
              </a:defRPr>
            </a:lvl3pPr>
            <a:lvl4pPr marL="1371600" indent="0">
              <a:buFontTx/>
              <a:buNone/>
              <a:defRPr>
                <a:solidFill>
                  <a:schemeClr val="bg1"/>
                </a:solidFill>
              </a:defRPr>
            </a:lvl4pPr>
            <a:lvl5pPr marL="1828800" indent="0">
              <a:buFontTx/>
              <a:buNone/>
              <a:defRPr>
                <a:solidFill>
                  <a:schemeClr val="bg1"/>
                </a:solidFill>
              </a:defRPr>
            </a:lvl5pPr>
          </a:lstStyle>
          <a:p>
            <a:pPr lvl="0"/>
            <a:r>
              <a:rPr lang="en-US" dirty="0"/>
              <a:t>Agenda Item #</a:t>
            </a:r>
          </a:p>
        </p:txBody>
      </p:sp>
    </p:spTree>
    <p:extLst>
      <p:ext uri="{BB962C8B-B14F-4D97-AF65-F5344CB8AC3E}">
        <p14:creationId xmlns:p14="http://schemas.microsoft.com/office/powerpoint/2010/main" val="238446371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Agenda Divider 1">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5" name="Rectangle 4"/>
          <p:cNvSpPr/>
          <p:nvPr userDrawn="1"/>
        </p:nvSpPr>
        <p:spPr>
          <a:xfrm>
            <a:off x="0" y="6320547"/>
            <a:ext cx="9144000" cy="537453"/>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20" name="Picture 19"/>
          <p:cNvPicPr>
            <a:picLocks noChangeAspect="1"/>
          </p:cNvPicPr>
          <p:nvPr userDrawn="1"/>
        </p:nvPicPr>
        <p:blipFill>
          <a:blip r:embed="rId3"/>
          <a:stretch>
            <a:fillRect/>
          </a:stretch>
        </p:blipFill>
        <p:spPr>
          <a:xfrm>
            <a:off x="237744" y="6460580"/>
            <a:ext cx="368521" cy="293992"/>
          </a:xfrm>
          <a:prstGeom prst="rect">
            <a:avLst/>
          </a:prstGeom>
        </p:spPr>
      </p:pic>
      <p:cxnSp>
        <p:nvCxnSpPr>
          <p:cNvPr id="25" name="Straight Connector 24"/>
          <p:cNvCxnSpPr/>
          <p:nvPr userDrawn="1"/>
        </p:nvCxnSpPr>
        <p:spPr>
          <a:xfrm>
            <a:off x="0" y="6320547"/>
            <a:ext cx="9144000"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33"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rgbClr val="002B49"/>
                </a:solidFill>
                <a:latin typeface="Arial"/>
                <a:cs typeface="Arial"/>
              </a:rPr>
              <a:t>   | </a:t>
            </a:r>
            <a:fld id="{D43A6F16-D3CF-4F46-B6D9-B3CAB1B87938}" type="slidenum">
              <a:rPr lang="en-US" sz="1200" smtClean="0">
                <a:solidFill>
                  <a:srgbClr val="002B49"/>
                </a:solidFill>
                <a:latin typeface="Arial"/>
                <a:cs typeface="Arial"/>
              </a:rPr>
              <a:pPr algn="l"/>
              <a:t>‹#›</a:t>
            </a:fld>
            <a:endParaRPr lang="en-US" sz="1200" dirty="0">
              <a:solidFill>
                <a:srgbClr val="002B49"/>
              </a:solidFill>
              <a:latin typeface="Arial"/>
              <a:cs typeface="Arial"/>
            </a:endParaRPr>
          </a:p>
        </p:txBody>
      </p:sp>
      <p:sp>
        <p:nvSpPr>
          <p:cNvPr id="4" name="Text Placeholder 3"/>
          <p:cNvSpPr>
            <a:spLocks noGrp="1"/>
          </p:cNvSpPr>
          <p:nvPr>
            <p:ph type="body" sz="quarter" idx="15" hasCustomPrompt="1"/>
          </p:nvPr>
        </p:nvSpPr>
        <p:spPr>
          <a:xfrm>
            <a:off x="573740" y="3030398"/>
            <a:ext cx="6247234" cy="1783649"/>
          </a:xfrm>
          <a:prstGeom prst="rect">
            <a:avLst/>
          </a:prstGeom>
        </p:spPr>
        <p:txBody>
          <a:bodyPr/>
          <a:lstStyle>
            <a:lvl1pPr marL="0" indent="0">
              <a:spcBef>
                <a:spcPts val="0"/>
              </a:spcBef>
              <a:buFontTx/>
              <a:buNone/>
              <a:defRPr sz="3500">
                <a:solidFill>
                  <a:schemeClr val="bg1"/>
                </a:solidFill>
                <a:latin typeface="+mj-lt"/>
              </a:defRPr>
            </a:lvl1pPr>
            <a:lvl2pPr marL="457200" indent="0">
              <a:buFontTx/>
              <a:buNone/>
              <a:defRPr>
                <a:solidFill>
                  <a:schemeClr val="bg2">
                    <a:lumMod val="90000"/>
                  </a:schemeClr>
                </a:solidFill>
              </a:defRPr>
            </a:lvl2pPr>
            <a:lvl3pPr marL="914400" indent="0">
              <a:buFontTx/>
              <a:buNone/>
              <a:defRPr>
                <a:solidFill>
                  <a:schemeClr val="bg2">
                    <a:lumMod val="90000"/>
                  </a:schemeClr>
                </a:solidFill>
              </a:defRPr>
            </a:lvl3pPr>
            <a:lvl4pPr marL="1371600" indent="0">
              <a:buFontTx/>
              <a:buNone/>
              <a:defRPr>
                <a:solidFill>
                  <a:schemeClr val="bg2">
                    <a:lumMod val="90000"/>
                  </a:schemeClr>
                </a:solidFill>
              </a:defRPr>
            </a:lvl4pPr>
            <a:lvl5pPr marL="1828800" indent="0">
              <a:buFontTx/>
              <a:buNone/>
              <a:defRPr>
                <a:solidFill>
                  <a:schemeClr val="bg2">
                    <a:lumMod val="90000"/>
                  </a:schemeClr>
                </a:solidFill>
              </a:defRPr>
            </a:lvl5pPr>
          </a:lstStyle>
          <a:p>
            <a:pPr lvl="0"/>
            <a:r>
              <a:rPr lang="en-US" dirty="0"/>
              <a:t>Section Divider</a:t>
            </a:r>
          </a:p>
        </p:txBody>
      </p:sp>
      <p:sp>
        <p:nvSpPr>
          <p:cNvPr id="9" name="Title 8"/>
          <p:cNvSpPr>
            <a:spLocks noGrp="1"/>
          </p:cNvSpPr>
          <p:nvPr>
            <p:ph type="title" hasCustomPrompt="1"/>
          </p:nvPr>
        </p:nvSpPr>
        <p:spPr>
          <a:xfrm>
            <a:off x="564637" y="1308847"/>
            <a:ext cx="6256337" cy="1701535"/>
          </a:xfrm>
          <a:prstGeom prst="rect">
            <a:avLst/>
          </a:prstGeom>
        </p:spPr>
        <p:txBody>
          <a:bodyPr anchor="b" anchorCtr="0"/>
          <a:lstStyle>
            <a:lvl1pPr>
              <a:spcBef>
                <a:spcPts val="0"/>
              </a:spcBef>
              <a:defRPr sz="3500" baseline="0">
                <a:solidFill>
                  <a:schemeClr val="bg1"/>
                </a:solidFill>
                <a:latin typeface="+mj-lt"/>
              </a:defRPr>
            </a:lvl1pPr>
          </a:lstStyle>
          <a:p>
            <a:r>
              <a:rPr lang="en-US" dirty="0"/>
              <a:t>Name of Agenda Item</a:t>
            </a:r>
          </a:p>
        </p:txBody>
      </p:sp>
    </p:spTree>
    <p:extLst>
      <p:ext uri="{BB962C8B-B14F-4D97-AF65-F5344CB8AC3E}">
        <p14:creationId xmlns:p14="http://schemas.microsoft.com/office/powerpoint/2010/main" val="49883759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Agenda Divider 2">
    <p:spTree>
      <p:nvGrpSpPr>
        <p:cNvPr id="1" name=""/>
        <p:cNvGrpSpPr/>
        <p:nvPr/>
      </p:nvGrpSpPr>
      <p:grpSpPr>
        <a:xfrm>
          <a:off x="0" y="0"/>
          <a:ext cx="0" cy="0"/>
          <a:chOff x="0" y="0"/>
          <a:chExt cx="0" cy="0"/>
        </a:xfrm>
      </p:grpSpPr>
      <p:pic>
        <p:nvPicPr>
          <p:cNvPr id="10" name="Picture 9"/>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5" name="Rectangle 4"/>
          <p:cNvSpPr/>
          <p:nvPr userDrawn="1"/>
        </p:nvSpPr>
        <p:spPr>
          <a:xfrm>
            <a:off x="0" y="6320547"/>
            <a:ext cx="9144000" cy="537453"/>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20" name="Picture 19"/>
          <p:cNvPicPr>
            <a:picLocks noChangeAspect="1"/>
          </p:cNvPicPr>
          <p:nvPr userDrawn="1"/>
        </p:nvPicPr>
        <p:blipFill>
          <a:blip r:embed="rId3"/>
          <a:stretch>
            <a:fillRect/>
          </a:stretch>
        </p:blipFill>
        <p:spPr>
          <a:xfrm>
            <a:off x="237744" y="6460580"/>
            <a:ext cx="368521" cy="293992"/>
          </a:xfrm>
          <a:prstGeom prst="rect">
            <a:avLst/>
          </a:prstGeom>
        </p:spPr>
      </p:pic>
      <p:cxnSp>
        <p:nvCxnSpPr>
          <p:cNvPr id="25" name="Straight Connector 24"/>
          <p:cNvCxnSpPr/>
          <p:nvPr userDrawn="1"/>
        </p:nvCxnSpPr>
        <p:spPr>
          <a:xfrm>
            <a:off x="0" y="6320547"/>
            <a:ext cx="9144000"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33"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rgbClr val="002B49"/>
                </a:solidFill>
                <a:latin typeface="Arial"/>
                <a:cs typeface="Arial"/>
              </a:rPr>
              <a:t>   | </a:t>
            </a:r>
            <a:fld id="{D43A6F16-D3CF-4F46-B6D9-B3CAB1B87938}" type="slidenum">
              <a:rPr lang="en-US" sz="1200" smtClean="0">
                <a:solidFill>
                  <a:srgbClr val="002B49"/>
                </a:solidFill>
                <a:latin typeface="Arial"/>
                <a:cs typeface="Arial"/>
              </a:rPr>
              <a:pPr algn="l"/>
              <a:t>‹#›</a:t>
            </a:fld>
            <a:endParaRPr lang="en-US" sz="1200" dirty="0">
              <a:solidFill>
                <a:srgbClr val="002B49"/>
              </a:solidFill>
              <a:latin typeface="Arial"/>
              <a:cs typeface="Arial"/>
            </a:endParaRPr>
          </a:p>
        </p:txBody>
      </p:sp>
      <p:sp>
        <p:nvSpPr>
          <p:cNvPr id="4" name="Text Placeholder 3"/>
          <p:cNvSpPr>
            <a:spLocks noGrp="1"/>
          </p:cNvSpPr>
          <p:nvPr>
            <p:ph type="body" sz="quarter" idx="15" hasCustomPrompt="1"/>
          </p:nvPr>
        </p:nvSpPr>
        <p:spPr>
          <a:xfrm>
            <a:off x="573740" y="3030398"/>
            <a:ext cx="6247234" cy="1783649"/>
          </a:xfrm>
          <a:prstGeom prst="rect">
            <a:avLst/>
          </a:prstGeom>
        </p:spPr>
        <p:txBody>
          <a:bodyPr/>
          <a:lstStyle>
            <a:lvl1pPr marL="0" indent="0">
              <a:spcBef>
                <a:spcPts val="0"/>
              </a:spcBef>
              <a:buFontTx/>
              <a:buNone/>
              <a:defRPr sz="3500">
                <a:solidFill>
                  <a:schemeClr val="bg1"/>
                </a:solidFill>
                <a:latin typeface="+mj-lt"/>
              </a:defRPr>
            </a:lvl1pPr>
            <a:lvl2pPr marL="457200" indent="0">
              <a:buFontTx/>
              <a:buNone/>
              <a:defRPr>
                <a:solidFill>
                  <a:schemeClr val="bg2">
                    <a:lumMod val="90000"/>
                  </a:schemeClr>
                </a:solidFill>
              </a:defRPr>
            </a:lvl2pPr>
            <a:lvl3pPr marL="914400" indent="0">
              <a:buFontTx/>
              <a:buNone/>
              <a:defRPr>
                <a:solidFill>
                  <a:schemeClr val="bg2">
                    <a:lumMod val="90000"/>
                  </a:schemeClr>
                </a:solidFill>
              </a:defRPr>
            </a:lvl3pPr>
            <a:lvl4pPr marL="1371600" indent="0">
              <a:buFontTx/>
              <a:buNone/>
              <a:defRPr>
                <a:solidFill>
                  <a:schemeClr val="bg2">
                    <a:lumMod val="90000"/>
                  </a:schemeClr>
                </a:solidFill>
              </a:defRPr>
            </a:lvl4pPr>
            <a:lvl5pPr marL="1828800" indent="0">
              <a:buFontTx/>
              <a:buNone/>
              <a:defRPr>
                <a:solidFill>
                  <a:schemeClr val="bg2">
                    <a:lumMod val="90000"/>
                  </a:schemeClr>
                </a:solidFill>
              </a:defRPr>
            </a:lvl5pPr>
          </a:lstStyle>
          <a:p>
            <a:pPr lvl="0"/>
            <a:r>
              <a:rPr lang="en-US" dirty="0"/>
              <a:t>Section Divider</a:t>
            </a:r>
          </a:p>
        </p:txBody>
      </p:sp>
      <p:sp>
        <p:nvSpPr>
          <p:cNvPr id="9" name="Title 8"/>
          <p:cNvSpPr>
            <a:spLocks noGrp="1"/>
          </p:cNvSpPr>
          <p:nvPr>
            <p:ph type="title" hasCustomPrompt="1"/>
          </p:nvPr>
        </p:nvSpPr>
        <p:spPr>
          <a:xfrm>
            <a:off x="564637" y="1308847"/>
            <a:ext cx="6256337" cy="1701535"/>
          </a:xfrm>
          <a:prstGeom prst="rect">
            <a:avLst/>
          </a:prstGeom>
        </p:spPr>
        <p:txBody>
          <a:bodyPr anchor="b" anchorCtr="0"/>
          <a:lstStyle>
            <a:lvl1pPr>
              <a:spcBef>
                <a:spcPts val="0"/>
              </a:spcBef>
              <a:defRPr sz="3500" baseline="0">
                <a:solidFill>
                  <a:schemeClr val="bg1"/>
                </a:solidFill>
                <a:latin typeface="+mj-lt"/>
              </a:defRPr>
            </a:lvl1pPr>
          </a:lstStyle>
          <a:p>
            <a:r>
              <a:rPr lang="en-US" dirty="0"/>
              <a:t>Name of Agenda Item</a:t>
            </a:r>
          </a:p>
        </p:txBody>
      </p:sp>
    </p:spTree>
    <p:extLst>
      <p:ext uri="{BB962C8B-B14F-4D97-AF65-F5344CB8AC3E}">
        <p14:creationId xmlns:p14="http://schemas.microsoft.com/office/powerpoint/2010/main" val="61300067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Agenda Divider 3">
    <p:spTree>
      <p:nvGrpSpPr>
        <p:cNvPr id="1" name=""/>
        <p:cNvGrpSpPr/>
        <p:nvPr/>
      </p:nvGrpSpPr>
      <p:grpSpPr>
        <a:xfrm>
          <a:off x="0" y="0"/>
          <a:ext cx="0" cy="0"/>
          <a:chOff x="0" y="0"/>
          <a:chExt cx="0" cy="0"/>
        </a:xfrm>
      </p:grpSpPr>
      <p:pic>
        <p:nvPicPr>
          <p:cNvPr id="10" name="Picture 9"/>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5" name="Rectangle 4"/>
          <p:cNvSpPr/>
          <p:nvPr userDrawn="1"/>
        </p:nvSpPr>
        <p:spPr>
          <a:xfrm>
            <a:off x="0" y="6320547"/>
            <a:ext cx="9144000" cy="537453"/>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20" name="Picture 19"/>
          <p:cNvPicPr>
            <a:picLocks noChangeAspect="1"/>
          </p:cNvPicPr>
          <p:nvPr userDrawn="1"/>
        </p:nvPicPr>
        <p:blipFill>
          <a:blip r:embed="rId3"/>
          <a:stretch>
            <a:fillRect/>
          </a:stretch>
        </p:blipFill>
        <p:spPr>
          <a:xfrm>
            <a:off x="237744" y="6460580"/>
            <a:ext cx="368521" cy="293992"/>
          </a:xfrm>
          <a:prstGeom prst="rect">
            <a:avLst/>
          </a:prstGeom>
        </p:spPr>
      </p:pic>
      <p:cxnSp>
        <p:nvCxnSpPr>
          <p:cNvPr id="25" name="Straight Connector 24"/>
          <p:cNvCxnSpPr/>
          <p:nvPr userDrawn="1"/>
        </p:nvCxnSpPr>
        <p:spPr>
          <a:xfrm>
            <a:off x="0" y="6320547"/>
            <a:ext cx="9144000"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33"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rgbClr val="002B49"/>
                </a:solidFill>
                <a:latin typeface="Arial"/>
                <a:cs typeface="Arial"/>
              </a:rPr>
              <a:t>   | </a:t>
            </a:r>
            <a:fld id="{D43A6F16-D3CF-4F46-B6D9-B3CAB1B87938}" type="slidenum">
              <a:rPr lang="en-US" sz="1200" smtClean="0">
                <a:solidFill>
                  <a:srgbClr val="002B49"/>
                </a:solidFill>
                <a:latin typeface="Arial"/>
                <a:cs typeface="Arial"/>
              </a:rPr>
              <a:pPr algn="l"/>
              <a:t>‹#›</a:t>
            </a:fld>
            <a:endParaRPr lang="en-US" sz="1200" dirty="0">
              <a:solidFill>
                <a:srgbClr val="002B49"/>
              </a:solidFill>
              <a:latin typeface="Arial"/>
              <a:cs typeface="Arial"/>
            </a:endParaRPr>
          </a:p>
        </p:txBody>
      </p:sp>
      <p:sp>
        <p:nvSpPr>
          <p:cNvPr id="4" name="Text Placeholder 3"/>
          <p:cNvSpPr>
            <a:spLocks noGrp="1"/>
          </p:cNvSpPr>
          <p:nvPr>
            <p:ph type="body" sz="quarter" idx="15" hasCustomPrompt="1"/>
          </p:nvPr>
        </p:nvSpPr>
        <p:spPr>
          <a:xfrm>
            <a:off x="573740" y="3030398"/>
            <a:ext cx="6247234" cy="1783649"/>
          </a:xfrm>
          <a:prstGeom prst="rect">
            <a:avLst/>
          </a:prstGeom>
        </p:spPr>
        <p:txBody>
          <a:bodyPr/>
          <a:lstStyle>
            <a:lvl1pPr marL="0" indent="0">
              <a:spcBef>
                <a:spcPts val="0"/>
              </a:spcBef>
              <a:buFontTx/>
              <a:buNone/>
              <a:defRPr sz="3500">
                <a:solidFill>
                  <a:schemeClr val="bg1"/>
                </a:solidFill>
                <a:latin typeface="+mj-lt"/>
              </a:defRPr>
            </a:lvl1pPr>
            <a:lvl2pPr marL="457200" indent="0">
              <a:buFontTx/>
              <a:buNone/>
              <a:defRPr>
                <a:solidFill>
                  <a:schemeClr val="bg2">
                    <a:lumMod val="90000"/>
                  </a:schemeClr>
                </a:solidFill>
              </a:defRPr>
            </a:lvl2pPr>
            <a:lvl3pPr marL="914400" indent="0">
              <a:buFontTx/>
              <a:buNone/>
              <a:defRPr>
                <a:solidFill>
                  <a:schemeClr val="bg2">
                    <a:lumMod val="90000"/>
                  </a:schemeClr>
                </a:solidFill>
              </a:defRPr>
            </a:lvl3pPr>
            <a:lvl4pPr marL="1371600" indent="0">
              <a:buFontTx/>
              <a:buNone/>
              <a:defRPr>
                <a:solidFill>
                  <a:schemeClr val="bg2">
                    <a:lumMod val="90000"/>
                  </a:schemeClr>
                </a:solidFill>
              </a:defRPr>
            </a:lvl4pPr>
            <a:lvl5pPr marL="1828800" indent="0">
              <a:buFontTx/>
              <a:buNone/>
              <a:defRPr>
                <a:solidFill>
                  <a:schemeClr val="bg2">
                    <a:lumMod val="90000"/>
                  </a:schemeClr>
                </a:solidFill>
              </a:defRPr>
            </a:lvl5pPr>
          </a:lstStyle>
          <a:p>
            <a:pPr lvl="0"/>
            <a:r>
              <a:rPr lang="en-US" dirty="0"/>
              <a:t>Section Divider</a:t>
            </a:r>
          </a:p>
        </p:txBody>
      </p:sp>
      <p:sp>
        <p:nvSpPr>
          <p:cNvPr id="9" name="Title 8"/>
          <p:cNvSpPr>
            <a:spLocks noGrp="1"/>
          </p:cNvSpPr>
          <p:nvPr>
            <p:ph type="title" hasCustomPrompt="1"/>
          </p:nvPr>
        </p:nvSpPr>
        <p:spPr>
          <a:xfrm>
            <a:off x="564637" y="1308847"/>
            <a:ext cx="6256337" cy="1701535"/>
          </a:xfrm>
          <a:prstGeom prst="rect">
            <a:avLst/>
          </a:prstGeom>
        </p:spPr>
        <p:txBody>
          <a:bodyPr anchor="b" anchorCtr="0"/>
          <a:lstStyle>
            <a:lvl1pPr>
              <a:spcBef>
                <a:spcPts val="0"/>
              </a:spcBef>
              <a:defRPr sz="3500" baseline="0">
                <a:solidFill>
                  <a:schemeClr val="bg1"/>
                </a:solidFill>
                <a:latin typeface="+mj-lt"/>
              </a:defRPr>
            </a:lvl1pPr>
          </a:lstStyle>
          <a:p>
            <a:r>
              <a:rPr lang="en-US" dirty="0"/>
              <a:t>Name of Agenda Item</a:t>
            </a:r>
          </a:p>
        </p:txBody>
      </p:sp>
    </p:spTree>
    <p:extLst>
      <p:ext uri="{BB962C8B-B14F-4D97-AF65-F5344CB8AC3E}">
        <p14:creationId xmlns:p14="http://schemas.microsoft.com/office/powerpoint/2010/main" val="387118989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Agenda Divider 4">
    <p:spTree>
      <p:nvGrpSpPr>
        <p:cNvPr id="1" name=""/>
        <p:cNvGrpSpPr/>
        <p:nvPr/>
      </p:nvGrpSpPr>
      <p:grpSpPr>
        <a:xfrm>
          <a:off x="0" y="0"/>
          <a:ext cx="0" cy="0"/>
          <a:chOff x="0" y="0"/>
          <a:chExt cx="0" cy="0"/>
        </a:xfrm>
      </p:grpSpPr>
      <p:pic>
        <p:nvPicPr>
          <p:cNvPr id="11" name="Picture 10"/>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5" name="Rectangle 4"/>
          <p:cNvSpPr/>
          <p:nvPr userDrawn="1"/>
        </p:nvSpPr>
        <p:spPr>
          <a:xfrm>
            <a:off x="0" y="6320547"/>
            <a:ext cx="9144000" cy="537453"/>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20" name="Picture 19"/>
          <p:cNvPicPr>
            <a:picLocks noChangeAspect="1"/>
          </p:cNvPicPr>
          <p:nvPr userDrawn="1"/>
        </p:nvPicPr>
        <p:blipFill>
          <a:blip r:embed="rId3"/>
          <a:stretch>
            <a:fillRect/>
          </a:stretch>
        </p:blipFill>
        <p:spPr>
          <a:xfrm>
            <a:off x="237744" y="6460580"/>
            <a:ext cx="368521" cy="293992"/>
          </a:xfrm>
          <a:prstGeom prst="rect">
            <a:avLst/>
          </a:prstGeom>
        </p:spPr>
      </p:pic>
      <p:cxnSp>
        <p:nvCxnSpPr>
          <p:cNvPr id="25" name="Straight Connector 24"/>
          <p:cNvCxnSpPr/>
          <p:nvPr userDrawn="1"/>
        </p:nvCxnSpPr>
        <p:spPr>
          <a:xfrm>
            <a:off x="0" y="6320547"/>
            <a:ext cx="9144000"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33"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rgbClr val="002B49"/>
                </a:solidFill>
                <a:latin typeface="Arial"/>
                <a:cs typeface="Arial"/>
              </a:rPr>
              <a:t>   | </a:t>
            </a:r>
            <a:fld id="{D43A6F16-D3CF-4F46-B6D9-B3CAB1B87938}" type="slidenum">
              <a:rPr lang="en-US" sz="1200" smtClean="0">
                <a:solidFill>
                  <a:srgbClr val="002B49"/>
                </a:solidFill>
                <a:latin typeface="Arial"/>
                <a:cs typeface="Arial"/>
              </a:rPr>
              <a:pPr algn="l"/>
              <a:t>‹#›</a:t>
            </a:fld>
            <a:endParaRPr lang="en-US" sz="1200" dirty="0">
              <a:solidFill>
                <a:srgbClr val="002B49"/>
              </a:solidFill>
              <a:latin typeface="Arial"/>
              <a:cs typeface="Arial"/>
            </a:endParaRPr>
          </a:p>
        </p:txBody>
      </p:sp>
      <p:sp>
        <p:nvSpPr>
          <p:cNvPr id="4" name="Text Placeholder 3"/>
          <p:cNvSpPr>
            <a:spLocks noGrp="1"/>
          </p:cNvSpPr>
          <p:nvPr>
            <p:ph type="body" sz="quarter" idx="15" hasCustomPrompt="1"/>
          </p:nvPr>
        </p:nvSpPr>
        <p:spPr>
          <a:xfrm>
            <a:off x="573740" y="3030398"/>
            <a:ext cx="6247234" cy="1783649"/>
          </a:xfrm>
          <a:prstGeom prst="rect">
            <a:avLst/>
          </a:prstGeom>
        </p:spPr>
        <p:txBody>
          <a:bodyPr/>
          <a:lstStyle>
            <a:lvl1pPr marL="0" indent="0">
              <a:spcBef>
                <a:spcPts val="0"/>
              </a:spcBef>
              <a:buFontTx/>
              <a:buNone/>
              <a:defRPr sz="3500">
                <a:solidFill>
                  <a:schemeClr val="bg1"/>
                </a:solidFill>
                <a:latin typeface="+mj-lt"/>
              </a:defRPr>
            </a:lvl1pPr>
            <a:lvl2pPr marL="457200" indent="0">
              <a:buFontTx/>
              <a:buNone/>
              <a:defRPr>
                <a:solidFill>
                  <a:schemeClr val="bg2">
                    <a:lumMod val="90000"/>
                  </a:schemeClr>
                </a:solidFill>
              </a:defRPr>
            </a:lvl2pPr>
            <a:lvl3pPr marL="914400" indent="0">
              <a:buFontTx/>
              <a:buNone/>
              <a:defRPr>
                <a:solidFill>
                  <a:schemeClr val="bg2">
                    <a:lumMod val="90000"/>
                  </a:schemeClr>
                </a:solidFill>
              </a:defRPr>
            </a:lvl3pPr>
            <a:lvl4pPr marL="1371600" indent="0">
              <a:buFontTx/>
              <a:buNone/>
              <a:defRPr>
                <a:solidFill>
                  <a:schemeClr val="bg2">
                    <a:lumMod val="90000"/>
                  </a:schemeClr>
                </a:solidFill>
              </a:defRPr>
            </a:lvl4pPr>
            <a:lvl5pPr marL="1828800" indent="0">
              <a:buFontTx/>
              <a:buNone/>
              <a:defRPr>
                <a:solidFill>
                  <a:schemeClr val="bg2">
                    <a:lumMod val="90000"/>
                  </a:schemeClr>
                </a:solidFill>
              </a:defRPr>
            </a:lvl5pPr>
          </a:lstStyle>
          <a:p>
            <a:pPr lvl="0"/>
            <a:r>
              <a:rPr lang="en-US" dirty="0"/>
              <a:t>Section Divider</a:t>
            </a:r>
          </a:p>
        </p:txBody>
      </p:sp>
      <p:sp>
        <p:nvSpPr>
          <p:cNvPr id="9" name="Title 8"/>
          <p:cNvSpPr>
            <a:spLocks noGrp="1"/>
          </p:cNvSpPr>
          <p:nvPr>
            <p:ph type="title" hasCustomPrompt="1"/>
          </p:nvPr>
        </p:nvSpPr>
        <p:spPr>
          <a:xfrm>
            <a:off x="564637" y="1308847"/>
            <a:ext cx="6256337" cy="1701535"/>
          </a:xfrm>
          <a:prstGeom prst="rect">
            <a:avLst/>
          </a:prstGeom>
        </p:spPr>
        <p:txBody>
          <a:bodyPr anchor="b" anchorCtr="0"/>
          <a:lstStyle>
            <a:lvl1pPr>
              <a:spcBef>
                <a:spcPts val="0"/>
              </a:spcBef>
              <a:defRPr sz="3500" baseline="0">
                <a:solidFill>
                  <a:schemeClr val="bg1"/>
                </a:solidFill>
                <a:latin typeface="+mj-lt"/>
              </a:defRPr>
            </a:lvl1pPr>
          </a:lstStyle>
          <a:p>
            <a:r>
              <a:rPr lang="en-US" dirty="0"/>
              <a:t>Name of Agenda Item</a:t>
            </a:r>
          </a:p>
        </p:txBody>
      </p:sp>
    </p:spTree>
    <p:extLst>
      <p:ext uri="{BB962C8B-B14F-4D97-AF65-F5344CB8AC3E}">
        <p14:creationId xmlns:p14="http://schemas.microsoft.com/office/powerpoint/2010/main" val="262394248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1.1">
    <p:spTree>
      <p:nvGrpSpPr>
        <p:cNvPr id="1" name=""/>
        <p:cNvGrpSpPr/>
        <p:nvPr/>
      </p:nvGrpSpPr>
      <p:grpSpPr>
        <a:xfrm>
          <a:off x="0" y="0"/>
          <a:ext cx="0" cy="0"/>
          <a:chOff x="0" y="0"/>
          <a:chExt cx="0" cy="0"/>
        </a:xfrm>
      </p:grpSpPr>
      <p:pic>
        <p:nvPicPr>
          <p:cNvPr id="52" name="Picture 51"/>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4" name="Picture Placeholder 3"/>
          <p:cNvSpPr>
            <a:spLocks noGrp="1" noChangeAspect="1"/>
          </p:cNvSpPr>
          <p:nvPr>
            <p:ph type="pic" sz="quarter" idx="10" hasCustomPrompt="1"/>
          </p:nvPr>
        </p:nvSpPr>
        <p:spPr>
          <a:xfrm>
            <a:off x="663390" y="113823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7" name="Picture Placeholder 3"/>
          <p:cNvSpPr>
            <a:spLocks noGrp="1" noChangeAspect="1"/>
          </p:cNvSpPr>
          <p:nvPr>
            <p:ph type="pic" sz="quarter" idx="11" hasCustomPrompt="1"/>
          </p:nvPr>
        </p:nvSpPr>
        <p:spPr>
          <a:xfrm>
            <a:off x="663390" y="294910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5" name="Title 4"/>
          <p:cNvSpPr>
            <a:spLocks noGrp="1"/>
          </p:cNvSpPr>
          <p:nvPr>
            <p:ph type="title" hasCustomPrompt="1"/>
          </p:nvPr>
        </p:nvSpPr>
        <p:spPr>
          <a:xfrm>
            <a:off x="374904" y="42394"/>
            <a:ext cx="7886700" cy="531346"/>
          </a:xfrm>
          <a:prstGeom prst="rect">
            <a:avLst/>
          </a:prstGeom>
        </p:spPr>
        <p:txBody>
          <a:bodyPr lIns="0" tIns="45720" rIns="0" bIns="45720"/>
          <a:lstStyle>
            <a:lvl1pPr>
              <a:defRPr>
                <a:solidFill>
                  <a:schemeClr val="bg1"/>
                </a:solidFill>
                <a:latin typeface="+mj-lt"/>
              </a:defRPr>
            </a:lvl1pPr>
          </a:lstStyle>
          <a:p>
            <a:r>
              <a:rPr lang="en-US" dirty="0"/>
              <a:t>Presenters Section Divider</a:t>
            </a:r>
          </a:p>
        </p:txBody>
      </p:sp>
      <p:sp>
        <p:nvSpPr>
          <p:cNvPr id="7" name="Text Placeholder 6"/>
          <p:cNvSpPr>
            <a:spLocks noGrp="1"/>
          </p:cNvSpPr>
          <p:nvPr>
            <p:ph type="body" sz="quarter" idx="12" hasCustomPrompt="1"/>
          </p:nvPr>
        </p:nvSpPr>
        <p:spPr>
          <a:xfrm>
            <a:off x="2170502" y="1189268"/>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30" name="Text Placeholder 6"/>
          <p:cNvSpPr>
            <a:spLocks noGrp="1"/>
          </p:cNvSpPr>
          <p:nvPr>
            <p:ph type="body" sz="quarter" idx="14" hasCustomPrompt="1"/>
          </p:nvPr>
        </p:nvSpPr>
        <p:spPr>
          <a:xfrm>
            <a:off x="2170502" y="3000135"/>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9" name="Text Placeholder 8"/>
          <p:cNvSpPr>
            <a:spLocks noGrp="1"/>
          </p:cNvSpPr>
          <p:nvPr>
            <p:ph type="body" sz="quarter" idx="16" hasCustomPrompt="1"/>
          </p:nvPr>
        </p:nvSpPr>
        <p:spPr>
          <a:xfrm>
            <a:off x="2170502" y="1602729"/>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8" name="Text Placeholder 8"/>
          <p:cNvSpPr>
            <a:spLocks noGrp="1"/>
          </p:cNvSpPr>
          <p:nvPr>
            <p:ph type="body" sz="quarter" idx="17" hasCustomPrompt="1"/>
          </p:nvPr>
        </p:nvSpPr>
        <p:spPr>
          <a:xfrm>
            <a:off x="2170502" y="3404632"/>
            <a:ext cx="5341922" cy="822098"/>
          </a:xfrm>
          <a:prstGeom prst="rect">
            <a:avLst/>
          </a:prstGeom>
        </p:spPr>
        <p:txBody>
          <a:bodyPr tIns="0" bIns="0"/>
          <a:lstStyle>
            <a:lvl1pPr marL="0" marR="0" indent="0" algn="l" defTabSz="457200" rtl="0" eaLnBrk="1" fontAlgn="auto" latinLnBrk="0" hangingPunct="1">
              <a:lnSpc>
                <a:spcPct val="100000"/>
              </a:lnSpc>
              <a:spcBef>
                <a:spcPts val="0"/>
              </a:spcBef>
              <a:spcAft>
                <a:spcPts val="0"/>
              </a:spcAft>
              <a:buClrTx/>
              <a:buSzTx/>
              <a:buFontTx/>
              <a:buNone/>
              <a:tabLst/>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9"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6" name="Picture Placeholder 3"/>
          <p:cNvSpPr>
            <a:spLocks noGrp="1" noChangeAspect="1"/>
          </p:cNvSpPr>
          <p:nvPr>
            <p:ph type="pic" sz="quarter" idx="18" hasCustomPrompt="1"/>
          </p:nvPr>
        </p:nvSpPr>
        <p:spPr>
          <a:xfrm>
            <a:off x="663390" y="4758343"/>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37" name="Text Placeholder 6"/>
          <p:cNvSpPr>
            <a:spLocks noGrp="1"/>
          </p:cNvSpPr>
          <p:nvPr>
            <p:ph type="body" sz="quarter" idx="19" hasCustomPrompt="1"/>
          </p:nvPr>
        </p:nvSpPr>
        <p:spPr>
          <a:xfrm>
            <a:off x="2170502" y="4809386"/>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50" name="Text Placeholder 8"/>
          <p:cNvSpPr>
            <a:spLocks noGrp="1"/>
          </p:cNvSpPr>
          <p:nvPr>
            <p:ph type="body" sz="quarter" idx="20" hasCustomPrompt="1"/>
          </p:nvPr>
        </p:nvSpPr>
        <p:spPr>
          <a:xfrm>
            <a:off x="2170502" y="5213883"/>
            <a:ext cx="5341922" cy="822098"/>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19332202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1.2">
    <p:spTree>
      <p:nvGrpSpPr>
        <p:cNvPr id="1" name=""/>
        <p:cNvGrpSpPr/>
        <p:nvPr/>
      </p:nvGrpSpPr>
      <p:grpSpPr>
        <a:xfrm>
          <a:off x="0" y="0"/>
          <a:ext cx="0" cy="0"/>
          <a:chOff x="0" y="0"/>
          <a:chExt cx="0" cy="0"/>
        </a:xfrm>
      </p:grpSpPr>
      <p:pic>
        <p:nvPicPr>
          <p:cNvPr id="32" name="Picture 31"/>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49"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3" name="Picture Placeholder 3"/>
          <p:cNvSpPr>
            <a:spLocks noGrp="1" noChangeAspect="1"/>
          </p:cNvSpPr>
          <p:nvPr>
            <p:ph type="pic" sz="quarter" idx="10" hasCustomPrompt="1"/>
          </p:nvPr>
        </p:nvSpPr>
        <p:spPr>
          <a:xfrm>
            <a:off x="663390" y="113823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4" name="Picture Placeholder 3"/>
          <p:cNvSpPr>
            <a:spLocks noGrp="1" noChangeAspect="1"/>
          </p:cNvSpPr>
          <p:nvPr>
            <p:ph type="pic" sz="quarter" idx="11" hasCustomPrompt="1"/>
          </p:nvPr>
        </p:nvSpPr>
        <p:spPr>
          <a:xfrm>
            <a:off x="663390" y="294910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a:t>
            </a:r>
          </a:p>
        </p:txBody>
      </p:sp>
      <p:sp>
        <p:nvSpPr>
          <p:cNvPr id="26" name="Text Placeholder 6"/>
          <p:cNvSpPr>
            <a:spLocks noGrp="1"/>
          </p:cNvSpPr>
          <p:nvPr>
            <p:ph type="body" sz="quarter" idx="12" hasCustomPrompt="1"/>
          </p:nvPr>
        </p:nvSpPr>
        <p:spPr>
          <a:xfrm>
            <a:off x="2170502" y="1189268"/>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8" name="Text Placeholder 6"/>
          <p:cNvSpPr>
            <a:spLocks noGrp="1"/>
          </p:cNvSpPr>
          <p:nvPr>
            <p:ph type="body" sz="quarter" idx="14" hasCustomPrompt="1"/>
          </p:nvPr>
        </p:nvSpPr>
        <p:spPr>
          <a:xfrm>
            <a:off x="2170502" y="3000135"/>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29" name="Text Placeholder 8"/>
          <p:cNvSpPr>
            <a:spLocks noGrp="1"/>
          </p:cNvSpPr>
          <p:nvPr>
            <p:ph type="body" sz="quarter" idx="16" hasCustomPrompt="1"/>
          </p:nvPr>
        </p:nvSpPr>
        <p:spPr>
          <a:xfrm>
            <a:off x="2170502" y="1602729"/>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Text Placeholder 8"/>
          <p:cNvSpPr>
            <a:spLocks noGrp="1"/>
          </p:cNvSpPr>
          <p:nvPr>
            <p:ph type="body" sz="quarter" idx="17" hasCustomPrompt="1"/>
          </p:nvPr>
        </p:nvSpPr>
        <p:spPr>
          <a:xfrm>
            <a:off x="2170502" y="3404632"/>
            <a:ext cx="5341922" cy="822098"/>
          </a:xfrm>
          <a:prstGeom prst="rect">
            <a:avLst/>
          </a:prstGeom>
        </p:spPr>
        <p:txBody>
          <a:bodyPr tIns="0" bIns="0"/>
          <a:lstStyle>
            <a:lvl1pPr marL="0" marR="0" indent="0" algn="l" defTabSz="457200" rtl="0" eaLnBrk="1" fontAlgn="auto" latinLnBrk="0" hangingPunct="1">
              <a:lnSpc>
                <a:spcPct val="100000"/>
              </a:lnSpc>
              <a:spcBef>
                <a:spcPts val="0"/>
              </a:spcBef>
              <a:spcAft>
                <a:spcPts val="0"/>
              </a:spcAft>
              <a:buClrTx/>
              <a:buSzTx/>
              <a:buFontTx/>
              <a:buNone/>
              <a:tabLst/>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3" name="Picture Placeholder 3"/>
          <p:cNvSpPr>
            <a:spLocks noGrp="1" noChangeAspect="1"/>
          </p:cNvSpPr>
          <p:nvPr>
            <p:ph type="pic" sz="quarter" idx="18" hasCustomPrompt="1"/>
          </p:nvPr>
        </p:nvSpPr>
        <p:spPr>
          <a:xfrm>
            <a:off x="663390" y="4758343"/>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34" name="Text Placeholder 6"/>
          <p:cNvSpPr>
            <a:spLocks noGrp="1"/>
          </p:cNvSpPr>
          <p:nvPr>
            <p:ph type="body" sz="quarter" idx="19" hasCustomPrompt="1"/>
          </p:nvPr>
        </p:nvSpPr>
        <p:spPr>
          <a:xfrm>
            <a:off x="2170502" y="4809386"/>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42" name="Text Placeholder 8"/>
          <p:cNvSpPr>
            <a:spLocks noGrp="1"/>
          </p:cNvSpPr>
          <p:nvPr>
            <p:ph type="body" sz="quarter" idx="20" hasCustomPrompt="1"/>
          </p:nvPr>
        </p:nvSpPr>
        <p:spPr>
          <a:xfrm>
            <a:off x="2170502" y="5213883"/>
            <a:ext cx="5341922" cy="822098"/>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166632511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1.3">
    <p:spTree>
      <p:nvGrpSpPr>
        <p:cNvPr id="1" name=""/>
        <p:cNvGrpSpPr/>
        <p:nvPr/>
      </p:nvGrpSpPr>
      <p:grpSpPr>
        <a:xfrm>
          <a:off x="0" y="0"/>
          <a:ext cx="0" cy="0"/>
          <a:chOff x="0" y="0"/>
          <a:chExt cx="0" cy="0"/>
        </a:xfrm>
      </p:grpSpPr>
      <p:pic>
        <p:nvPicPr>
          <p:cNvPr id="32" name="Picture 31"/>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49"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3" name="Picture Placeholder 3"/>
          <p:cNvSpPr>
            <a:spLocks noGrp="1" noChangeAspect="1"/>
          </p:cNvSpPr>
          <p:nvPr>
            <p:ph type="pic" sz="quarter" idx="10" hasCustomPrompt="1"/>
          </p:nvPr>
        </p:nvSpPr>
        <p:spPr>
          <a:xfrm>
            <a:off x="663390" y="113823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4" name="Picture Placeholder 3"/>
          <p:cNvSpPr>
            <a:spLocks noGrp="1" noChangeAspect="1"/>
          </p:cNvSpPr>
          <p:nvPr>
            <p:ph type="pic" sz="quarter" idx="11" hasCustomPrompt="1"/>
          </p:nvPr>
        </p:nvSpPr>
        <p:spPr>
          <a:xfrm>
            <a:off x="663390" y="294910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a:t>
            </a:r>
          </a:p>
        </p:txBody>
      </p:sp>
      <p:sp>
        <p:nvSpPr>
          <p:cNvPr id="26" name="Text Placeholder 6"/>
          <p:cNvSpPr>
            <a:spLocks noGrp="1"/>
          </p:cNvSpPr>
          <p:nvPr>
            <p:ph type="body" sz="quarter" idx="12" hasCustomPrompt="1"/>
          </p:nvPr>
        </p:nvSpPr>
        <p:spPr>
          <a:xfrm>
            <a:off x="2170502" y="1189268"/>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8" name="Text Placeholder 6"/>
          <p:cNvSpPr>
            <a:spLocks noGrp="1"/>
          </p:cNvSpPr>
          <p:nvPr>
            <p:ph type="body" sz="quarter" idx="14" hasCustomPrompt="1"/>
          </p:nvPr>
        </p:nvSpPr>
        <p:spPr>
          <a:xfrm>
            <a:off x="2170502" y="3000135"/>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29" name="Text Placeholder 8"/>
          <p:cNvSpPr>
            <a:spLocks noGrp="1"/>
          </p:cNvSpPr>
          <p:nvPr>
            <p:ph type="body" sz="quarter" idx="16" hasCustomPrompt="1"/>
          </p:nvPr>
        </p:nvSpPr>
        <p:spPr>
          <a:xfrm>
            <a:off x="2170502" y="1602729"/>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Text Placeholder 8"/>
          <p:cNvSpPr>
            <a:spLocks noGrp="1"/>
          </p:cNvSpPr>
          <p:nvPr>
            <p:ph type="body" sz="quarter" idx="17" hasCustomPrompt="1"/>
          </p:nvPr>
        </p:nvSpPr>
        <p:spPr>
          <a:xfrm>
            <a:off x="2170502" y="3404632"/>
            <a:ext cx="5341922" cy="822098"/>
          </a:xfrm>
          <a:prstGeom prst="rect">
            <a:avLst/>
          </a:prstGeom>
        </p:spPr>
        <p:txBody>
          <a:bodyPr tIns="0" bIns="0"/>
          <a:lstStyle>
            <a:lvl1pPr marL="0" marR="0" indent="0" algn="l" defTabSz="457200" rtl="0" eaLnBrk="1" fontAlgn="auto" latinLnBrk="0" hangingPunct="1">
              <a:lnSpc>
                <a:spcPct val="100000"/>
              </a:lnSpc>
              <a:spcBef>
                <a:spcPts val="0"/>
              </a:spcBef>
              <a:spcAft>
                <a:spcPts val="0"/>
              </a:spcAft>
              <a:buClrTx/>
              <a:buSzTx/>
              <a:buFontTx/>
              <a:buNone/>
              <a:tabLst/>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3" name="Picture Placeholder 3"/>
          <p:cNvSpPr>
            <a:spLocks noGrp="1" noChangeAspect="1"/>
          </p:cNvSpPr>
          <p:nvPr>
            <p:ph type="pic" sz="quarter" idx="18" hasCustomPrompt="1"/>
          </p:nvPr>
        </p:nvSpPr>
        <p:spPr>
          <a:xfrm>
            <a:off x="663390" y="4758343"/>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34" name="Text Placeholder 6"/>
          <p:cNvSpPr>
            <a:spLocks noGrp="1"/>
          </p:cNvSpPr>
          <p:nvPr>
            <p:ph type="body" sz="quarter" idx="19" hasCustomPrompt="1"/>
          </p:nvPr>
        </p:nvSpPr>
        <p:spPr>
          <a:xfrm>
            <a:off x="2170502" y="4809386"/>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42" name="Text Placeholder 8"/>
          <p:cNvSpPr>
            <a:spLocks noGrp="1"/>
          </p:cNvSpPr>
          <p:nvPr>
            <p:ph type="body" sz="quarter" idx="20" hasCustomPrompt="1"/>
          </p:nvPr>
        </p:nvSpPr>
        <p:spPr>
          <a:xfrm>
            <a:off x="2170502" y="5213883"/>
            <a:ext cx="5341922" cy="822098"/>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298823005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1.4">
    <p:spTree>
      <p:nvGrpSpPr>
        <p:cNvPr id="1" name=""/>
        <p:cNvGrpSpPr/>
        <p:nvPr/>
      </p:nvGrpSpPr>
      <p:grpSpPr>
        <a:xfrm>
          <a:off x="0" y="0"/>
          <a:ext cx="0" cy="0"/>
          <a:chOff x="0" y="0"/>
          <a:chExt cx="0" cy="0"/>
        </a:xfrm>
      </p:grpSpPr>
      <p:pic>
        <p:nvPicPr>
          <p:cNvPr id="32" name="Picture 31"/>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49"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3" name="Picture Placeholder 3"/>
          <p:cNvSpPr>
            <a:spLocks noGrp="1" noChangeAspect="1"/>
          </p:cNvSpPr>
          <p:nvPr>
            <p:ph type="pic" sz="quarter" idx="10" hasCustomPrompt="1"/>
          </p:nvPr>
        </p:nvSpPr>
        <p:spPr>
          <a:xfrm>
            <a:off x="663390" y="113823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4" name="Picture Placeholder 3"/>
          <p:cNvSpPr>
            <a:spLocks noGrp="1" noChangeAspect="1"/>
          </p:cNvSpPr>
          <p:nvPr>
            <p:ph type="pic" sz="quarter" idx="11" hasCustomPrompt="1"/>
          </p:nvPr>
        </p:nvSpPr>
        <p:spPr>
          <a:xfrm>
            <a:off x="663390" y="294910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a:t>
            </a:r>
          </a:p>
        </p:txBody>
      </p:sp>
      <p:sp>
        <p:nvSpPr>
          <p:cNvPr id="26" name="Text Placeholder 6"/>
          <p:cNvSpPr>
            <a:spLocks noGrp="1"/>
          </p:cNvSpPr>
          <p:nvPr>
            <p:ph type="body" sz="quarter" idx="12" hasCustomPrompt="1"/>
          </p:nvPr>
        </p:nvSpPr>
        <p:spPr>
          <a:xfrm>
            <a:off x="2170502" y="1189268"/>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8" name="Text Placeholder 6"/>
          <p:cNvSpPr>
            <a:spLocks noGrp="1"/>
          </p:cNvSpPr>
          <p:nvPr>
            <p:ph type="body" sz="quarter" idx="14" hasCustomPrompt="1"/>
          </p:nvPr>
        </p:nvSpPr>
        <p:spPr>
          <a:xfrm>
            <a:off x="2170502" y="3000135"/>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29" name="Text Placeholder 8"/>
          <p:cNvSpPr>
            <a:spLocks noGrp="1"/>
          </p:cNvSpPr>
          <p:nvPr>
            <p:ph type="body" sz="quarter" idx="16" hasCustomPrompt="1"/>
          </p:nvPr>
        </p:nvSpPr>
        <p:spPr>
          <a:xfrm>
            <a:off x="2170502" y="1602729"/>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Text Placeholder 8"/>
          <p:cNvSpPr>
            <a:spLocks noGrp="1"/>
          </p:cNvSpPr>
          <p:nvPr>
            <p:ph type="body" sz="quarter" idx="17" hasCustomPrompt="1"/>
          </p:nvPr>
        </p:nvSpPr>
        <p:spPr>
          <a:xfrm>
            <a:off x="2170502" y="3404632"/>
            <a:ext cx="5341922" cy="822098"/>
          </a:xfrm>
          <a:prstGeom prst="rect">
            <a:avLst/>
          </a:prstGeom>
        </p:spPr>
        <p:txBody>
          <a:bodyPr tIns="0" bIns="0"/>
          <a:lstStyle>
            <a:lvl1pPr marL="0" marR="0" indent="0" algn="l" defTabSz="457200" rtl="0" eaLnBrk="1" fontAlgn="auto" latinLnBrk="0" hangingPunct="1">
              <a:lnSpc>
                <a:spcPct val="100000"/>
              </a:lnSpc>
              <a:spcBef>
                <a:spcPts val="0"/>
              </a:spcBef>
              <a:spcAft>
                <a:spcPts val="0"/>
              </a:spcAft>
              <a:buClrTx/>
              <a:buSzTx/>
              <a:buFontTx/>
              <a:buNone/>
              <a:tabLst/>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3" name="Picture Placeholder 3"/>
          <p:cNvSpPr>
            <a:spLocks noGrp="1" noChangeAspect="1"/>
          </p:cNvSpPr>
          <p:nvPr>
            <p:ph type="pic" sz="quarter" idx="18" hasCustomPrompt="1"/>
          </p:nvPr>
        </p:nvSpPr>
        <p:spPr>
          <a:xfrm>
            <a:off x="663390" y="4758343"/>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34" name="Text Placeholder 6"/>
          <p:cNvSpPr>
            <a:spLocks noGrp="1"/>
          </p:cNvSpPr>
          <p:nvPr>
            <p:ph type="body" sz="quarter" idx="19" hasCustomPrompt="1"/>
          </p:nvPr>
        </p:nvSpPr>
        <p:spPr>
          <a:xfrm>
            <a:off x="2170502" y="4809386"/>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42" name="Text Placeholder 8"/>
          <p:cNvSpPr>
            <a:spLocks noGrp="1"/>
          </p:cNvSpPr>
          <p:nvPr>
            <p:ph type="body" sz="quarter" idx="20" hasCustomPrompt="1"/>
          </p:nvPr>
        </p:nvSpPr>
        <p:spPr>
          <a:xfrm>
            <a:off x="2170502" y="5213883"/>
            <a:ext cx="5341922" cy="822098"/>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338271457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1.5">
    <p:spTree>
      <p:nvGrpSpPr>
        <p:cNvPr id="1" name=""/>
        <p:cNvGrpSpPr/>
        <p:nvPr/>
      </p:nvGrpSpPr>
      <p:grpSpPr>
        <a:xfrm>
          <a:off x="0" y="0"/>
          <a:ext cx="0" cy="0"/>
          <a:chOff x="0" y="0"/>
          <a:chExt cx="0" cy="0"/>
        </a:xfrm>
      </p:grpSpPr>
      <p:pic>
        <p:nvPicPr>
          <p:cNvPr id="32" name="Picture 31"/>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49"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3" name="Picture Placeholder 3"/>
          <p:cNvSpPr>
            <a:spLocks noGrp="1" noChangeAspect="1"/>
          </p:cNvSpPr>
          <p:nvPr>
            <p:ph type="pic" sz="quarter" idx="10" hasCustomPrompt="1"/>
          </p:nvPr>
        </p:nvSpPr>
        <p:spPr>
          <a:xfrm>
            <a:off x="663390" y="113823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4" name="Picture Placeholder 3"/>
          <p:cNvSpPr>
            <a:spLocks noGrp="1" noChangeAspect="1"/>
          </p:cNvSpPr>
          <p:nvPr>
            <p:ph type="pic" sz="quarter" idx="11" hasCustomPrompt="1"/>
          </p:nvPr>
        </p:nvSpPr>
        <p:spPr>
          <a:xfrm>
            <a:off x="663390" y="294910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a:t>
            </a:r>
          </a:p>
        </p:txBody>
      </p:sp>
      <p:sp>
        <p:nvSpPr>
          <p:cNvPr id="26" name="Text Placeholder 6"/>
          <p:cNvSpPr>
            <a:spLocks noGrp="1"/>
          </p:cNvSpPr>
          <p:nvPr>
            <p:ph type="body" sz="quarter" idx="12" hasCustomPrompt="1"/>
          </p:nvPr>
        </p:nvSpPr>
        <p:spPr>
          <a:xfrm>
            <a:off x="2170502" y="1189268"/>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8" name="Text Placeholder 6"/>
          <p:cNvSpPr>
            <a:spLocks noGrp="1"/>
          </p:cNvSpPr>
          <p:nvPr>
            <p:ph type="body" sz="quarter" idx="14" hasCustomPrompt="1"/>
          </p:nvPr>
        </p:nvSpPr>
        <p:spPr>
          <a:xfrm>
            <a:off x="2170502" y="3000135"/>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29" name="Text Placeholder 8"/>
          <p:cNvSpPr>
            <a:spLocks noGrp="1"/>
          </p:cNvSpPr>
          <p:nvPr>
            <p:ph type="body" sz="quarter" idx="16" hasCustomPrompt="1"/>
          </p:nvPr>
        </p:nvSpPr>
        <p:spPr>
          <a:xfrm>
            <a:off x="2170502" y="1602729"/>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Text Placeholder 8"/>
          <p:cNvSpPr>
            <a:spLocks noGrp="1"/>
          </p:cNvSpPr>
          <p:nvPr>
            <p:ph type="body" sz="quarter" idx="17" hasCustomPrompt="1"/>
          </p:nvPr>
        </p:nvSpPr>
        <p:spPr>
          <a:xfrm>
            <a:off x="2170502" y="3404632"/>
            <a:ext cx="5341922" cy="822098"/>
          </a:xfrm>
          <a:prstGeom prst="rect">
            <a:avLst/>
          </a:prstGeom>
        </p:spPr>
        <p:txBody>
          <a:bodyPr tIns="0" bIns="0"/>
          <a:lstStyle>
            <a:lvl1pPr marL="0" marR="0" indent="0" algn="l" defTabSz="457200" rtl="0" eaLnBrk="1" fontAlgn="auto" latinLnBrk="0" hangingPunct="1">
              <a:lnSpc>
                <a:spcPct val="100000"/>
              </a:lnSpc>
              <a:spcBef>
                <a:spcPts val="0"/>
              </a:spcBef>
              <a:spcAft>
                <a:spcPts val="0"/>
              </a:spcAft>
              <a:buClrTx/>
              <a:buSzTx/>
              <a:buFontTx/>
              <a:buNone/>
              <a:tabLst/>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3" name="Picture Placeholder 3"/>
          <p:cNvSpPr>
            <a:spLocks noGrp="1" noChangeAspect="1"/>
          </p:cNvSpPr>
          <p:nvPr>
            <p:ph type="pic" sz="quarter" idx="18" hasCustomPrompt="1"/>
          </p:nvPr>
        </p:nvSpPr>
        <p:spPr>
          <a:xfrm>
            <a:off x="663390" y="4758343"/>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34" name="Text Placeholder 6"/>
          <p:cNvSpPr>
            <a:spLocks noGrp="1"/>
          </p:cNvSpPr>
          <p:nvPr>
            <p:ph type="body" sz="quarter" idx="19" hasCustomPrompt="1"/>
          </p:nvPr>
        </p:nvSpPr>
        <p:spPr>
          <a:xfrm>
            <a:off x="2170502" y="4809386"/>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42" name="Text Placeholder 8"/>
          <p:cNvSpPr>
            <a:spLocks noGrp="1"/>
          </p:cNvSpPr>
          <p:nvPr>
            <p:ph type="body" sz="quarter" idx="20" hasCustomPrompt="1"/>
          </p:nvPr>
        </p:nvSpPr>
        <p:spPr>
          <a:xfrm>
            <a:off x="2170502" y="5213883"/>
            <a:ext cx="5341922" cy="822098"/>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215255367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1.6">
    <p:spTree>
      <p:nvGrpSpPr>
        <p:cNvPr id="1" name=""/>
        <p:cNvGrpSpPr/>
        <p:nvPr/>
      </p:nvGrpSpPr>
      <p:grpSpPr>
        <a:xfrm>
          <a:off x="0" y="0"/>
          <a:ext cx="0" cy="0"/>
          <a:chOff x="0" y="0"/>
          <a:chExt cx="0" cy="0"/>
        </a:xfrm>
      </p:grpSpPr>
      <p:pic>
        <p:nvPicPr>
          <p:cNvPr id="32" name="Picture 31"/>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49"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3" name="Picture Placeholder 3"/>
          <p:cNvSpPr>
            <a:spLocks noGrp="1" noChangeAspect="1"/>
          </p:cNvSpPr>
          <p:nvPr>
            <p:ph type="pic" sz="quarter" idx="10" hasCustomPrompt="1"/>
          </p:nvPr>
        </p:nvSpPr>
        <p:spPr>
          <a:xfrm>
            <a:off x="663390" y="113823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4" name="Picture Placeholder 3"/>
          <p:cNvSpPr>
            <a:spLocks noGrp="1" noChangeAspect="1"/>
          </p:cNvSpPr>
          <p:nvPr>
            <p:ph type="pic" sz="quarter" idx="11" hasCustomPrompt="1"/>
          </p:nvPr>
        </p:nvSpPr>
        <p:spPr>
          <a:xfrm>
            <a:off x="663390" y="294910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a:t>
            </a:r>
          </a:p>
        </p:txBody>
      </p:sp>
      <p:sp>
        <p:nvSpPr>
          <p:cNvPr id="26" name="Text Placeholder 6"/>
          <p:cNvSpPr>
            <a:spLocks noGrp="1"/>
          </p:cNvSpPr>
          <p:nvPr>
            <p:ph type="body" sz="quarter" idx="12" hasCustomPrompt="1"/>
          </p:nvPr>
        </p:nvSpPr>
        <p:spPr>
          <a:xfrm>
            <a:off x="2170502" y="1189268"/>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8" name="Text Placeholder 6"/>
          <p:cNvSpPr>
            <a:spLocks noGrp="1"/>
          </p:cNvSpPr>
          <p:nvPr>
            <p:ph type="body" sz="quarter" idx="14" hasCustomPrompt="1"/>
          </p:nvPr>
        </p:nvSpPr>
        <p:spPr>
          <a:xfrm>
            <a:off x="2170502" y="3000135"/>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29" name="Text Placeholder 8"/>
          <p:cNvSpPr>
            <a:spLocks noGrp="1"/>
          </p:cNvSpPr>
          <p:nvPr>
            <p:ph type="body" sz="quarter" idx="16" hasCustomPrompt="1"/>
          </p:nvPr>
        </p:nvSpPr>
        <p:spPr>
          <a:xfrm>
            <a:off x="2170502" y="1602729"/>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Text Placeholder 8"/>
          <p:cNvSpPr>
            <a:spLocks noGrp="1"/>
          </p:cNvSpPr>
          <p:nvPr>
            <p:ph type="body" sz="quarter" idx="17" hasCustomPrompt="1"/>
          </p:nvPr>
        </p:nvSpPr>
        <p:spPr>
          <a:xfrm>
            <a:off x="2170502" y="3404632"/>
            <a:ext cx="5341922" cy="822098"/>
          </a:xfrm>
          <a:prstGeom prst="rect">
            <a:avLst/>
          </a:prstGeom>
        </p:spPr>
        <p:txBody>
          <a:bodyPr tIns="0" bIns="0"/>
          <a:lstStyle>
            <a:lvl1pPr marL="0" marR="0" indent="0" algn="l" defTabSz="457200" rtl="0" eaLnBrk="1" fontAlgn="auto" latinLnBrk="0" hangingPunct="1">
              <a:lnSpc>
                <a:spcPct val="100000"/>
              </a:lnSpc>
              <a:spcBef>
                <a:spcPts val="0"/>
              </a:spcBef>
              <a:spcAft>
                <a:spcPts val="0"/>
              </a:spcAft>
              <a:buClrTx/>
              <a:buSzTx/>
              <a:buFontTx/>
              <a:buNone/>
              <a:tabLst/>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3" name="Picture Placeholder 3"/>
          <p:cNvSpPr>
            <a:spLocks noGrp="1" noChangeAspect="1"/>
          </p:cNvSpPr>
          <p:nvPr>
            <p:ph type="pic" sz="quarter" idx="18" hasCustomPrompt="1"/>
          </p:nvPr>
        </p:nvSpPr>
        <p:spPr>
          <a:xfrm>
            <a:off x="663390" y="4758343"/>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34" name="Text Placeholder 6"/>
          <p:cNvSpPr>
            <a:spLocks noGrp="1"/>
          </p:cNvSpPr>
          <p:nvPr>
            <p:ph type="body" sz="quarter" idx="19" hasCustomPrompt="1"/>
          </p:nvPr>
        </p:nvSpPr>
        <p:spPr>
          <a:xfrm>
            <a:off x="2170502" y="4809386"/>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42" name="Text Placeholder 8"/>
          <p:cNvSpPr>
            <a:spLocks noGrp="1"/>
          </p:cNvSpPr>
          <p:nvPr>
            <p:ph type="body" sz="quarter" idx="20" hasCustomPrompt="1"/>
          </p:nvPr>
        </p:nvSpPr>
        <p:spPr>
          <a:xfrm>
            <a:off x="2170502" y="5213883"/>
            <a:ext cx="5341922" cy="822098"/>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415038723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1.7">
    <p:spTree>
      <p:nvGrpSpPr>
        <p:cNvPr id="1" name=""/>
        <p:cNvGrpSpPr/>
        <p:nvPr/>
      </p:nvGrpSpPr>
      <p:grpSpPr>
        <a:xfrm>
          <a:off x="0" y="0"/>
          <a:ext cx="0" cy="0"/>
          <a:chOff x="0" y="0"/>
          <a:chExt cx="0" cy="0"/>
        </a:xfrm>
      </p:grpSpPr>
      <p:pic>
        <p:nvPicPr>
          <p:cNvPr id="32" name="Picture 31"/>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49"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3" name="Picture Placeholder 3"/>
          <p:cNvSpPr>
            <a:spLocks noGrp="1" noChangeAspect="1"/>
          </p:cNvSpPr>
          <p:nvPr>
            <p:ph type="pic" sz="quarter" idx="10" hasCustomPrompt="1"/>
          </p:nvPr>
        </p:nvSpPr>
        <p:spPr>
          <a:xfrm>
            <a:off x="663390" y="113823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4" name="Picture Placeholder 3"/>
          <p:cNvSpPr>
            <a:spLocks noGrp="1" noChangeAspect="1"/>
          </p:cNvSpPr>
          <p:nvPr>
            <p:ph type="pic" sz="quarter" idx="11" hasCustomPrompt="1"/>
          </p:nvPr>
        </p:nvSpPr>
        <p:spPr>
          <a:xfrm>
            <a:off x="663390" y="294910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a:t>
            </a:r>
          </a:p>
        </p:txBody>
      </p:sp>
      <p:sp>
        <p:nvSpPr>
          <p:cNvPr id="26" name="Text Placeholder 6"/>
          <p:cNvSpPr>
            <a:spLocks noGrp="1"/>
          </p:cNvSpPr>
          <p:nvPr>
            <p:ph type="body" sz="quarter" idx="12" hasCustomPrompt="1"/>
          </p:nvPr>
        </p:nvSpPr>
        <p:spPr>
          <a:xfrm>
            <a:off x="2170502" y="1189268"/>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8" name="Text Placeholder 6"/>
          <p:cNvSpPr>
            <a:spLocks noGrp="1"/>
          </p:cNvSpPr>
          <p:nvPr>
            <p:ph type="body" sz="quarter" idx="14" hasCustomPrompt="1"/>
          </p:nvPr>
        </p:nvSpPr>
        <p:spPr>
          <a:xfrm>
            <a:off x="2170502" y="3000135"/>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29" name="Text Placeholder 8"/>
          <p:cNvSpPr>
            <a:spLocks noGrp="1"/>
          </p:cNvSpPr>
          <p:nvPr>
            <p:ph type="body" sz="quarter" idx="16" hasCustomPrompt="1"/>
          </p:nvPr>
        </p:nvSpPr>
        <p:spPr>
          <a:xfrm>
            <a:off x="2170502" y="1602729"/>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Text Placeholder 8"/>
          <p:cNvSpPr>
            <a:spLocks noGrp="1"/>
          </p:cNvSpPr>
          <p:nvPr>
            <p:ph type="body" sz="quarter" idx="17" hasCustomPrompt="1"/>
          </p:nvPr>
        </p:nvSpPr>
        <p:spPr>
          <a:xfrm>
            <a:off x="2170502" y="3404632"/>
            <a:ext cx="5341922" cy="822098"/>
          </a:xfrm>
          <a:prstGeom prst="rect">
            <a:avLst/>
          </a:prstGeom>
        </p:spPr>
        <p:txBody>
          <a:bodyPr tIns="0" bIns="0"/>
          <a:lstStyle>
            <a:lvl1pPr marL="0" marR="0" indent="0" algn="l" defTabSz="457200" rtl="0" eaLnBrk="1" fontAlgn="auto" latinLnBrk="0" hangingPunct="1">
              <a:lnSpc>
                <a:spcPct val="100000"/>
              </a:lnSpc>
              <a:spcBef>
                <a:spcPts val="0"/>
              </a:spcBef>
              <a:spcAft>
                <a:spcPts val="0"/>
              </a:spcAft>
              <a:buClrTx/>
              <a:buSzTx/>
              <a:buFontTx/>
              <a:buNone/>
              <a:tabLst/>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3" name="Picture Placeholder 3"/>
          <p:cNvSpPr>
            <a:spLocks noGrp="1" noChangeAspect="1"/>
          </p:cNvSpPr>
          <p:nvPr>
            <p:ph type="pic" sz="quarter" idx="18" hasCustomPrompt="1"/>
          </p:nvPr>
        </p:nvSpPr>
        <p:spPr>
          <a:xfrm>
            <a:off x="663390" y="4758343"/>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34" name="Text Placeholder 6"/>
          <p:cNvSpPr>
            <a:spLocks noGrp="1"/>
          </p:cNvSpPr>
          <p:nvPr>
            <p:ph type="body" sz="quarter" idx="19" hasCustomPrompt="1"/>
          </p:nvPr>
        </p:nvSpPr>
        <p:spPr>
          <a:xfrm>
            <a:off x="2170502" y="4809386"/>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42" name="Text Placeholder 8"/>
          <p:cNvSpPr>
            <a:spLocks noGrp="1"/>
          </p:cNvSpPr>
          <p:nvPr>
            <p:ph type="body" sz="quarter" idx="20" hasCustomPrompt="1"/>
          </p:nvPr>
        </p:nvSpPr>
        <p:spPr>
          <a:xfrm>
            <a:off x="2170502" y="5213883"/>
            <a:ext cx="5341922" cy="822098"/>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189108547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1.8">
    <p:spTree>
      <p:nvGrpSpPr>
        <p:cNvPr id="1" name=""/>
        <p:cNvGrpSpPr/>
        <p:nvPr/>
      </p:nvGrpSpPr>
      <p:grpSpPr>
        <a:xfrm>
          <a:off x="0" y="0"/>
          <a:ext cx="0" cy="0"/>
          <a:chOff x="0" y="0"/>
          <a:chExt cx="0" cy="0"/>
        </a:xfrm>
      </p:grpSpPr>
      <p:pic>
        <p:nvPicPr>
          <p:cNvPr id="38" name="Picture 37"/>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2" y="-1"/>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49"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3" name="Picture Placeholder 3"/>
          <p:cNvSpPr>
            <a:spLocks noGrp="1" noChangeAspect="1"/>
          </p:cNvSpPr>
          <p:nvPr>
            <p:ph type="pic" sz="quarter" idx="10" hasCustomPrompt="1"/>
          </p:nvPr>
        </p:nvSpPr>
        <p:spPr>
          <a:xfrm>
            <a:off x="663390" y="113823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4" name="Picture Placeholder 3"/>
          <p:cNvSpPr>
            <a:spLocks noGrp="1" noChangeAspect="1"/>
          </p:cNvSpPr>
          <p:nvPr>
            <p:ph type="pic" sz="quarter" idx="11" hasCustomPrompt="1"/>
          </p:nvPr>
        </p:nvSpPr>
        <p:spPr>
          <a:xfrm>
            <a:off x="663390" y="294910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a:t>
            </a:r>
          </a:p>
        </p:txBody>
      </p:sp>
      <p:sp>
        <p:nvSpPr>
          <p:cNvPr id="26" name="Text Placeholder 6"/>
          <p:cNvSpPr>
            <a:spLocks noGrp="1"/>
          </p:cNvSpPr>
          <p:nvPr>
            <p:ph type="body" sz="quarter" idx="12" hasCustomPrompt="1"/>
          </p:nvPr>
        </p:nvSpPr>
        <p:spPr>
          <a:xfrm>
            <a:off x="2170502" y="1189268"/>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8" name="Text Placeholder 6"/>
          <p:cNvSpPr>
            <a:spLocks noGrp="1"/>
          </p:cNvSpPr>
          <p:nvPr>
            <p:ph type="body" sz="quarter" idx="14" hasCustomPrompt="1"/>
          </p:nvPr>
        </p:nvSpPr>
        <p:spPr>
          <a:xfrm>
            <a:off x="2170502" y="3000135"/>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29" name="Text Placeholder 8"/>
          <p:cNvSpPr>
            <a:spLocks noGrp="1"/>
          </p:cNvSpPr>
          <p:nvPr>
            <p:ph type="body" sz="quarter" idx="16" hasCustomPrompt="1"/>
          </p:nvPr>
        </p:nvSpPr>
        <p:spPr>
          <a:xfrm>
            <a:off x="2170502" y="1602729"/>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Text Placeholder 8"/>
          <p:cNvSpPr>
            <a:spLocks noGrp="1"/>
          </p:cNvSpPr>
          <p:nvPr>
            <p:ph type="body" sz="quarter" idx="17" hasCustomPrompt="1"/>
          </p:nvPr>
        </p:nvSpPr>
        <p:spPr>
          <a:xfrm>
            <a:off x="2170502" y="3404632"/>
            <a:ext cx="5341922" cy="822098"/>
          </a:xfrm>
          <a:prstGeom prst="rect">
            <a:avLst/>
          </a:prstGeom>
        </p:spPr>
        <p:txBody>
          <a:bodyPr tIns="0" bIns="0"/>
          <a:lstStyle>
            <a:lvl1pPr marL="0" marR="0" indent="0" algn="l" defTabSz="457200" rtl="0" eaLnBrk="1" fontAlgn="auto" latinLnBrk="0" hangingPunct="1">
              <a:lnSpc>
                <a:spcPct val="100000"/>
              </a:lnSpc>
              <a:spcBef>
                <a:spcPts val="0"/>
              </a:spcBef>
              <a:spcAft>
                <a:spcPts val="0"/>
              </a:spcAft>
              <a:buClrTx/>
              <a:buSzTx/>
              <a:buFontTx/>
              <a:buNone/>
              <a:tabLst/>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2" name="Picture Placeholder 3"/>
          <p:cNvSpPr>
            <a:spLocks noGrp="1" noChangeAspect="1"/>
          </p:cNvSpPr>
          <p:nvPr>
            <p:ph type="pic" sz="quarter" idx="18" hasCustomPrompt="1"/>
          </p:nvPr>
        </p:nvSpPr>
        <p:spPr>
          <a:xfrm>
            <a:off x="663390" y="4758343"/>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33" name="Text Placeholder 6"/>
          <p:cNvSpPr>
            <a:spLocks noGrp="1"/>
          </p:cNvSpPr>
          <p:nvPr>
            <p:ph type="body" sz="quarter" idx="19" hasCustomPrompt="1"/>
          </p:nvPr>
        </p:nvSpPr>
        <p:spPr>
          <a:xfrm>
            <a:off x="2170502" y="4809386"/>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42" name="Text Placeholder 8"/>
          <p:cNvSpPr>
            <a:spLocks noGrp="1"/>
          </p:cNvSpPr>
          <p:nvPr>
            <p:ph type="body" sz="quarter" idx="20" hasCustomPrompt="1"/>
          </p:nvPr>
        </p:nvSpPr>
        <p:spPr>
          <a:xfrm>
            <a:off x="2170502" y="5213883"/>
            <a:ext cx="5341922" cy="822098"/>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152115778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2.1">
    <p:spTree>
      <p:nvGrpSpPr>
        <p:cNvPr id="1" name=""/>
        <p:cNvGrpSpPr/>
        <p:nvPr/>
      </p:nvGrpSpPr>
      <p:grpSpPr>
        <a:xfrm>
          <a:off x="0" y="0"/>
          <a:ext cx="0" cy="0"/>
          <a:chOff x="0" y="0"/>
          <a:chExt cx="0" cy="0"/>
        </a:xfrm>
      </p:grpSpPr>
      <p:pic>
        <p:nvPicPr>
          <p:cNvPr id="23" name="Picture 2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4" name="Picture Placeholder 3"/>
          <p:cNvSpPr>
            <a:spLocks noGrp="1" noChangeAspect="1"/>
          </p:cNvSpPr>
          <p:nvPr>
            <p:ph type="pic" sz="quarter" idx="10" hasCustomPrompt="1"/>
          </p:nvPr>
        </p:nvSpPr>
        <p:spPr>
          <a:xfrm>
            <a:off x="685304" y="2088493"/>
            <a:ext cx="950976" cy="950976"/>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7" name="Picture Placeholder 3"/>
          <p:cNvSpPr>
            <a:spLocks noGrp="1" noChangeAspect="1"/>
          </p:cNvSpPr>
          <p:nvPr>
            <p:ph type="pic" sz="quarter" idx="11" hasCustomPrompt="1"/>
          </p:nvPr>
        </p:nvSpPr>
        <p:spPr>
          <a:xfrm>
            <a:off x="685803" y="3514161"/>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7" name="Text Placeholder 6"/>
          <p:cNvSpPr>
            <a:spLocks noGrp="1"/>
          </p:cNvSpPr>
          <p:nvPr>
            <p:ph type="body" sz="quarter" idx="12" hasCustomPrompt="1"/>
          </p:nvPr>
        </p:nvSpPr>
        <p:spPr>
          <a:xfrm>
            <a:off x="1811911" y="208574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30" name="Text Placeholder 6"/>
          <p:cNvSpPr>
            <a:spLocks noGrp="1"/>
          </p:cNvSpPr>
          <p:nvPr>
            <p:ph type="body" sz="quarter" idx="14" hasCustomPrompt="1"/>
          </p:nvPr>
        </p:nvSpPr>
        <p:spPr>
          <a:xfrm>
            <a:off x="1811911" y="352009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9" name="Text Placeholder 8"/>
          <p:cNvSpPr>
            <a:spLocks noGrp="1"/>
          </p:cNvSpPr>
          <p:nvPr>
            <p:ph type="body" sz="quarter" idx="16" hasCustomPrompt="1"/>
          </p:nvPr>
        </p:nvSpPr>
        <p:spPr>
          <a:xfrm>
            <a:off x="1811911" y="2499208"/>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8" name="Text Placeholder 8"/>
          <p:cNvSpPr>
            <a:spLocks noGrp="1"/>
          </p:cNvSpPr>
          <p:nvPr>
            <p:ph type="body" sz="quarter" idx="17" hasCustomPrompt="1"/>
          </p:nvPr>
        </p:nvSpPr>
        <p:spPr>
          <a:xfrm>
            <a:off x="1811911" y="3924594"/>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28"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1" name="Oval 30"/>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32" name="Straight Connector 31"/>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4" name="Oval 33"/>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35" name="Straight Connector 34"/>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6" name="Oval 35"/>
          <p:cNvSpPr/>
          <p:nvPr userDrawn="1"/>
        </p:nvSpPr>
        <p:spPr>
          <a:xfrm flipH="1">
            <a:off x="8705212" y="1848862"/>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37" name="Straight Connector 36"/>
          <p:cNvCxnSpPr>
            <a:endCxn id="49" idx="0"/>
          </p:cNvCxnSpPr>
          <p:nvPr userDrawn="1"/>
        </p:nvCxnSpPr>
        <p:spPr>
          <a:xfrm flipV="1">
            <a:off x="418349" y="1933515"/>
            <a:ext cx="0" cy="43371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9" name="Arc 48"/>
          <p:cNvSpPr/>
          <p:nvPr userDrawn="1"/>
        </p:nvSpPr>
        <p:spPr>
          <a:xfrm rot="16200000">
            <a:off x="418349" y="1872633"/>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a:p>
        </p:txBody>
      </p:sp>
      <p:cxnSp>
        <p:nvCxnSpPr>
          <p:cNvPr id="50" name="Straight Connector 49"/>
          <p:cNvCxnSpPr/>
          <p:nvPr userDrawn="1"/>
        </p:nvCxnSpPr>
        <p:spPr>
          <a:xfrm flipH="1">
            <a:off x="479233" y="1872633"/>
            <a:ext cx="82012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 name="Title 2"/>
          <p:cNvSpPr>
            <a:spLocks noGrp="1"/>
          </p:cNvSpPr>
          <p:nvPr>
            <p:ph type="title" hasCustomPrompt="1"/>
          </p:nvPr>
        </p:nvSpPr>
        <p:spPr>
          <a:xfrm>
            <a:off x="592790" y="490635"/>
            <a:ext cx="7886700" cy="1325563"/>
          </a:xfrm>
          <a:prstGeom prst="rect">
            <a:avLst/>
          </a:prstGeom>
        </p:spPr>
        <p:txBody>
          <a:bodyPr anchor="b" anchorCtr="0"/>
          <a:lstStyle>
            <a:lvl1pPr>
              <a:spcBef>
                <a:spcPts val="0"/>
              </a:spcBef>
              <a:defRPr>
                <a:solidFill>
                  <a:schemeClr val="bg1"/>
                </a:solidFill>
                <a:latin typeface="+mj-lt"/>
              </a:defRPr>
            </a:lvl1pPr>
          </a:lstStyle>
          <a:p>
            <a:r>
              <a:rPr lang="en-US" dirty="0"/>
              <a:t>Presenters (option)</a:t>
            </a:r>
          </a:p>
        </p:txBody>
      </p:sp>
      <p:sp>
        <p:nvSpPr>
          <p:cNvPr id="44" name="Picture Placeholder 3"/>
          <p:cNvSpPr>
            <a:spLocks noGrp="1" noChangeAspect="1"/>
          </p:cNvSpPr>
          <p:nvPr>
            <p:ph type="pic" sz="quarter" idx="18" hasCustomPrompt="1"/>
          </p:nvPr>
        </p:nvSpPr>
        <p:spPr>
          <a:xfrm>
            <a:off x="685803" y="4939549"/>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45" name="Text Placeholder 6"/>
          <p:cNvSpPr>
            <a:spLocks noGrp="1"/>
          </p:cNvSpPr>
          <p:nvPr>
            <p:ph type="body" sz="quarter" idx="19" hasCustomPrompt="1"/>
          </p:nvPr>
        </p:nvSpPr>
        <p:spPr>
          <a:xfrm>
            <a:off x="1811911" y="4945485"/>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6" name="Text Placeholder 8"/>
          <p:cNvSpPr>
            <a:spLocks noGrp="1"/>
          </p:cNvSpPr>
          <p:nvPr>
            <p:ph type="body" sz="quarter" idx="20" hasCustomPrompt="1"/>
          </p:nvPr>
        </p:nvSpPr>
        <p:spPr>
          <a:xfrm>
            <a:off x="1811911" y="5349982"/>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415961759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2.2">
    <p:spTree>
      <p:nvGrpSpPr>
        <p:cNvPr id="1" name=""/>
        <p:cNvGrpSpPr/>
        <p:nvPr/>
      </p:nvGrpSpPr>
      <p:grpSpPr>
        <a:xfrm>
          <a:off x="0" y="0"/>
          <a:ext cx="0" cy="0"/>
          <a:chOff x="0" y="0"/>
          <a:chExt cx="0" cy="0"/>
        </a:xfrm>
      </p:grpSpPr>
      <p:pic>
        <p:nvPicPr>
          <p:cNvPr id="23" name="Picture 2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28"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1" name="Oval 30"/>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32" name="Straight Connector 31"/>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4" name="Oval 33"/>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5" name="Straight Connector 34"/>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6" name="Oval 35"/>
          <p:cNvSpPr/>
          <p:nvPr userDrawn="1"/>
        </p:nvSpPr>
        <p:spPr>
          <a:xfrm flipH="1">
            <a:off x="8705212" y="1848862"/>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7" name="Straight Connector 36"/>
          <p:cNvCxnSpPr>
            <a:endCxn id="49" idx="0"/>
          </p:cNvCxnSpPr>
          <p:nvPr userDrawn="1"/>
        </p:nvCxnSpPr>
        <p:spPr>
          <a:xfrm flipV="1">
            <a:off x="418349" y="1933515"/>
            <a:ext cx="0" cy="43371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9" name="Arc 48"/>
          <p:cNvSpPr/>
          <p:nvPr userDrawn="1"/>
        </p:nvSpPr>
        <p:spPr>
          <a:xfrm rot="16200000">
            <a:off x="418349" y="1872633"/>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a:p>
        </p:txBody>
      </p:sp>
      <p:cxnSp>
        <p:nvCxnSpPr>
          <p:cNvPr id="50" name="Straight Connector 49"/>
          <p:cNvCxnSpPr/>
          <p:nvPr userDrawn="1"/>
        </p:nvCxnSpPr>
        <p:spPr>
          <a:xfrm flipH="1">
            <a:off x="479233" y="1872633"/>
            <a:ext cx="82012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 name="Title 2"/>
          <p:cNvSpPr>
            <a:spLocks noGrp="1"/>
          </p:cNvSpPr>
          <p:nvPr>
            <p:ph type="title" hasCustomPrompt="1"/>
          </p:nvPr>
        </p:nvSpPr>
        <p:spPr>
          <a:xfrm>
            <a:off x="592790" y="490635"/>
            <a:ext cx="7886700" cy="1325563"/>
          </a:xfrm>
          <a:prstGeom prst="rect">
            <a:avLst/>
          </a:prstGeom>
        </p:spPr>
        <p:txBody>
          <a:bodyPr anchor="b" anchorCtr="0"/>
          <a:lstStyle>
            <a:lvl1pPr>
              <a:defRPr>
                <a:solidFill>
                  <a:schemeClr val="bg1"/>
                </a:solidFill>
                <a:latin typeface="+mj-lt"/>
              </a:defRPr>
            </a:lvl1pPr>
          </a:lstStyle>
          <a:p>
            <a:r>
              <a:rPr lang="en-US" dirty="0"/>
              <a:t>Presenters (option)</a:t>
            </a:r>
          </a:p>
        </p:txBody>
      </p:sp>
      <p:sp>
        <p:nvSpPr>
          <p:cNvPr id="39" name="Text Placeholder 6"/>
          <p:cNvSpPr>
            <a:spLocks noGrp="1"/>
          </p:cNvSpPr>
          <p:nvPr>
            <p:ph type="body" sz="quarter" idx="12" hasCustomPrompt="1"/>
          </p:nvPr>
        </p:nvSpPr>
        <p:spPr>
          <a:xfrm>
            <a:off x="1811911" y="208574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0" name="Text Placeholder 6"/>
          <p:cNvSpPr>
            <a:spLocks noGrp="1"/>
          </p:cNvSpPr>
          <p:nvPr>
            <p:ph type="body" sz="quarter" idx="14" hasCustomPrompt="1"/>
          </p:nvPr>
        </p:nvSpPr>
        <p:spPr>
          <a:xfrm>
            <a:off x="1811911" y="352009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1" name="Text Placeholder 8"/>
          <p:cNvSpPr>
            <a:spLocks noGrp="1"/>
          </p:cNvSpPr>
          <p:nvPr>
            <p:ph type="body" sz="quarter" idx="16" hasCustomPrompt="1"/>
          </p:nvPr>
        </p:nvSpPr>
        <p:spPr>
          <a:xfrm>
            <a:off x="1811911" y="2499208"/>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2" name="Text Placeholder 8"/>
          <p:cNvSpPr>
            <a:spLocks noGrp="1"/>
          </p:cNvSpPr>
          <p:nvPr>
            <p:ph type="body" sz="quarter" idx="17" hasCustomPrompt="1"/>
          </p:nvPr>
        </p:nvSpPr>
        <p:spPr>
          <a:xfrm>
            <a:off x="1811911" y="3924594"/>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4" name="Text Placeholder 6"/>
          <p:cNvSpPr>
            <a:spLocks noGrp="1"/>
          </p:cNvSpPr>
          <p:nvPr>
            <p:ph type="body" sz="quarter" idx="19" hasCustomPrompt="1"/>
          </p:nvPr>
        </p:nvSpPr>
        <p:spPr>
          <a:xfrm>
            <a:off x="1811911" y="4945485"/>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5" name="Text Placeholder 8"/>
          <p:cNvSpPr>
            <a:spLocks noGrp="1"/>
          </p:cNvSpPr>
          <p:nvPr>
            <p:ph type="body" sz="quarter" idx="20" hasCustomPrompt="1"/>
          </p:nvPr>
        </p:nvSpPr>
        <p:spPr>
          <a:xfrm>
            <a:off x="1811911" y="5349982"/>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7" name="Picture Placeholder 3"/>
          <p:cNvSpPr>
            <a:spLocks noGrp="1" noChangeAspect="1"/>
          </p:cNvSpPr>
          <p:nvPr>
            <p:ph type="pic" sz="quarter" idx="10" hasCustomPrompt="1"/>
          </p:nvPr>
        </p:nvSpPr>
        <p:spPr>
          <a:xfrm>
            <a:off x="685304" y="2088493"/>
            <a:ext cx="950976" cy="950976"/>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48" name="Picture Placeholder 3"/>
          <p:cNvSpPr>
            <a:spLocks noGrp="1" noChangeAspect="1"/>
          </p:cNvSpPr>
          <p:nvPr>
            <p:ph type="pic" sz="quarter" idx="11" hasCustomPrompt="1"/>
          </p:nvPr>
        </p:nvSpPr>
        <p:spPr>
          <a:xfrm>
            <a:off x="685803" y="3514161"/>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51" name="Picture Placeholder 3"/>
          <p:cNvSpPr>
            <a:spLocks noGrp="1" noChangeAspect="1"/>
          </p:cNvSpPr>
          <p:nvPr>
            <p:ph type="pic" sz="quarter" idx="18" hasCustomPrompt="1"/>
          </p:nvPr>
        </p:nvSpPr>
        <p:spPr>
          <a:xfrm>
            <a:off x="685803" y="4939549"/>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Tree>
    <p:extLst>
      <p:ext uri="{BB962C8B-B14F-4D97-AF65-F5344CB8AC3E}">
        <p14:creationId xmlns:p14="http://schemas.microsoft.com/office/powerpoint/2010/main" val="89408764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2.3">
    <p:spTree>
      <p:nvGrpSpPr>
        <p:cNvPr id="1" name=""/>
        <p:cNvGrpSpPr/>
        <p:nvPr/>
      </p:nvGrpSpPr>
      <p:grpSpPr>
        <a:xfrm>
          <a:off x="0" y="0"/>
          <a:ext cx="0" cy="0"/>
          <a:chOff x="0" y="0"/>
          <a:chExt cx="0" cy="0"/>
        </a:xfrm>
      </p:grpSpPr>
      <p:pic>
        <p:nvPicPr>
          <p:cNvPr id="21" name="Picture 20"/>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28"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1" name="Oval 30"/>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32" name="Straight Connector 31"/>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4" name="Oval 33"/>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5" name="Straight Connector 34"/>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6" name="Oval 35"/>
          <p:cNvSpPr/>
          <p:nvPr userDrawn="1"/>
        </p:nvSpPr>
        <p:spPr>
          <a:xfrm flipH="1">
            <a:off x="8705212" y="1848862"/>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7" name="Straight Connector 36"/>
          <p:cNvCxnSpPr>
            <a:endCxn id="49" idx="0"/>
          </p:cNvCxnSpPr>
          <p:nvPr userDrawn="1"/>
        </p:nvCxnSpPr>
        <p:spPr>
          <a:xfrm flipV="1">
            <a:off x="418349" y="1933515"/>
            <a:ext cx="0" cy="43371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9" name="Arc 48"/>
          <p:cNvSpPr/>
          <p:nvPr userDrawn="1"/>
        </p:nvSpPr>
        <p:spPr>
          <a:xfrm rot="16200000">
            <a:off x="418349" y="1872633"/>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a:p>
        </p:txBody>
      </p:sp>
      <p:cxnSp>
        <p:nvCxnSpPr>
          <p:cNvPr id="50" name="Straight Connector 49"/>
          <p:cNvCxnSpPr/>
          <p:nvPr userDrawn="1"/>
        </p:nvCxnSpPr>
        <p:spPr>
          <a:xfrm flipH="1">
            <a:off x="479233" y="1872633"/>
            <a:ext cx="82012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 name="Title 2"/>
          <p:cNvSpPr>
            <a:spLocks noGrp="1"/>
          </p:cNvSpPr>
          <p:nvPr>
            <p:ph type="title" hasCustomPrompt="1"/>
          </p:nvPr>
        </p:nvSpPr>
        <p:spPr>
          <a:xfrm>
            <a:off x="592790" y="490635"/>
            <a:ext cx="7886700" cy="1325563"/>
          </a:xfrm>
          <a:prstGeom prst="rect">
            <a:avLst/>
          </a:prstGeom>
        </p:spPr>
        <p:txBody>
          <a:bodyPr anchor="b" anchorCtr="0"/>
          <a:lstStyle>
            <a:lvl1pPr>
              <a:defRPr>
                <a:solidFill>
                  <a:schemeClr val="bg1"/>
                </a:solidFill>
                <a:latin typeface="+mj-lt"/>
              </a:defRPr>
            </a:lvl1pPr>
          </a:lstStyle>
          <a:p>
            <a:r>
              <a:rPr lang="en-US" dirty="0"/>
              <a:t>Presenters (option)</a:t>
            </a:r>
          </a:p>
        </p:txBody>
      </p:sp>
      <p:sp>
        <p:nvSpPr>
          <p:cNvPr id="39" name="Text Placeholder 6"/>
          <p:cNvSpPr>
            <a:spLocks noGrp="1"/>
          </p:cNvSpPr>
          <p:nvPr>
            <p:ph type="body" sz="quarter" idx="12" hasCustomPrompt="1"/>
          </p:nvPr>
        </p:nvSpPr>
        <p:spPr>
          <a:xfrm>
            <a:off x="1811911" y="208574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0" name="Text Placeholder 6"/>
          <p:cNvSpPr>
            <a:spLocks noGrp="1"/>
          </p:cNvSpPr>
          <p:nvPr>
            <p:ph type="body" sz="quarter" idx="14" hasCustomPrompt="1"/>
          </p:nvPr>
        </p:nvSpPr>
        <p:spPr>
          <a:xfrm>
            <a:off x="1811911" y="352009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1" name="Text Placeholder 8"/>
          <p:cNvSpPr>
            <a:spLocks noGrp="1"/>
          </p:cNvSpPr>
          <p:nvPr>
            <p:ph type="body" sz="quarter" idx="16" hasCustomPrompt="1"/>
          </p:nvPr>
        </p:nvSpPr>
        <p:spPr>
          <a:xfrm>
            <a:off x="1811911" y="2499208"/>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2" name="Text Placeholder 8"/>
          <p:cNvSpPr>
            <a:spLocks noGrp="1"/>
          </p:cNvSpPr>
          <p:nvPr>
            <p:ph type="body" sz="quarter" idx="17" hasCustomPrompt="1"/>
          </p:nvPr>
        </p:nvSpPr>
        <p:spPr>
          <a:xfrm>
            <a:off x="1811911" y="3924594"/>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4" name="Text Placeholder 6"/>
          <p:cNvSpPr>
            <a:spLocks noGrp="1"/>
          </p:cNvSpPr>
          <p:nvPr>
            <p:ph type="body" sz="quarter" idx="19" hasCustomPrompt="1"/>
          </p:nvPr>
        </p:nvSpPr>
        <p:spPr>
          <a:xfrm>
            <a:off x="1811911" y="4945485"/>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5" name="Text Placeholder 8"/>
          <p:cNvSpPr>
            <a:spLocks noGrp="1"/>
          </p:cNvSpPr>
          <p:nvPr>
            <p:ph type="body" sz="quarter" idx="20" hasCustomPrompt="1"/>
          </p:nvPr>
        </p:nvSpPr>
        <p:spPr>
          <a:xfrm>
            <a:off x="1811911" y="5349982"/>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6" name="Picture Placeholder 3"/>
          <p:cNvSpPr>
            <a:spLocks noGrp="1" noChangeAspect="1"/>
          </p:cNvSpPr>
          <p:nvPr>
            <p:ph type="pic" sz="quarter" idx="10" hasCustomPrompt="1"/>
          </p:nvPr>
        </p:nvSpPr>
        <p:spPr>
          <a:xfrm>
            <a:off x="685304" y="2088493"/>
            <a:ext cx="950976" cy="950976"/>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47" name="Picture Placeholder 3"/>
          <p:cNvSpPr>
            <a:spLocks noGrp="1" noChangeAspect="1"/>
          </p:cNvSpPr>
          <p:nvPr>
            <p:ph type="pic" sz="quarter" idx="11" hasCustomPrompt="1"/>
          </p:nvPr>
        </p:nvSpPr>
        <p:spPr>
          <a:xfrm>
            <a:off x="685803" y="3514161"/>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48" name="Picture Placeholder 3"/>
          <p:cNvSpPr>
            <a:spLocks noGrp="1" noChangeAspect="1"/>
          </p:cNvSpPr>
          <p:nvPr>
            <p:ph type="pic" sz="quarter" idx="18" hasCustomPrompt="1"/>
          </p:nvPr>
        </p:nvSpPr>
        <p:spPr>
          <a:xfrm>
            <a:off x="685803" y="4939549"/>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Tree>
    <p:extLst>
      <p:ext uri="{BB962C8B-B14F-4D97-AF65-F5344CB8AC3E}">
        <p14:creationId xmlns:p14="http://schemas.microsoft.com/office/powerpoint/2010/main" val="52904369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2.4">
    <p:spTree>
      <p:nvGrpSpPr>
        <p:cNvPr id="1" name=""/>
        <p:cNvGrpSpPr/>
        <p:nvPr/>
      </p:nvGrpSpPr>
      <p:grpSpPr>
        <a:xfrm>
          <a:off x="0" y="0"/>
          <a:ext cx="0" cy="0"/>
          <a:chOff x="0" y="0"/>
          <a:chExt cx="0" cy="0"/>
        </a:xfrm>
      </p:grpSpPr>
      <p:pic>
        <p:nvPicPr>
          <p:cNvPr id="21" name="Picture 20"/>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28"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1" name="Oval 30"/>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32" name="Straight Connector 31"/>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4" name="Oval 33"/>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5" name="Straight Connector 34"/>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6" name="Oval 35"/>
          <p:cNvSpPr/>
          <p:nvPr userDrawn="1"/>
        </p:nvSpPr>
        <p:spPr>
          <a:xfrm flipH="1">
            <a:off x="8705212" y="1848862"/>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7" name="Straight Connector 36"/>
          <p:cNvCxnSpPr>
            <a:endCxn id="49" idx="0"/>
          </p:cNvCxnSpPr>
          <p:nvPr userDrawn="1"/>
        </p:nvCxnSpPr>
        <p:spPr>
          <a:xfrm flipV="1">
            <a:off x="418349" y="1933515"/>
            <a:ext cx="0" cy="43371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9" name="Arc 48"/>
          <p:cNvSpPr/>
          <p:nvPr userDrawn="1"/>
        </p:nvSpPr>
        <p:spPr>
          <a:xfrm rot="16200000">
            <a:off x="418349" y="1872633"/>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a:p>
        </p:txBody>
      </p:sp>
      <p:cxnSp>
        <p:nvCxnSpPr>
          <p:cNvPr id="50" name="Straight Connector 49"/>
          <p:cNvCxnSpPr/>
          <p:nvPr userDrawn="1"/>
        </p:nvCxnSpPr>
        <p:spPr>
          <a:xfrm flipH="1">
            <a:off x="479233" y="1872633"/>
            <a:ext cx="82012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 name="Title 2"/>
          <p:cNvSpPr>
            <a:spLocks noGrp="1"/>
          </p:cNvSpPr>
          <p:nvPr>
            <p:ph type="title" hasCustomPrompt="1"/>
          </p:nvPr>
        </p:nvSpPr>
        <p:spPr>
          <a:xfrm>
            <a:off x="592790" y="490635"/>
            <a:ext cx="7886700" cy="1325563"/>
          </a:xfrm>
          <a:prstGeom prst="rect">
            <a:avLst/>
          </a:prstGeom>
        </p:spPr>
        <p:txBody>
          <a:bodyPr anchor="b" anchorCtr="0"/>
          <a:lstStyle>
            <a:lvl1pPr>
              <a:defRPr>
                <a:solidFill>
                  <a:schemeClr val="bg1"/>
                </a:solidFill>
                <a:latin typeface="+mj-lt"/>
              </a:defRPr>
            </a:lvl1pPr>
          </a:lstStyle>
          <a:p>
            <a:r>
              <a:rPr lang="en-US" dirty="0"/>
              <a:t>Presenters (option)</a:t>
            </a:r>
          </a:p>
        </p:txBody>
      </p:sp>
      <p:sp>
        <p:nvSpPr>
          <p:cNvPr id="39" name="Text Placeholder 6"/>
          <p:cNvSpPr>
            <a:spLocks noGrp="1"/>
          </p:cNvSpPr>
          <p:nvPr>
            <p:ph type="body" sz="quarter" idx="12" hasCustomPrompt="1"/>
          </p:nvPr>
        </p:nvSpPr>
        <p:spPr>
          <a:xfrm>
            <a:off x="1811911" y="208574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0" name="Text Placeholder 6"/>
          <p:cNvSpPr>
            <a:spLocks noGrp="1"/>
          </p:cNvSpPr>
          <p:nvPr>
            <p:ph type="body" sz="quarter" idx="14" hasCustomPrompt="1"/>
          </p:nvPr>
        </p:nvSpPr>
        <p:spPr>
          <a:xfrm>
            <a:off x="1811911" y="352009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1" name="Text Placeholder 8"/>
          <p:cNvSpPr>
            <a:spLocks noGrp="1"/>
          </p:cNvSpPr>
          <p:nvPr>
            <p:ph type="body" sz="quarter" idx="16" hasCustomPrompt="1"/>
          </p:nvPr>
        </p:nvSpPr>
        <p:spPr>
          <a:xfrm>
            <a:off x="1811911" y="2499208"/>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2" name="Text Placeholder 8"/>
          <p:cNvSpPr>
            <a:spLocks noGrp="1"/>
          </p:cNvSpPr>
          <p:nvPr>
            <p:ph type="body" sz="quarter" idx="17" hasCustomPrompt="1"/>
          </p:nvPr>
        </p:nvSpPr>
        <p:spPr>
          <a:xfrm>
            <a:off x="1811911" y="3924594"/>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4" name="Text Placeholder 6"/>
          <p:cNvSpPr>
            <a:spLocks noGrp="1"/>
          </p:cNvSpPr>
          <p:nvPr>
            <p:ph type="body" sz="quarter" idx="19" hasCustomPrompt="1"/>
          </p:nvPr>
        </p:nvSpPr>
        <p:spPr>
          <a:xfrm>
            <a:off x="1811911" y="4945485"/>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5" name="Text Placeholder 8"/>
          <p:cNvSpPr>
            <a:spLocks noGrp="1"/>
          </p:cNvSpPr>
          <p:nvPr>
            <p:ph type="body" sz="quarter" idx="20" hasCustomPrompt="1"/>
          </p:nvPr>
        </p:nvSpPr>
        <p:spPr>
          <a:xfrm>
            <a:off x="1811911" y="5349982"/>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6" name="Picture Placeholder 3"/>
          <p:cNvSpPr>
            <a:spLocks noGrp="1" noChangeAspect="1"/>
          </p:cNvSpPr>
          <p:nvPr>
            <p:ph type="pic" sz="quarter" idx="10" hasCustomPrompt="1"/>
          </p:nvPr>
        </p:nvSpPr>
        <p:spPr>
          <a:xfrm>
            <a:off x="685304" y="2088493"/>
            <a:ext cx="950976" cy="950976"/>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47" name="Picture Placeholder 3"/>
          <p:cNvSpPr>
            <a:spLocks noGrp="1" noChangeAspect="1"/>
          </p:cNvSpPr>
          <p:nvPr>
            <p:ph type="pic" sz="quarter" idx="11" hasCustomPrompt="1"/>
          </p:nvPr>
        </p:nvSpPr>
        <p:spPr>
          <a:xfrm>
            <a:off x="685803" y="3514161"/>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48" name="Picture Placeholder 3"/>
          <p:cNvSpPr>
            <a:spLocks noGrp="1" noChangeAspect="1"/>
          </p:cNvSpPr>
          <p:nvPr>
            <p:ph type="pic" sz="quarter" idx="18" hasCustomPrompt="1"/>
          </p:nvPr>
        </p:nvSpPr>
        <p:spPr>
          <a:xfrm>
            <a:off x="685803" y="4939549"/>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Tree>
    <p:extLst>
      <p:ext uri="{BB962C8B-B14F-4D97-AF65-F5344CB8AC3E}">
        <p14:creationId xmlns:p14="http://schemas.microsoft.com/office/powerpoint/2010/main" val="55741168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2.5">
    <p:spTree>
      <p:nvGrpSpPr>
        <p:cNvPr id="1" name=""/>
        <p:cNvGrpSpPr/>
        <p:nvPr/>
      </p:nvGrpSpPr>
      <p:grpSpPr>
        <a:xfrm>
          <a:off x="0" y="0"/>
          <a:ext cx="0" cy="0"/>
          <a:chOff x="0" y="0"/>
          <a:chExt cx="0" cy="0"/>
        </a:xfrm>
      </p:grpSpPr>
      <p:pic>
        <p:nvPicPr>
          <p:cNvPr id="21" name="Picture 20"/>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28"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1" name="Oval 30"/>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32" name="Straight Connector 31"/>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4" name="Oval 33"/>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5" name="Straight Connector 34"/>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6" name="Oval 35"/>
          <p:cNvSpPr/>
          <p:nvPr userDrawn="1"/>
        </p:nvSpPr>
        <p:spPr>
          <a:xfrm flipH="1">
            <a:off x="8705212" y="1848862"/>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7" name="Straight Connector 36"/>
          <p:cNvCxnSpPr>
            <a:endCxn id="49" idx="0"/>
          </p:cNvCxnSpPr>
          <p:nvPr userDrawn="1"/>
        </p:nvCxnSpPr>
        <p:spPr>
          <a:xfrm flipV="1">
            <a:off x="418349" y="1933515"/>
            <a:ext cx="0" cy="43371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9" name="Arc 48"/>
          <p:cNvSpPr/>
          <p:nvPr userDrawn="1"/>
        </p:nvSpPr>
        <p:spPr>
          <a:xfrm rot="16200000">
            <a:off x="418349" y="1872633"/>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a:p>
        </p:txBody>
      </p:sp>
      <p:cxnSp>
        <p:nvCxnSpPr>
          <p:cNvPr id="50" name="Straight Connector 49"/>
          <p:cNvCxnSpPr/>
          <p:nvPr userDrawn="1"/>
        </p:nvCxnSpPr>
        <p:spPr>
          <a:xfrm flipH="1">
            <a:off x="479233" y="1872633"/>
            <a:ext cx="82012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 name="Title 2"/>
          <p:cNvSpPr>
            <a:spLocks noGrp="1"/>
          </p:cNvSpPr>
          <p:nvPr>
            <p:ph type="title" hasCustomPrompt="1"/>
          </p:nvPr>
        </p:nvSpPr>
        <p:spPr>
          <a:xfrm>
            <a:off x="592790" y="490635"/>
            <a:ext cx="7886700" cy="1325563"/>
          </a:xfrm>
          <a:prstGeom prst="rect">
            <a:avLst/>
          </a:prstGeom>
        </p:spPr>
        <p:txBody>
          <a:bodyPr anchor="b" anchorCtr="0"/>
          <a:lstStyle>
            <a:lvl1pPr>
              <a:defRPr>
                <a:solidFill>
                  <a:schemeClr val="bg1"/>
                </a:solidFill>
                <a:latin typeface="+mj-lt"/>
              </a:defRPr>
            </a:lvl1pPr>
          </a:lstStyle>
          <a:p>
            <a:r>
              <a:rPr lang="en-US" dirty="0"/>
              <a:t>Presenters (option)</a:t>
            </a:r>
          </a:p>
        </p:txBody>
      </p:sp>
      <p:sp>
        <p:nvSpPr>
          <p:cNvPr id="39" name="Text Placeholder 6"/>
          <p:cNvSpPr>
            <a:spLocks noGrp="1"/>
          </p:cNvSpPr>
          <p:nvPr>
            <p:ph type="body" sz="quarter" idx="12" hasCustomPrompt="1"/>
          </p:nvPr>
        </p:nvSpPr>
        <p:spPr>
          <a:xfrm>
            <a:off x="1811911" y="208574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0" name="Text Placeholder 6"/>
          <p:cNvSpPr>
            <a:spLocks noGrp="1"/>
          </p:cNvSpPr>
          <p:nvPr>
            <p:ph type="body" sz="quarter" idx="14" hasCustomPrompt="1"/>
          </p:nvPr>
        </p:nvSpPr>
        <p:spPr>
          <a:xfrm>
            <a:off x="1811911" y="352009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1" name="Text Placeholder 8"/>
          <p:cNvSpPr>
            <a:spLocks noGrp="1"/>
          </p:cNvSpPr>
          <p:nvPr>
            <p:ph type="body" sz="quarter" idx="16" hasCustomPrompt="1"/>
          </p:nvPr>
        </p:nvSpPr>
        <p:spPr>
          <a:xfrm>
            <a:off x="1811911" y="2499208"/>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2" name="Text Placeholder 8"/>
          <p:cNvSpPr>
            <a:spLocks noGrp="1"/>
          </p:cNvSpPr>
          <p:nvPr>
            <p:ph type="body" sz="quarter" idx="17" hasCustomPrompt="1"/>
          </p:nvPr>
        </p:nvSpPr>
        <p:spPr>
          <a:xfrm>
            <a:off x="1811911" y="3924594"/>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4" name="Text Placeholder 6"/>
          <p:cNvSpPr>
            <a:spLocks noGrp="1"/>
          </p:cNvSpPr>
          <p:nvPr>
            <p:ph type="body" sz="quarter" idx="19" hasCustomPrompt="1"/>
          </p:nvPr>
        </p:nvSpPr>
        <p:spPr>
          <a:xfrm>
            <a:off x="1811911" y="4945485"/>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5" name="Text Placeholder 8"/>
          <p:cNvSpPr>
            <a:spLocks noGrp="1"/>
          </p:cNvSpPr>
          <p:nvPr>
            <p:ph type="body" sz="quarter" idx="20" hasCustomPrompt="1"/>
          </p:nvPr>
        </p:nvSpPr>
        <p:spPr>
          <a:xfrm>
            <a:off x="1811911" y="5349982"/>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6" name="Picture Placeholder 3"/>
          <p:cNvSpPr>
            <a:spLocks noGrp="1" noChangeAspect="1"/>
          </p:cNvSpPr>
          <p:nvPr>
            <p:ph type="pic" sz="quarter" idx="10" hasCustomPrompt="1"/>
          </p:nvPr>
        </p:nvSpPr>
        <p:spPr>
          <a:xfrm>
            <a:off x="685304" y="2088493"/>
            <a:ext cx="950976" cy="950976"/>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47" name="Picture Placeholder 3"/>
          <p:cNvSpPr>
            <a:spLocks noGrp="1" noChangeAspect="1"/>
          </p:cNvSpPr>
          <p:nvPr>
            <p:ph type="pic" sz="quarter" idx="11" hasCustomPrompt="1"/>
          </p:nvPr>
        </p:nvSpPr>
        <p:spPr>
          <a:xfrm>
            <a:off x="685803" y="3514161"/>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48" name="Picture Placeholder 3"/>
          <p:cNvSpPr>
            <a:spLocks noGrp="1" noChangeAspect="1"/>
          </p:cNvSpPr>
          <p:nvPr>
            <p:ph type="pic" sz="quarter" idx="18" hasCustomPrompt="1"/>
          </p:nvPr>
        </p:nvSpPr>
        <p:spPr>
          <a:xfrm>
            <a:off x="685803" y="4939549"/>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Tree>
    <p:extLst>
      <p:ext uri="{BB962C8B-B14F-4D97-AF65-F5344CB8AC3E}">
        <p14:creationId xmlns:p14="http://schemas.microsoft.com/office/powerpoint/2010/main" val="78211526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2.6">
    <p:spTree>
      <p:nvGrpSpPr>
        <p:cNvPr id="1" name=""/>
        <p:cNvGrpSpPr/>
        <p:nvPr/>
      </p:nvGrpSpPr>
      <p:grpSpPr>
        <a:xfrm>
          <a:off x="0" y="0"/>
          <a:ext cx="0" cy="0"/>
          <a:chOff x="0" y="0"/>
          <a:chExt cx="0" cy="0"/>
        </a:xfrm>
      </p:grpSpPr>
      <p:pic>
        <p:nvPicPr>
          <p:cNvPr id="21" name="Picture 20"/>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28"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1" name="Oval 30"/>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32" name="Straight Connector 31"/>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4" name="Oval 33"/>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5" name="Straight Connector 34"/>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6" name="Oval 35"/>
          <p:cNvSpPr/>
          <p:nvPr userDrawn="1"/>
        </p:nvSpPr>
        <p:spPr>
          <a:xfrm flipH="1">
            <a:off x="8705212" y="1848862"/>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7" name="Straight Connector 36"/>
          <p:cNvCxnSpPr>
            <a:endCxn id="49" idx="0"/>
          </p:cNvCxnSpPr>
          <p:nvPr userDrawn="1"/>
        </p:nvCxnSpPr>
        <p:spPr>
          <a:xfrm flipV="1">
            <a:off x="418349" y="1933515"/>
            <a:ext cx="0" cy="43371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9" name="Arc 48"/>
          <p:cNvSpPr/>
          <p:nvPr userDrawn="1"/>
        </p:nvSpPr>
        <p:spPr>
          <a:xfrm rot="16200000">
            <a:off x="418349" y="1872633"/>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a:p>
        </p:txBody>
      </p:sp>
      <p:cxnSp>
        <p:nvCxnSpPr>
          <p:cNvPr id="50" name="Straight Connector 49"/>
          <p:cNvCxnSpPr/>
          <p:nvPr userDrawn="1"/>
        </p:nvCxnSpPr>
        <p:spPr>
          <a:xfrm flipH="1">
            <a:off x="479233" y="1872633"/>
            <a:ext cx="82012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 name="Title 2"/>
          <p:cNvSpPr>
            <a:spLocks noGrp="1"/>
          </p:cNvSpPr>
          <p:nvPr>
            <p:ph type="title" hasCustomPrompt="1"/>
          </p:nvPr>
        </p:nvSpPr>
        <p:spPr>
          <a:xfrm>
            <a:off x="592790" y="490635"/>
            <a:ext cx="7886700" cy="1325563"/>
          </a:xfrm>
          <a:prstGeom prst="rect">
            <a:avLst/>
          </a:prstGeom>
        </p:spPr>
        <p:txBody>
          <a:bodyPr anchor="b" anchorCtr="0"/>
          <a:lstStyle>
            <a:lvl1pPr>
              <a:defRPr>
                <a:solidFill>
                  <a:schemeClr val="bg1"/>
                </a:solidFill>
                <a:latin typeface="+mj-lt"/>
              </a:defRPr>
            </a:lvl1pPr>
          </a:lstStyle>
          <a:p>
            <a:r>
              <a:rPr lang="en-US" dirty="0"/>
              <a:t>Presenters (option)</a:t>
            </a:r>
          </a:p>
        </p:txBody>
      </p:sp>
      <p:sp>
        <p:nvSpPr>
          <p:cNvPr id="25" name="Text Placeholder 6"/>
          <p:cNvSpPr>
            <a:spLocks noGrp="1"/>
          </p:cNvSpPr>
          <p:nvPr>
            <p:ph type="body" sz="quarter" idx="12" hasCustomPrompt="1"/>
          </p:nvPr>
        </p:nvSpPr>
        <p:spPr>
          <a:xfrm>
            <a:off x="1811911" y="208574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0" name="Text Placeholder 6"/>
          <p:cNvSpPr>
            <a:spLocks noGrp="1"/>
          </p:cNvSpPr>
          <p:nvPr>
            <p:ph type="body" sz="quarter" idx="14" hasCustomPrompt="1"/>
          </p:nvPr>
        </p:nvSpPr>
        <p:spPr>
          <a:xfrm>
            <a:off x="1811911" y="352009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1" name="Text Placeholder 8"/>
          <p:cNvSpPr>
            <a:spLocks noGrp="1"/>
          </p:cNvSpPr>
          <p:nvPr>
            <p:ph type="body" sz="quarter" idx="16" hasCustomPrompt="1"/>
          </p:nvPr>
        </p:nvSpPr>
        <p:spPr>
          <a:xfrm>
            <a:off x="1811911" y="2499208"/>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2" name="Text Placeholder 8"/>
          <p:cNvSpPr>
            <a:spLocks noGrp="1"/>
          </p:cNvSpPr>
          <p:nvPr>
            <p:ph type="body" sz="quarter" idx="17" hasCustomPrompt="1"/>
          </p:nvPr>
        </p:nvSpPr>
        <p:spPr>
          <a:xfrm>
            <a:off x="1811911" y="3924594"/>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4" name="Text Placeholder 6"/>
          <p:cNvSpPr>
            <a:spLocks noGrp="1"/>
          </p:cNvSpPr>
          <p:nvPr>
            <p:ph type="body" sz="quarter" idx="19" hasCustomPrompt="1"/>
          </p:nvPr>
        </p:nvSpPr>
        <p:spPr>
          <a:xfrm>
            <a:off x="1811911" y="4945485"/>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5" name="Text Placeholder 8"/>
          <p:cNvSpPr>
            <a:spLocks noGrp="1"/>
          </p:cNvSpPr>
          <p:nvPr>
            <p:ph type="body" sz="quarter" idx="20" hasCustomPrompt="1"/>
          </p:nvPr>
        </p:nvSpPr>
        <p:spPr>
          <a:xfrm>
            <a:off x="1811911" y="5349982"/>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6" name="Picture Placeholder 3"/>
          <p:cNvSpPr>
            <a:spLocks noGrp="1" noChangeAspect="1"/>
          </p:cNvSpPr>
          <p:nvPr>
            <p:ph type="pic" sz="quarter" idx="10" hasCustomPrompt="1"/>
          </p:nvPr>
        </p:nvSpPr>
        <p:spPr>
          <a:xfrm>
            <a:off x="685304" y="2088493"/>
            <a:ext cx="950976" cy="950976"/>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47" name="Picture Placeholder 3"/>
          <p:cNvSpPr>
            <a:spLocks noGrp="1" noChangeAspect="1"/>
          </p:cNvSpPr>
          <p:nvPr>
            <p:ph type="pic" sz="quarter" idx="11" hasCustomPrompt="1"/>
          </p:nvPr>
        </p:nvSpPr>
        <p:spPr>
          <a:xfrm>
            <a:off x="685803" y="3514161"/>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48" name="Picture Placeholder 3"/>
          <p:cNvSpPr>
            <a:spLocks noGrp="1" noChangeAspect="1"/>
          </p:cNvSpPr>
          <p:nvPr>
            <p:ph type="pic" sz="quarter" idx="18" hasCustomPrompt="1"/>
          </p:nvPr>
        </p:nvSpPr>
        <p:spPr>
          <a:xfrm>
            <a:off x="685803" y="4939549"/>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Tree>
    <p:extLst>
      <p:ext uri="{BB962C8B-B14F-4D97-AF65-F5344CB8AC3E}">
        <p14:creationId xmlns:p14="http://schemas.microsoft.com/office/powerpoint/2010/main" val="68009793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2.7">
    <p:spTree>
      <p:nvGrpSpPr>
        <p:cNvPr id="1" name=""/>
        <p:cNvGrpSpPr/>
        <p:nvPr/>
      </p:nvGrpSpPr>
      <p:grpSpPr>
        <a:xfrm>
          <a:off x="0" y="0"/>
          <a:ext cx="0" cy="0"/>
          <a:chOff x="0" y="0"/>
          <a:chExt cx="0" cy="0"/>
        </a:xfrm>
      </p:grpSpPr>
      <p:pic>
        <p:nvPicPr>
          <p:cNvPr id="21" name="Picture 20"/>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28"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1" name="Oval 30"/>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32" name="Straight Connector 31"/>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4" name="Oval 33"/>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5" name="Straight Connector 34"/>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6" name="Oval 35"/>
          <p:cNvSpPr/>
          <p:nvPr userDrawn="1"/>
        </p:nvSpPr>
        <p:spPr>
          <a:xfrm flipH="1">
            <a:off x="8705212" y="1848862"/>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7" name="Straight Connector 36"/>
          <p:cNvCxnSpPr/>
          <p:nvPr userDrawn="1"/>
        </p:nvCxnSpPr>
        <p:spPr>
          <a:xfrm flipV="1">
            <a:off x="418349" y="1933515"/>
            <a:ext cx="0" cy="43371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 name="Title 2"/>
          <p:cNvSpPr>
            <a:spLocks noGrp="1"/>
          </p:cNvSpPr>
          <p:nvPr>
            <p:ph type="title" hasCustomPrompt="1"/>
          </p:nvPr>
        </p:nvSpPr>
        <p:spPr>
          <a:xfrm>
            <a:off x="592790" y="490635"/>
            <a:ext cx="7886700" cy="1325563"/>
          </a:xfrm>
          <a:prstGeom prst="rect">
            <a:avLst/>
          </a:prstGeom>
        </p:spPr>
        <p:txBody>
          <a:bodyPr anchor="b" anchorCtr="0"/>
          <a:lstStyle>
            <a:lvl1pPr>
              <a:defRPr>
                <a:solidFill>
                  <a:schemeClr val="bg1"/>
                </a:solidFill>
                <a:latin typeface="+mj-lt"/>
              </a:defRPr>
            </a:lvl1pPr>
          </a:lstStyle>
          <a:p>
            <a:r>
              <a:rPr lang="en-US" dirty="0"/>
              <a:t>Presenters (option)</a:t>
            </a:r>
          </a:p>
        </p:txBody>
      </p:sp>
      <p:cxnSp>
        <p:nvCxnSpPr>
          <p:cNvPr id="39" name="Straight Connector 38"/>
          <p:cNvCxnSpPr/>
          <p:nvPr userDrawn="1"/>
        </p:nvCxnSpPr>
        <p:spPr>
          <a:xfrm flipH="1">
            <a:off x="479233" y="1872633"/>
            <a:ext cx="82012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0" name="Arc 39"/>
          <p:cNvSpPr/>
          <p:nvPr userDrawn="1"/>
        </p:nvSpPr>
        <p:spPr>
          <a:xfrm rot="16200000">
            <a:off x="418349" y="1872633"/>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a:p>
        </p:txBody>
      </p:sp>
      <p:sp>
        <p:nvSpPr>
          <p:cNvPr id="41" name="Text Placeholder 6"/>
          <p:cNvSpPr>
            <a:spLocks noGrp="1"/>
          </p:cNvSpPr>
          <p:nvPr>
            <p:ph type="body" sz="quarter" idx="12" hasCustomPrompt="1"/>
          </p:nvPr>
        </p:nvSpPr>
        <p:spPr>
          <a:xfrm>
            <a:off x="1811911" y="208574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2" name="Text Placeholder 6"/>
          <p:cNvSpPr>
            <a:spLocks noGrp="1"/>
          </p:cNvSpPr>
          <p:nvPr>
            <p:ph type="body" sz="quarter" idx="14" hasCustomPrompt="1"/>
          </p:nvPr>
        </p:nvSpPr>
        <p:spPr>
          <a:xfrm>
            <a:off x="1811911" y="352009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3" name="Text Placeholder 8"/>
          <p:cNvSpPr>
            <a:spLocks noGrp="1"/>
          </p:cNvSpPr>
          <p:nvPr>
            <p:ph type="body" sz="quarter" idx="16" hasCustomPrompt="1"/>
          </p:nvPr>
        </p:nvSpPr>
        <p:spPr>
          <a:xfrm>
            <a:off x="1811911" y="2499208"/>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4" name="Text Placeholder 8"/>
          <p:cNvSpPr>
            <a:spLocks noGrp="1"/>
          </p:cNvSpPr>
          <p:nvPr>
            <p:ph type="body" sz="quarter" idx="17" hasCustomPrompt="1"/>
          </p:nvPr>
        </p:nvSpPr>
        <p:spPr>
          <a:xfrm>
            <a:off x="1811911" y="3924594"/>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6" name="Text Placeholder 6"/>
          <p:cNvSpPr>
            <a:spLocks noGrp="1"/>
          </p:cNvSpPr>
          <p:nvPr>
            <p:ph type="body" sz="quarter" idx="19" hasCustomPrompt="1"/>
          </p:nvPr>
        </p:nvSpPr>
        <p:spPr>
          <a:xfrm>
            <a:off x="1811911" y="4945485"/>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7" name="Text Placeholder 8"/>
          <p:cNvSpPr>
            <a:spLocks noGrp="1"/>
          </p:cNvSpPr>
          <p:nvPr>
            <p:ph type="body" sz="quarter" idx="20" hasCustomPrompt="1"/>
          </p:nvPr>
        </p:nvSpPr>
        <p:spPr>
          <a:xfrm>
            <a:off x="1811911" y="5349982"/>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8" name="Picture Placeholder 3"/>
          <p:cNvSpPr>
            <a:spLocks noGrp="1" noChangeAspect="1"/>
          </p:cNvSpPr>
          <p:nvPr>
            <p:ph type="pic" sz="quarter" idx="10" hasCustomPrompt="1"/>
          </p:nvPr>
        </p:nvSpPr>
        <p:spPr>
          <a:xfrm>
            <a:off x="685304" y="2088493"/>
            <a:ext cx="950976" cy="950976"/>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49" name="Picture Placeholder 3"/>
          <p:cNvSpPr>
            <a:spLocks noGrp="1" noChangeAspect="1"/>
          </p:cNvSpPr>
          <p:nvPr>
            <p:ph type="pic" sz="quarter" idx="11" hasCustomPrompt="1"/>
          </p:nvPr>
        </p:nvSpPr>
        <p:spPr>
          <a:xfrm>
            <a:off x="685803" y="3514161"/>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50" name="Picture Placeholder 3"/>
          <p:cNvSpPr>
            <a:spLocks noGrp="1" noChangeAspect="1"/>
          </p:cNvSpPr>
          <p:nvPr>
            <p:ph type="pic" sz="quarter" idx="18" hasCustomPrompt="1"/>
          </p:nvPr>
        </p:nvSpPr>
        <p:spPr>
          <a:xfrm>
            <a:off x="685803" y="4939549"/>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Tree>
    <p:extLst>
      <p:ext uri="{BB962C8B-B14F-4D97-AF65-F5344CB8AC3E}">
        <p14:creationId xmlns:p14="http://schemas.microsoft.com/office/powerpoint/2010/main" val="62811039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2.8">
    <p:spTree>
      <p:nvGrpSpPr>
        <p:cNvPr id="1" name=""/>
        <p:cNvGrpSpPr/>
        <p:nvPr/>
      </p:nvGrpSpPr>
      <p:grpSpPr>
        <a:xfrm>
          <a:off x="0" y="0"/>
          <a:ext cx="0" cy="0"/>
          <a:chOff x="0" y="0"/>
          <a:chExt cx="0" cy="0"/>
        </a:xfrm>
      </p:grpSpPr>
      <p:pic>
        <p:nvPicPr>
          <p:cNvPr id="23" name="Picture 2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2" y="-1"/>
            <a:ext cx="9144000" cy="6858000"/>
          </a:xfrm>
          <a:prstGeom prst="rect">
            <a:avLst/>
          </a:prstGeom>
        </p:spPr>
      </p:pic>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28"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1" name="Oval 30"/>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32" name="Straight Connector 31"/>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4" name="Oval 33"/>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5" name="Straight Connector 34"/>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6" name="Oval 35"/>
          <p:cNvSpPr/>
          <p:nvPr userDrawn="1"/>
        </p:nvSpPr>
        <p:spPr>
          <a:xfrm flipH="1">
            <a:off x="8705212" y="1848862"/>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7" name="Straight Connector 36"/>
          <p:cNvCxnSpPr>
            <a:endCxn id="49" idx="0"/>
          </p:cNvCxnSpPr>
          <p:nvPr userDrawn="1"/>
        </p:nvCxnSpPr>
        <p:spPr>
          <a:xfrm flipV="1">
            <a:off x="418349" y="1933515"/>
            <a:ext cx="0" cy="43371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9" name="Arc 48"/>
          <p:cNvSpPr/>
          <p:nvPr userDrawn="1"/>
        </p:nvSpPr>
        <p:spPr>
          <a:xfrm rot="16200000">
            <a:off x="418349" y="1872633"/>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a:p>
        </p:txBody>
      </p:sp>
      <p:cxnSp>
        <p:nvCxnSpPr>
          <p:cNvPr id="50" name="Straight Connector 49"/>
          <p:cNvCxnSpPr/>
          <p:nvPr userDrawn="1"/>
        </p:nvCxnSpPr>
        <p:spPr>
          <a:xfrm flipH="1">
            <a:off x="479233" y="1872633"/>
            <a:ext cx="82012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 name="Title 2"/>
          <p:cNvSpPr>
            <a:spLocks noGrp="1"/>
          </p:cNvSpPr>
          <p:nvPr>
            <p:ph type="title" hasCustomPrompt="1"/>
          </p:nvPr>
        </p:nvSpPr>
        <p:spPr>
          <a:xfrm>
            <a:off x="592790" y="490635"/>
            <a:ext cx="7886700" cy="1325563"/>
          </a:xfrm>
          <a:prstGeom prst="rect">
            <a:avLst/>
          </a:prstGeom>
        </p:spPr>
        <p:txBody>
          <a:bodyPr anchor="b" anchorCtr="0"/>
          <a:lstStyle>
            <a:lvl1pPr>
              <a:defRPr>
                <a:solidFill>
                  <a:schemeClr val="bg1"/>
                </a:solidFill>
                <a:latin typeface="+mj-lt"/>
              </a:defRPr>
            </a:lvl1pPr>
          </a:lstStyle>
          <a:p>
            <a:r>
              <a:rPr lang="en-US" dirty="0"/>
              <a:t>Presenters (option)</a:t>
            </a:r>
          </a:p>
        </p:txBody>
      </p:sp>
      <p:sp>
        <p:nvSpPr>
          <p:cNvPr id="39" name="Text Placeholder 6"/>
          <p:cNvSpPr>
            <a:spLocks noGrp="1"/>
          </p:cNvSpPr>
          <p:nvPr>
            <p:ph type="body" sz="quarter" idx="12" hasCustomPrompt="1"/>
          </p:nvPr>
        </p:nvSpPr>
        <p:spPr>
          <a:xfrm>
            <a:off x="1811911" y="208574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0" name="Text Placeholder 6"/>
          <p:cNvSpPr>
            <a:spLocks noGrp="1"/>
          </p:cNvSpPr>
          <p:nvPr>
            <p:ph type="body" sz="quarter" idx="14" hasCustomPrompt="1"/>
          </p:nvPr>
        </p:nvSpPr>
        <p:spPr>
          <a:xfrm>
            <a:off x="1811911" y="352009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1" name="Text Placeholder 8"/>
          <p:cNvSpPr>
            <a:spLocks noGrp="1"/>
          </p:cNvSpPr>
          <p:nvPr>
            <p:ph type="body" sz="quarter" idx="16" hasCustomPrompt="1"/>
          </p:nvPr>
        </p:nvSpPr>
        <p:spPr>
          <a:xfrm>
            <a:off x="1811911" y="2499208"/>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2" name="Text Placeholder 8"/>
          <p:cNvSpPr>
            <a:spLocks noGrp="1"/>
          </p:cNvSpPr>
          <p:nvPr>
            <p:ph type="body" sz="quarter" idx="17" hasCustomPrompt="1"/>
          </p:nvPr>
        </p:nvSpPr>
        <p:spPr>
          <a:xfrm>
            <a:off x="1811911" y="3924594"/>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4" name="Text Placeholder 6"/>
          <p:cNvSpPr>
            <a:spLocks noGrp="1"/>
          </p:cNvSpPr>
          <p:nvPr>
            <p:ph type="body" sz="quarter" idx="19" hasCustomPrompt="1"/>
          </p:nvPr>
        </p:nvSpPr>
        <p:spPr>
          <a:xfrm>
            <a:off x="1811911" y="4945485"/>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5" name="Text Placeholder 8"/>
          <p:cNvSpPr>
            <a:spLocks noGrp="1"/>
          </p:cNvSpPr>
          <p:nvPr>
            <p:ph type="body" sz="quarter" idx="20" hasCustomPrompt="1"/>
          </p:nvPr>
        </p:nvSpPr>
        <p:spPr>
          <a:xfrm>
            <a:off x="1811911" y="5349982"/>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6" name="Picture Placeholder 3"/>
          <p:cNvSpPr>
            <a:spLocks noGrp="1" noChangeAspect="1"/>
          </p:cNvSpPr>
          <p:nvPr>
            <p:ph type="pic" sz="quarter" idx="10" hasCustomPrompt="1"/>
          </p:nvPr>
        </p:nvSpPr>
        <p:spPr>
          <a:xfrm>
            <a:off x="685304" y="2088493"/>
            <a:ext cx="950976" cy="950976"/>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47" name="Picture Placeholder 3"/>
          <p:cNvSpPr>
            <a:spLocks noGrp="1" noChangeAspect="1"/>
          </p:cNvSpPr>
          <p:nvPr>
            <p:ph type="pic" sz="quarter" idx="11" hasCustomPrompt="1"/>
          </p:nvPr>
        </p:nvSpPr>
        <p:spPr>
          <a:xfrm>
            <a:off x="685803" y="3514161"/>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48" name="Picture Placeholder 3"/>
          <p:cNvSpPr>
            <a:spLocks noGrp="1" noChangeAspect="1"/>
          </p:cNvSpPr>
          <p:nvPr>
            <p:ph type="pic" sz="quarter" idx="18" hasCustomPrompt="1"/>
          </p:nvPr>
        </p:nvSpPr>
        <p:spPr>
          <a:xfrm>
            <a:off x="685803" y="4939549"/>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Tree>
    <p:extLst>
      <p:ext uri="{BB962C8B-B14F-4D97-AF65-F5344CB8AC3E}">
        <p14:creationId xmlns:p14="http://schemas.microsoft.com/office/powerpoint/2010/main" val="400166792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5.1">
    <p:spTree>
      <p:nvGrpSpPr>
        <p:cNvPr id="1" name=""/>
        <p:cNvGrpSpPr/>
        <p:nvPr/>
      </p:nvGrpSpPr>
      <p:grpSpPr>
        <a:xfrm>
          <a:off x="0" y="0"/>
          <a:ext cx="0" cy="0"/>
          <a:chOff x="0" y="0"/>
          <a:chExt cx="0" cy="0"/>
        </a:xfrm>
      </p:grpSpPr>
      <p:pic>
        <p:nvPicPr>
          <p:cNvPr id="27" name="Picture 26"/>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 (no photo)</a:t>
            </a:r>
          </a:p>
        </p:txBody>
      </p:sp>
      <p:sp>
        <p:nvSpPr>
          <p:cNvPr id="7" name="Text Placeholder 6"/>
          <p:cNvSpPr>
            <a:spLocks noGrp="1"/>
          </p:cNvSpPr>
          <p:nvPr>
            <p:ph type="body" sz="quarter" idx="12" hasCustomPrompt="1"/>
          </p:nvPr>
        </p:nvSpPr>
        <p:spPr>
          <a:xfrm>
            <a:off x="417667" y="131478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30" name="Text Placeholder 6"/>
          <p:cNvSpPr>
            <a:spLocks noGrp="1"/>
          </p:cNvSpPr>
          <p:nvPr>
            <p:ph type="body" sz="quarter" idx="14" hasCustomPrompt="1"/>
          </p:nvPr>
        </p:nvSpPr>
        <p:spPr>
          <a:xfrm>
            <a:off x="417667" y="2784994"/>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9" name="Text Placeholder 8"/>
          <p:cNvSpPr>
            <a:spLocks noGrp="1"/>
          </p:cNvSpPr>
          <p:nvPr>
            <p:ph type="body" sz="quarter" idx="16" hasCustomPrompt="1"/>
          </p:nvPr>
        </p:nvSpPr>
        <p:spPr>
          <a:xfrm>
            <a:off x="417667" y="1728243"/>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8" name="Text Placeholder 8"/>
          <p:cNvSpPr>
            <a:spLocks noGrp="1"/>
          </p:cNvSpPr>
          <p:nvPr>
            <p:ph type="body" sz="quarter" idx="17" hasCustomPrompt="1"/>
          </p:nvPr>
        </p:nvSpPr>
        <p:spPr>
          <a:xfrm>
            <a:off x="417667" y="3189491"/>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5" name="Text Placeholder 6"/>
          <p:cNvSpPr>
            <a:spLocks noGrp="1"/>
          </p:cNvSpPr>
          <p:nvPr>
            <p:ph type="body" sz="quarter" idx="18" hasCustomPrompt="1"/>
          </p:nvPr>
        </p:nvSpPr>
        <p:spPr>
          <a:xfrm>
            <a:off x="417667" y="422831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6" name="Text Placeholder 8"/>
          <p:cNvSpPr>
            <a:spLocks noGrp="1"/>
          </p:cNvSpPr>
          <p:nvPr>
            <p:ph type="body" sz="quarter" idx="19" hasCustomPrompt="1"/>
          </p:nvPr>
        </p:nvSpPr>
        <p:spPr>
          <a:xfrm>
            <a:off x="417667" y="4632809"/>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38387471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5.2">
    <p:spTree>
      <p:nvGrpSpPr>
        <p:cNvPr id="1" name=""/>
        <p:cNvGrpSpPr/>
        <p:nvPr/>
      </p:nvGrpSpPr>
      <p:grpSpPr>
        <a:xfrm>
          <a:off x="0" y="0"/>
          <a:ext cx="0" cy="0"/>
          <a:chOff x="0" y="0"/>
          <a:chExt cx="0" cy="0"/>
        </a:xfrm>
      </p:grpSpPr>
      <p:pic>
        <p:nvPicPr>
          <p:cNvPr id="23" name="Picture 2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 (no photo)</a:t>
            </a:r>
          </a:p>
        </p:txBody>
      </p:sp>
      <p:sp>
        <p:nvSpPr>
          <p:cNvPr id="7" name="Text Placeholder 6"/>
          <p:cNvSpPr>
            <a:spLocks noGrp="1"/>
          </p:cNvSpPr>
          <p:nvPr>
            <p:ph type="body" sz="quarter" idx="12" hasCustomPrompt="1"/>
          </p:nvPr>
        </p:nvSpPr>
        <p:spPr>
          <a:xfrm>
            <a:off x="417667" y="131478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30" name="Text Placeholder 6"/>
          <p:cNvSpPr>
            <a:spLocks noGrp="1"/>
          </p:cNvSpPr>
          <p:nvPr>
            <p:ph type="body" sz="quarter" idx="14" hasCustomPrompt="1"/>
          </p:nvPr>
        </p:nvSpPr>
        <p:spPr>
          <a:xfrm>
            <a:off x="417667" y="2784994"/>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9" name="Text Placeholder 8"/>
          <p:cNvSpPr>
            <a:spLocks noGrp="1"/>
          </p:cNvSpPr>
          <p:nvPr>
            <p:ph type="body" sz="quarter" idx="16" hasCustomPrompt="1"/>
          </p:nvPr>
        </p:nvSpPr>
        <p:spPr>
          <a:xfrm>
            <a:off x="417667" y="1728243"/>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8" name="Text Placeholder 8"/>
          <p:cNvSpPr>
            <a:spLocks noGrp="1"/>
          </p:cNvSpPr>
          <p:nvPr>
            <p:ph type="body" sz="quarter" idx="17" hasCustomPrompt="1"/>
          </p:nvPr>
        </p:nvSpPr>
        <p:spPr>
          <a:xfrm>
            <a:off x="417667" y="3189491"/>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4" name="Text Placeholder 6"/>
          <p:cNvSpPr>
            <a:spLocks noGrp="1"/>
          </p:cNvSpPr>
          <p:nvPr>
            <p:ph type="body" sz="quarter" idx="18" hasCustomPrompt="1"/>
          </p:nvPr>
        </p:nvSpPr>
        <p:spPr>
          <a:xfrm>
            <a:off x="417667" y="422831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5" name="Text Placeholder 8"/>
          <p:cNvSpPr>
            <a:spLocks noGrp="1"/>
          </p:cNvSpPr>
          <p:nvPr>
            <p:ph type="body" sz="quarter" idx="19" hasCustomPrompt="1"/>
          </p:nvPr>
        </p:nvSpPr>
        <p:spPr>
          <a:xfrm>
            <a:off x="417667" y="4632809"/>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396747819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5.3">
    <p:spTree>
      <p:nvGrpSpPr>
        <p:cNvPr id="1" name=""/>
        <p:cNvGrpSpPr/>
        <p:nvPr/>
      </p:nvGrpSpPr>
      <p:grpSpPr>
        <a:xfrm>
          <a:off x="0" y="0"/>
          <a:ext cx="0" cy="0"/>
          <a:chOff x="0" y="0"/>
          <a:chExt cx="0" cy="0"/>
        </a:xfrm>
      </p:grpSpPr>
      <p:pic>
        <p:nvPicPr>
          <p:cNvPr id="23" name="Picture 2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 (no photo)</a:t>
            </a:r>
          </a:p>
        </p:txBody>
      </p:sp>
      <p:sp>
        <p:nvSpPr>
          <p:cNvPr id="7" name="Text Placeholder 6"/>
          <p:cNvSpPr>
            <a:spLocks noGrp="1"/>
          </p:cNvSpPr>
          <p:nvPr>
            <p:ph type="body" sz="quarter" idx="12" hasCustomPrompt="1"/>
          </p:nvPr>
        </p:nvSpPr>
        <p:spPr>
          <a:xfrm>
            <a:off x="417667" y="131478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30" name="Text Placeholder 6"/>
          <p:cNvSpPr>
            <a:spLocks noGrp="1"/>
          </p:cNvSpPr>
          <p:nvPr>
            <p:ph type="body" sz="quarter" idx="14" hasCustomPrompt="1"/>
          </p:nvPr>
        </p:nvSpPr>
        <p:spPr>
          <a:xfrm>
            <a:off x="417667" y="2784994"/>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9" name="Text Placeholder 8"/>
          <p:cNvSpPr>
            <a:spLocks noGrp="1"/>
          </p:cNvSpPr>
          <p:nvPr>
            <p:ph type="body" sz="quarter" idx="16" hasCustomPrompt="1"/>
          </p:nvPr>
        </p:nvSpPr>
        <p:spPr>
          <a:xfrm>
            <a:off x="417667" y="1728243"/>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8" name="Text Placeholder 8"/>
          <p:cNvSpPr>
            <a:spLocks noGrp="1"/>
          </p:cNvSpPr>
          <p:nvPr>
            <p:ph type="body" sz="quarter" idx="17" hasCustomPrompt="1"/>
          </p:nvPr>
        </p:nvSpPr>
        <p:spPr>
          <a:xfrm>
            <a:off x="417667" y="3189491"/>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4" name="Text Placeholder 6"/>
          <p:cNvSpPr>
            <a:spLocks noGrp="1"/>
          </p:cNvSpPr>
          <p:nvPr>
            <p:ph type="body" sz="quarter" idx="18" hasCustomPrompt="1"/>
          </p:nvPr>
        </p:nvSpPr>
        <p:spPr>
          <a:xfrm>
            <a:off x="417667" y="422831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5" name="Text Placeholder 8"/>
          <p:cNvSpPr>
            <a:spLocks noGrp="1"/>
          </p:cNvSpPr>
          <p:nvPr>
            <p:ph type="body" sz="quarter" idx="19" hasCustomPrompt="1"/>
          </p:nvPr>
        </p:nvSpPr>
        <p:spPr>
          <a:xfrm>
            <a:off x="417667" y="4632809"/>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255178434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5.4">
    <p:spTree>
      <p:nvGrpSpPr>
        <p:cNvPr id="1" name=""/>
        <p:cNvGrpSpPr/>
        <p:nvPr/>
      </p:nvGrpSpPr>
      <p:grpSpPr>
        <a:xfrm>
          <a:off x="0" y="0"/>
          <a:ext cx="0" cy="0"/>
          <a:chOff x="0" y="0"/>
          <a:chExt cx="0" cy="0"/>
        </a:xfrm>
      </p:grpSpPr>
      <p:pic>
        <p:nvPicPr>
          <p:cNvPr id="23" name="Picture 2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 (no photo)</a:t>
            </a:r>
          </a:p>
        </p:txBody>
      </p:sp>
      <p:sp>
        <p:nvSpPr>
          <p:cNvPr id="7" name="Text Placeholder 6"/>
          <p:cNvSpPr>
            <a:spLocks noGrp="1"/>
          </p:cNvSpPr>
          <p:nvPr>
            <p:ph type="body" sz="quarter" idx="12" hasCustomPrompt="1"/>
          </p:nvPr>
        </p:nvSpPr>
        <p:spPr>
          <a:xfrm>
            <a:off x="417667" y="131478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30" name="Text Placeholder 6"/>
          <p:cNvSpPr>
            <a:spLocks noGrp="1"/>
          </p:cNvSpPr>
          <p:nvPr>
            <p:ph type="body" sz="quarter" idx="14" hasCustomPrompt="1"/>
          </p:nvPr>
        </p:nvSpPr>
        <p:spPr>
          <a:xfrm>
            <a:off x="417667" y="2784994"/>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9" name="Text Placeholder 8"/>
          <p:cNvSpPr>
            <a:spLocks noGrp="1"/>
          </p:cNvSpPr>
          <p:nvPr>
            <p:ph type="body" sz="quarter" idx="16" hasCustomPrompt="1"/>
          </p:nvPr>
        </p:nvSpPr>
        <p:spPr>
          <a:xfrm>
            <a:off x="417667" y="1728243"/>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8" name="Text Placeholder 8"/>
          <p:cNvSpPr>
            <a:spLocks noGrp="1"/>
          </p:cNvSpPr>
          <p:nvPr>
            <p:ph type="body" sz="quarter" idx="17" hasCustomPrompt="1"/>
          </p:nvPr>
        </p:nvSpPr>
        <p:spPr>
          <a:xfrm>
            <a:off x="417667" y="3189491"/>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4" name="Text Placeholder 6"/>
          <p:cNvSpPr>
            <a:spLocks noGrp="1"/>
          </p:cNvSpPr>
          <p:nvPr>
            <p:ph type="body" sz="quarter" idx="18" hasCustomPrompt="1"/>
          </p:nvPr>
        </p:nvSpPr>
        <p:spPr>
          <a:xfrm>
            <a:off x="417667" y="422831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5" name="Text Placeholder 8"/>
          <p:cNvSpPr>
            <a:spLocks noGrp="1"/>
          </p:cNvSpPr>
          <p:nvPr>
            <p:ph type="body" sz="quarter" idx="19" hasCustomPrompt="1"/>
          </p:nvPr>
        </p:nvSpPr>
        <p:spPr>
          <a:xfrm>
            <a:off x="417667" y="4632809"/>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111213995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5.5">
    <p:spTree>
      <p:nvGrpSpPr>
        <p:cNvPr id="1" name=""/>
        <p:cNvGrpSpPr/>
        <p:nvPr/>
      </p:nvGrpSpPr>
      <p:grpSpPr>
        <a:xfrm>
          <a:off x="0" y="0"/>
          <a:ext cx="0" cy="0"/>
          <a:chOff x="0" y="0"/>
          <a:chExt cx="0" cy="0"/>
        </a:xfrm>
      </p:grpSpPr>
      <p:pic>
        <p:nvPicPr>
          <p:cNvPr id="23" name="Picture 2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 (no photo)</a:t>
            </a:r>
          </a:p>
        </p:txBody>
      </p:sp>
      <p:sp>
        <p:nvSpPr>
          <p:cNvPr id="7" name="Text Placeholder 6"/>
          <p:cNvSpPr>
            <a:spLocks noGrp="1"/>
          </p:cNvSpPr>
          <p:nvPr>
            <p:ph type="body" sz="quarter" idx="12" hasCustomPrompt="1"/>
          </p:nvPr>
        </p:nvSpPr>
        <p:spPr>
          <a:xfrm>
            <a:off x="417667" y="131478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30" name="Text Placeholder 6"/>
          <p:cNvSpPr>
            <a:spLocks noGrp="1"/>
          </p:cNvSpPr>
          <p:nvPr>
            <p:ph type="body" sz="quarter" idx="14" hasCustomPrompt="1"/>
          </p:nvPr>
        </p:nvSpPr>
        <p:spPr>
          <a:xfrm>
            <a:off x="417667" y="2784994"/>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9" name="Text Placeholder 8"/>
          <p:cNvSpPr>
            <a:spLocks noGrp="1"/>
          </p:cNvSpPr>
          <p:nvPr>
            <p:ph type="body" sz="quarter" idx="16" hasCustomPrompt="1"/>
          </p:nvPr>
        </p:nvSpPr>
        <p:spPr>
          <a:xfrm>
            <a:off x="417667" y="1728243"/>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8" name="Text Placeholder 8"/>
          <p:cNvSpPr>
            <a:spLocks noGrp="1"/>
          </p:cNvSpPr>
          <p:nvPr>
            <p:ph type="body" sz="quarter" idx="17" hasCustomPrompt="1"/>
          </p:nvPr>
        </p:nvSpPr>
        <p:spPr>
          <a:xfrm>
            <a:off x="417667" y="3189491"/>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4" name="Text Placeholder 6"/>
          <p:cNvSpPr>
            <a:spLocks noGrp="1"/>
          </p:cNvSpPr>
          <p:nvPr>
            <p:ph type="body" sz="quarter" idx="18" hasCustomPrompt="1"/>
          </p:nvPr>
        </p:nvSpPr>
        <p:spPr>
          <a:xfrm>
            <a:off x="417667" y="422831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5" name="Text Placeholder 8"/>
          <p:cNvSpPr>
            <a:spLocks noGrp="1"/>
          </p:cNvSpPr>
          <p:nvPr>
            <p:ph type="body" sz="quarter" idx="19" hasCustomPrompt="1"/>
          </p:nvPr>
        </p:nvSpPr>
        <p:spPr>
          <a:xfrm>
            <a:off x="417667" y="4632809"/>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65738824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5.6">
    <p:spTree>
      <p:nvGrpSpPr>
        <p:cNvPr id="1" name=""/>
        <p:cNvGrpSpPr/>
        <p:nvPr/>
      </p:nvGrpSpPr>
      <p:grpSpPr>
        <a:xfrm>
          <a:off x="0" y="0"/>
          <a:ext cx="0" cy="0"/>
          <a:chOff x="0" y="0"/>
          <a:chExt cx="0" cy="0"/>
        </a:xfrm>
      </p:grpSpPr>
      <p:pic>
        <p:nvPicPr>
          <p:cNvPr id="23" name="Picture 2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 (no photo)</a:t>
            </a:r>
          </a:p>
        </p:txBody>
      </p:sp>
      <p:sp>
        <p:nvSpPr>
          <p:cNvPr id="7" name="Text Placeholder 6"/>
          <p:cNvSpPr>
            <a:spLocks noGrp="1"/>
          </p:cNvSpPr>
          <p:nvPr>
            <p:ph type="body" sz="quarter" idx="12" hasCustomPrompt="1"/>
          </p:nvPr>
        </p:nvSpPr>
        <p:spPr>
          <a:xfrm>
            <a:off x="417667" y="131478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30" name="Text Placeholder 6"/>
          <p:cNvSpPr>
            <a:spLocks noGrp="1"/>
          </p:cNvSpPr>
          <p:nvPr>
            <p:ph type="body" sz="quarter" idx="14" hasCustomPrompt="1"/>
          </p:nvPr>
        </p:nvSpPr>
        <p:spPr>
          <a:xfrm>
            <a:off x="417667" y="2784994"/>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9" name="Text Placeholder 8"/>
          <p:cNvSpPr>
            <a:spLocks noGrp="1"/>
          </p:cNvSpPr>
          <p:nvPr>
            <p:ph type="body" sz="quarter" idx="16" hasCustomPrompt="1"/>
          </p:nvPr>
        </p:nvSpPr>
        <p:spPr>
          <a:xfrm>
            <a:off x="417667" y="1728243"/>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8" name="Text Placeholder 8"/>
          <p:cNvSpPr>
            <a:spLocks noGrp="1"/>
          </p:cNvSpPr>
          <p:nvPr>
            <p:ph type="body" sz="quarter" idx="17" hasCustomPrompt="1"/>
          </p:nvPr>
        </p:nvSpPr>
        <p:spPr>
          <a:xfrm>
            <a:off x="417667" y="3189491"/>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4" name="Text Placeholder 6"/>
          <p:cNvSpPr>
            <a:spLocks noGrp="1"/>
          </p:cNvSpPr>
          <p:nvPr>
            <p:ph type="body" sz="quarter" idx="18" hasCustomPrompt="1"/>
          </p:nvPr>
        </p:nvSpPr>
        <p:spPr>
          <a:xfrm>
            <a:off x="417667" y="422831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5" name="Text Placeholder 8"/>
          <p:cNvSpPr>
            <a:spLocks noGrp="1"/>
          </p:cNvSpPr>
          <p:nvPr>
            <p:ph type="body" sz="quarter" idx="19" hasCustomPrompt="1"/>
          </p:nvPr>
        </p:nvSpPr>
        <p:spPr>
          <a:xfrm>
            <a:off x="417667" y="4632809"/>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401502080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5.7">
    <p:spTree>
      <p:nvGrpSpPr>
        <p:cNvPr id="1" name=""/>
        <p:cNvGrpSpPr/>
        <p:nvPr/>
      </p:nvGrpSpPr>
      <p:grpSpPr>
        <a:xfrm>
          <a:off x="0" y="0"/>
          <a:ext cx="0" cy="0"/>
          <a:chOff x="0" y="0"/>
          <a:chExt cx="0" cy="0"/>
        </a:xfrm>
      </p:grpSpPr>
      <p:pic>
        <p:nvPicPr>
          <p:cNvPr id="23" name="Picture 2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 (no photo)</a:t>
            </a:r>
          </a:p>
        </p:txBody>
      </p:sp>
      <p:sp>
        <p:nvSpPr>
          <p:cNvPr id="7" name="Text Placeholder 6"/>
          <p:cNvSpPr>
            <a:spLocks noGrp="1"/>
          </p:cNvSpPr>
          <p:nvPr>
            <p:ph type="body" sz="quarter" idx="12" hasCustomPrompt="1"/>
          </p:nvPr>
        </p:nvSpPr>
        <p:spPr>
          <a:xfrm>
            <a:off x="417667" y="131478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30" name="Text Placeholder 6"/>
          <p:cNvSpPr>
            <a:spLocks noGrp="1"/>
          </p:cNvSpPr>
          <p:nvPr>
            <p:ph type="body" sz="quarter" idx="14" hasCustomPrompt="1"/>
          </p:nvPr>
        </p:nvSpPr>
        <p:spPr>
          <a:xfrm>
            <a:off x="417667" y="2784994"/>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9" name="Text Placeholder 8"/>
          <p:cNvSpPr>
            <a:spLocks noGrp="1"/>
          </p:cNvSpPr>
          <p:nvPr>
            <p:ph type="body" sz="quarter" idx="16" hasCustomPrompt="1"/>
          </p:nvPr>
        </p:nvSpPr>
        <p:spPr>
          <a:xfrm>
            <a:off x="417667" y="1728243"/>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8" name="Text Placeholder 8"/>
          <p:cNvSpPr>
            <a:spLocks noGrp="1"/>
          </p:cNvSpPr>
          <p:nvPr>
            <p:ph type="body" sz="quarter" idx="17" hasCustomPrompt="1"/>
          </p:nvPr>
        </p:nvSpPr>
        <p:spPr>
          <a:xfrm>
            <a:off x="417667" y="3189491"/>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4" name="Text Placeholder 6"/>
          <p:cNvSpPr>
            <a:spLocks noGrp="1"/>
          </p:cNvSpPr>
          <p:nvPr>
            <p:ph type="body" sz="quarter" idx="18" hasCustomPrompt="1"/>
          </p:nvPr>
        </p:nvSpPr>
        <p:spPr>
          <a:xfrm>
            <a:off x="417667" y="422831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5" name="Text Placeholder 8"/>
          <p:cNvSpPr>
            <a:spLocks noGrp="1"/>
          </p:cNvSpPr>
          <p:nvPr>
            <p:ph type="body" sz="quarter" idx="19" hasCustomPrompt="1"/>
          </p:nvPr>
        </p:nvSpPr>
        <p:spPr>
          <a:xfrm>
            <a:off x="417667" y="4632809"/>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312243120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5.8">
    <p:spTree>
      <p:nvGrpSpPr>
        <p:cNvPr id="1" name=""/>
        <p:cNvGrpSpPr/>
        <p:nvPr/>
      </p:nvGrpSpPr>
      <p:grpSpPr>
        <a:xfrm>
          <a:off x="0" y="0"/>
          <a:ext cx="0" cy="0"/>
          <a:chOff x="0" y="0"/>
          <a:chExt cx="0" cy="0"/>
        </a:xfrm>
      </p:grpSpPr>
      <p:pic>
        <p:nvPicPr>
          <p:cNvPr id="23" name="Picture 2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2" y="-1"/>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 (no photo)</a:t>
            </a:r>
          </a:p>
        </p:txBody>
      </p:sp>
      <p:sp>
        <p:nvSpPr>
          <p:cNvPr id="7" name="Text Placeholder 6"/>
          <p:cNvSpPr>
            <a:spLocks noGrp="1"/>
          </p:cNvSpPr>
          <p:nvPr>
            <p:ph type="body" sz="quarter" idx="12" hasCustomPrompt="1"/>
          </p:nvPr>
        </p:nvSpPr>
        <p:spPr>
          <a:xfrm>
            <a:off x="417667" y="131478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30" name="Text Placeholder 6"/>
          <p:cNvSpPr>
            <a:spLocks noGrp="1"/>
          </p:cNvSpPr>
          <p:nvPr>
            <p:ph type="body" sz="quarter" idx="14" hasCustomPrompt="1"/>
          </p:nvPr>
        </p:nvSpPr>
        <p:spPr>
          <a:xfrm>
            <a:off x="417667" y="2784994"/>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9" name="Text Placeholder 8"/>
          <p:cNvSpPr>
            <a:spLocks noGrp="1"/>
          </p:cNvSpPr>
          <p:nvPr>
            <p:ph type="body" sz="quarter" idx="16" hasCustomPrompt="1"/>
          </p:nvPr>
        </p:nvSpPr>
        <p:spPr>
          <a:xfrm>
            <a:off x="417667" y="1728243"/>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8" name="Text Placeholder 8"/>
          <p:cNvSpPr>
            <a:spLocks noGrp="1"/>
          </p:cNvSpPr>
          <p:nvPr>
            <p:ph type="body" sz="quarter" idx="17" hasCustomPrompt="1"/>
          </p:nvPr>
        </p:nvSpPr>
        <p:spPr>
          <a:xfrm>
            <a:off x="417667" y="3189491"/>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4" name="Text Placeholder 6"/>
          <p:cNvSpPr>
            <a:spLocks noGrp="1"/>
          </p:cNvSpPr>
          <p:nvPr>
            <p:ph type="body" sz="quarter" idx="18" hasCustomPrompt="1"/>
          </p:nvPr>
        </p:nvSpPr>
        <p:spPr>
          <a:xfrm>
            <a:off x="417667" y="422831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5" name="Text Placeholder 8"/>
          <p:cNvSpPr>
            <a:spLocks noGrp="1"/>
          </p:cNvSpPr>
          <p:nvPr>
            <p:ph type="body" sz="quarter" idx="19" hasCustomPrompt="1"/>
          </p:nvPr>
        </p:nvSpPr>
        <p:spPr>
          <a:xfrm>
            <a:off x="417667" y="4632809"/>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62386876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2_Engage with ICANN White">
    <p:spTree>
      <p:nvGrpSpPr>
        <p:cNvPr id="1" name=""/>
        <p:cNvGrpSpPr/>
        <p:nvPr/>
      </p:nvGrpSpPr>
      <p:grpSpPr>
        <a:xfrm>
          <a:off x="0" y="0"/>
          <a:ext cx="0" cy="0"/>
          <a:chOff x="0" y="0"/>
          <a:chExt cx="0" cy="0"/>
        </a:xfrm>
      </p:grpSpPr>
      <p:sp>
        <p:nvSpPr>
          <p:cNvPr id="3" name="Rectangle 2"/>
          <p:cNvSpPr/>
          <p:nvPr userDrawn="1"/>
        </p:nvSpPr>
        <p:spPr>
          <a:xfrm>
            <a:off x="2313656" y="685224"/>
            <a:ext cx="6830343" cy="186493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sz="1350" dirty="0">
              <a:solidFill>
                <a:prstClr val="white"/>
              </a:solidFill>
              <a:cs typeface="Arial"/>
            </a:endParaRPr>
          </a:p>
        </p:txBody>
      </p:sp>
      <p:sp>
        <p:nvSpPr>
          <p:cNvPr id="4" name="Text Placeholder 32"/>
          <p:cNvSpPr txBox="1">
            <a:spLocks/>
          </p:cNvSpPr>
          <p:nvPr userDrawn="1"/>
        </p:nvSpPr>
        <p:spPr bwMode="auto">
          <a:xfrm>
            <a:off x="2543489" y="1552703"/>
            <a:ext cx="6600509" cy="3298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lstStyle>
            <a:lvl1pPr defTabSz="685800">
              <a:defRPr>
                <a:solidFill>
                  <a:schemeClr val="tx1"/>
                </a:solidFill>
                <a:latin typeface="Calibri" charset="0"/>
                <a:ea typeface="ＭＳ Ｐゴシック" charset="0"/>
              </a:defRPr>
            </a:lvl1pPr>
            <a:lvl2pPr marL="514350" indent="-171450" defTabSz="685800">
              <a:defRPr>
                <a:solidFill>
                  <a:schemeClr val="tx1"/>
                </a:solidFill>
                <a:latin typeface="Calibri" charset="0"/>
                <a:ea typeface="ＭＳ Ｐゴシック" charset="0"/>
              </a:defRPr>
            </a:lvl2pPr>
            <a:lvl3pPr marL="857250" indent="-171450" defTabSz="685800">
              <a:defRPr>
                <a:solidFill>
                  <a:schemeClr val="tx1"/>
                </a:solidFill>
                <a:latin typeface="Calibri" charset="0"/>
                <a:ea typeface="ＭＳ Ｐゴシック" charset="0"/>
              </a:defRPr>
            </a:lvl3pPr>
            <a:lvl4pPr marL="1200150" indent="-171450" defTabSz="685800">
              <a:defRPr>
                <a:solidFill>
                  <a:schemeClr val="tx1"/>
                </a:solidFill>
                <a:latin typeface="Calibri" charset="0"/>
                <a:ea typeface="ＭＳ Ｐゴシック" charset="0"/>
              </a:defRPr>
            </a:lvl4pPr>
            <a:lvl5pPr marL="1543050" indent="-171450" defTabSz="685800">
              <a:defRPr>
                <a:solidFill>
                  <a:schemeClr val="tx1"/>
                </a:solidFill>
                <a:latin typeface="Calibri" charset="0"/>
                <a:ea typeface="ＭＳ Ｐゴシック" charset="0"/>
              </a:defRPr>
            </a:lvl5pPr>
            <a:lvl6pPr marL="2000250" indent="-171450" defTabSz="685800" fontAlgn="base">
              <a:spcBef>
                <a:spcPct val="0"/>
              </a:spcBef>
              <a:spcAft>
                <a:spcPct val="0"/>
              </a:spcAft>
              <a:defRPr>
                <a:solidFill>
                  <a:schemeClr val="tx1"/>
                </a:solidFill>
                <a:latin typeface="Calibri" charset="0"/>
                <a:ea typeface="ＭＳ Ｐゴシック" charset="0"/>
              </a:defRPr>
            </a:lvl6pPr>
            <a:lvl7pPr marL="2457450" indent="-171450" defTabSz="685800" fontAlgn="base">
              <a:spcBef>
                <a:spcPct val="0"/>
              </a:spcBef>
              <a:spcAft>
                <a:spcPct val="0"/>
              </a:spcAft>
              <a:defRPr>
                <a:solidFill>
                  <a:schemeClr val="tx1"/>
                </a:solidFill>
                <a:latin typeface="Calibri" charset="0"/>
                <a:ea typeface="ＭＳ Ｐゴシック" charset="0"/>
              </a:defRPr>
            </a:lvl7pPr>
            <a:lvl8pPr marL="2914650" indent="-171450" defTabSz="685800" fontAlgn="base">
              <a:spcBef>
                <a:spcPct val="0"/>
              </a:spcBef>
              <a:spcAft>
                <a:spcPct val="0"/>
              </a:spcAft>
              <a:defRPr>
                <a:solidFill>
                  <a:schemeClr val="tx1"/>
                </a:solidFill>
                <a:latin typeface="Calibri" charset="0"/>
                <a:ea typeface="ＭＳ Ｐゴシック" charset="0"/>
              </a:defRPr>
            </a:lvl8pPr>
            <a:lvl9pPr marL="3371850" indent="-171450" defTabSz="685800" fontAlgn="base">
              <a:spcBef>
                <a:spcPct val="0"/>
              </a:spcBef>
              <a:spcAft>
                <a:spcPct val="0"/>
              </a:spcAft>
              <a:defRPr>
                <a:solidFill>
                  <a:schemeClr val="tx1"/>
                </a:solidFill>
                <a:latin typeface="Calibri" charset="0"/>
                <a:ea typeface="ＭＳ Ｐゴシック" charset="0"/>
              </a:defRPr>
            </a:lvl9pPr>
          </a:lstStyle>
          <a:p>
            <a:r>
              <a:rPr lang="en-US" sz="2000" dirty="0">
                <a:solidFill>
                  <a:schemeClr val="bg1"/>
                </a:solidFill>
                <a:latin typeface="+mn-lt"/>
                <a:cs typeface="Arial"/>
              </a:rPr>
              <a:t>Visit us at </a:t>
            </a:r>
            <a:r>
              <a:rPr lang="en-US" sz="2000" b="1" dirty="0" err="1">
                <a:solidFill>
                  <a:schemeClr val="bg1"/>
                </a:solidFill>
                <a:latin typeface="+mn-lt"/>
                <a:cs typeface="Arial"/>
              </a:rPr>
              <a:t>icann.org</a:t>
            </a:r>
            <a:endParaRPr lang="en-US" sz="2000" b="1" dirty="0">
              <a:solidFill>
                <a:schemeClr val="bg1"/>
              </a:solidFill>
              <a:latin typeface="+mn-lt"/>
              <a:cs typeface="Arial"/>
            </a:endParaRPr>
          </a:p>
        </p:txBody>
      </p:sp>
      <p:sp>
        <p:nvSpPr>
          <p:cNvPr id="5" name="Text Placeholder 33"/>
          <p:cNvSpPr txBox="1">
            <a:spLocks/>
          </p:cNvSpPr>
          <p:nvPr userDrawn="1"/>
        </p:nvSpPr>
        <p:spPr bwMode="auto">
          <a:xfrm>
            <a:off x="2543489" y="1049144"/>
            <a:ext cx="5230690" cy="32594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lstStyle>
            <a:lvl1pPr defTabSz="455613">
              <a:defRPr>
                <a:solidFill>
                  <a:schemeClr val="tx1"/>
                </a:solidFill>
                <a:latin typeface="Calibri" charset="0"/>
                <a:ea typeface="ＭＳ Ｐゴシック" charset="0"/>
              </a:defRPr>
            </a:lvl1pPr>
            <a:lvl2pPr marL="514350" indent="-171450" defTabSz="455613">
              <a:defRPr>
                <a:solidFill>
                  <a:schemeClr val="tx1"/>
                </a:solidFill>
                <a:latin typeface="Calibri" charset="0"/>
                <a:ea typeface="ＭＳ Ｐゴシック" charset="0"/>
              </a:defRPr>
            </a:lvl2pPr>
            <a:lvl3pPr marL="857250" indent="-171450" defTabSz="455613">
              <a:defRPr>
                <a:solidFill>
                  <a:schemeClr val="tx1"/>
                </a:solidFill>
                <a:latin typeface="Calibri" charset="0"/>
                <a:ea typeface="ＭＳ Ｐゴシック" charset="0"/>
              </a:defRPr>
            </a:lvl3pPr>
            <a:lvl4pPr marL="1200150" indent="-171450" defTabSz="455613">
              <a:defRPr>
                <a:solidFill>
                  <a:schemeClr val="tx1"/>
                </a:solidFill>
                <a:latin typeface="Calibri" charset="0"/>
                <a:ea typeface="ＭＳ Ｐゴシック" charset="0"/>
              </a:defRPr>
            </a:lvl4pPr>
            <a:lvl5pPr marL="1543050" indent="-171450" defTabSz="455613">
              <a:defRPr>
                <a:solidFill>
                  <a:schemeClr val="tx1"/>
                </a:solidFill>
                <a:latin typeface="Calibri" charset="0"/>
                <a:ea typeface="ＭＳ Ｐゴシック" charset="0"/>
              </a:defRPr>
            </a:lvl5pPr>
            <a:lvl6pPr marL="2000250" indent="-171450" defTabSz="455613" fontAlgn="base">
              <a:spcBef>
                <a:spcPct val="0"/>
              </a:spcBef>
              <a:spcAft>
                <a:spcPct val="0"/>
              </a:spcAft>
              <a:defRPr>
                <a:solidFill>
                  <a:schemeClr val="tx1"/>
                </a:solidFill>
                <a:latin typeface="Calibri" charset="0"/>
                <a:ea typeface="ＭＳ Ｐゴシック" charset="0"/>
              </a:defRPr>
            </a:lvl6pPr>
            <a:lvl7pPr marL="2457450" indent="-171450" defTabSz="455613" fontAlgn="base">
              <a:spcBef>
                <a:spcPct val="0"/>
              </a:spcBef>
              <a:spcAft>
                <a:spcPct val="0"/>
              </a:spcAft>
              <a:defRPr>
                <a:solidFill>
                  <a:schemeClr val="tx1"/>
                </a:solidFill>
                <a:latin typeface="Calibri" charset="0"/>
                <a:ea typeface="ＭＳ Ｐゴシック" charset="0"/>
              </a:defRPr>
            </a:lvl7pPr>
            <a:lvl8pPr marL="2914650" indent="-171450" defTabSz="455613" fontAlgn="base">
              <a:spcBef>
                <a:spcPct val="0"/>
              </a:spcBef>
              <a:spcAft>
                <a:spcPct val="0"/>
              </a:spcAft>
              <a:defRPr>
                <a:solidFill>
                  <a:schemeClr val="tx1"/>
                </a:solidFill>
                <a:latin typeface="Calibri" charset="0"/>
                <a:ea typeface="ＭＳ Ｐゴシック" charset="0"/>
              </a:defRPr>
            </a:lvl8pPr>
            <a:lvl9pPr marL="3371850" indent="-171450" defTabSz="455613" fontAlgn="base">
              <a:spcBef>
                <a:spcPct val="0"/>
              </a:spcBef>
              <a:spcAft>
                <a:spcPct val="0"/>
              </a:spcAft>
              <a:defRPr>
                <a:solidFill>
                  <a:schemeClr val="tx1"/>
                </a:solidFill>
                <a:latin typeface="Calibri" charset="0"/>
                <a:ea typeface="ＭＳ Ｐゴシック" charset="0"/>
              </a:defRPr>
            </a:lvl9pPr>
          </a:lstStyle>
          <a:p>
            <a:pPr>
              <a:lnSpc>
                <a:spcPct val="90000"/>
              </a:lnSpc>
              <a:spcBef>
                <a:spcPct val="20000"/>
              </a:spcBef>
            </a:pPr>
            <a:r>
              <a:rPr lang="en-AU" sz="2700" b="1" dirty="0">
                <a:solidFill>
                  <a:schemeClr val="bg1"/>
                </a:solidFill>
                <a:latin typeface="+mn-lt"/>
                <a:ea typeface="Segoe UI" charset="0"/>
                <a:cs typeface="Arial"/>
              </a:rPr>
              <a:t>Thank You and Questions</a:t>
            </a:r>
          </a:p>
        </p:txBody>
      </p:sp>
      <p:sp>
        <p:nvSpPr>
          <p:cNvPr id="6" name="Rectangle 5"/>
          <p:cNvSpPr/>
          <p:nvPr userDrawn="1"/>
        </p:nvSpPr>
        <p:spPr>
          <a:xfrm>
            <a:off x="1" y="685224"/>
            <a:ext cx="2232955" cy="186493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sz="1350">
              <a:solidFill>
                <a:prstClr val="white"/>
              </a:solidFill>
              <a:cs typeface="Arial"/>
            </a:endParaRPr>
          </a:p>
        </p:txBody>
      </p:sp>
      <p:pic>
        <p:nvPicPr>
          <p:cNvPr id="7" name="Picture 6" descr="ICANN_Logo_W.eps"/>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61982" y="871077"/>
            <a:ext cx="1962493" cy="1523172"/>
          </a:xfrm>
          <a:prstGeom prst="rect">
            <a:avLst/>
          </a:prstGeom>
        </p:spPr>
      </p:pic>
      <p:sp>
        <p:nvSpPr>
          <p:cNvPr id="30" name="Text Placeholder 29"/>
          <p:cNvSpPr>
            <a:spLocks noGrp="1"/>
          </p:cNvSpPr>
          <p:nvPr>
            <p:ph type="body" sz="quarter" idx="10" hasCustomPrompt="1"/>
          </p:nvPr>
        </p:nvSpPr>
        <p:spPr>
          <a:xfrm>
            <a:off x="2543489" y="1865312"/>
            <a:ext cx="5973449" cy="346541"/>
          </a:xfrm>
          <a:prstGeom prst="rect">
            <a:avLst/>
          </a:prstGeom>
        </p:spPr>
        <p:txBody>
          <a:bodyPr lIns="0" tIns="0" rIns="0" bIns="0"/>
          <a:lstStyle>
            <a:lvl1pPr marL="0" indent="0">
              <a:buFontTx/>
              <a:buNone/>
              <a:defRPr lang="en-US" sz="2000" kern="1200" dirty="0" smtClean="0">
                <a:solidFill>
                  <a:schemeClr val="bg1"/>
                </a:solidFill>
                <a:latin typeface="+mn-lt"/>
                <a:ea typeface="ＭＳ Ｐゴシック" charset="0"/>
                <a:cs typeface="Arial"/>
              </a:defRPr>
            </a:lvl1pPr>
            <a:lvl2pPr marL="457200" indent="0">
              <a:buFontTx/>
              <a:buNone/>
              <a:defRPr lang="en-US" sz="2000" kern="1200" dirty="0" smtClean="0">
                <a:solidFill>
                  <a:schemeClr val="bg1"/>
                </a:solidFill>
                <a:latin typeface="+mn-lt"/>
                <a:ea typeface="ＭＳ Ｐゴシック" charset="0"/>
                <a:cs typeface="Arial"/>
              </a:defRPr>
            </a:lvl2pPr>
            <a:lvl3pPr marL="914400" indent="0">
              <a:buFontTx/>
              <a:buNone/>
              <a:defRPr lang="en-US" sz="2000" kern="1200" dirty="0" smtClean="0">
                <a:solidFill>
                  <a:schemeClr val="bg1"/>
                </a:solidFill>
                <a:latin typeface="+mn-lt"/>
                <a:ea typeface="ＭＳ Ｐゴシック" charset="0"/>
                <a:cs typeface="Arial"/>
              </a:defRPr>
            </a:lvl3pPr>
            <a:lvl4pPr marL="1371600" indent="0">
              <a:buFontTx/>
              <a:buNone/>
              <a:defRPr lang="en-US" sz="2000" kern="1200" dirty="0" smtClean="0">
                <a:solidFill>
                  <a:schemeClr val="bg1"/>
                </a:solidFill>
                <a:latin typeface="+mn-lt"/>
                <a:ea typeface="ＭＳ Ｐゴシック" charset="0"/>
                <a:cs typeface="Arial"/>
              </a:defRPr>
            </a:lvl4pPr>
            <a:lvl5pPr marL="1828800" indent="0">
              <a:buFontTx/>
              <a:buNone/>
              <a:defRPr lang="en-US" sz="2000" kern="1200" dirty="0">
                <a:solidFill>
                  <a:schemeClr val="bg1"/>
                </a:solidFill>
                <a:latin typeface="+mn-lt"/>
                <a:ea typeface="ＭＳ Ｐゴシック" charset="0"/>
                <a:cs typeface="Arial"/>
              </a:defRPr>
            </a:lvl5pPr>
          </a:lstStyle>
          <a:p>
            <a:pPr lvl="0"/>
            <a:r>
              <a:rPr lang="en-US" dirty="0"/>
              <a:t>Email: email</a:t>
            </a:r>
          </a:p>
        </p:txBody>
      </p:sp>
      <p:sp>
        <p:nvSpPr>
          <p:cNvPr id="31"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accent6">
                    <a:lumMod val="50000"/>
                  </a:schemeClr>
                </a:solidFill>
              </a:defRPr>
            </a:lvl1pPr>
          </a:lstStyle>
          <a:p>
            <a:r>
              <a:rPr lang="en-US" dirty="0"/>
              <a:t>Engage with ICANN</a:t>
            </a:r>
          </a:p>
        </p:txBody>
      </p:sp>
      <p:grpSp>
        <p:nvGrpSpPr>
          <p:cNvPr id="32" name="Group 31"/>
          <p:cNvGrpSpPr/>
          <p:nvPr userDrawn="1"/>
        </p:nvGrpSpPr>
        <p:grpSpPr>
          <a:xfrm>
            <a:off x="2543489" y="4228306"/>
            <a:ext cx="3416667" cy="365760"/>
            <a:chOff x="5325979" y="4715893"/>
            <a:chExt cx="3416667" cy="365760"/>
          </a:xfrm>
        </p:grpSpPr>
        <p:sp>
          <p:nvSpPr>
            <p:cNvPr id="33" name="Text Placeholder 32"/>
            <p:cNvSpPr txBox="1">
              <a:spLocks/>
            </p:cNvSpPr>
            <p:nvPr/>
          </p:nvSpPr>
          <p:spPr>
            <a:xfrm>
              <a:off x="5793339" y="4734885"/>
              <a:ext cx="2949307" cy="339725"/>
            </a:xfrm>
            <a:prstGeom prst="rect">
              <a:avLst/>
            </a:prstGeom>
          </p:spPr>
          <p:txBody>
            <a:bodyPr lIns="0" tIns="0" rIns="0" bIns="0" anchor="ct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defTabSz="457082">
                <a:spcBef>
                  <a:spcPct val="20000"/>
                </a:spcBef>
                <a:buNone/>
                <a:defRPr/>
              </a:pPr>
              <a:r>
                <a:rPr lang="en-US" sz="1400" dirty="0" err="1">
                  <a:solidFill>
                    <a:srgbClr val="0A304B"/>
                  </a:solidFill>
                  <a:latin typeface="+mn-lt"/>
                  <a:ea typeface="Segoe UI" panose="020B0502040204020203" pitchFamily="34" charset="0"/>
                  <a:cs typeface="Arial"/>
                  <a:hlinkClick r:id="rId3"/>
                </a:rPr>
                <a:t>flickr.com</a:t>
              </a:r>
              <a:r>
                <a:rPr lang="en-US" sz="1400" dirty="0">
                  <a:solidFill>
                    <a:srgbClr val="0A304B"/>
                  </a:solidFill>
                  <a:latin typeface="+mn-lt"/>
                  <a:ea typeface="Segoe UI" panose="020B0502040204020203" pitchFamily="34" charset="0"/>
                  <a:cs typeface="Arial"/>
                  <a:hlinkClick r:id="rId3"/>
                </a:rPr>
                <a:t>/</a:t>
              </a:r>
              <a:r>
                <a:rPr lang="en-US" sz="1400" dirty="0" err="1">
                  <a:solidFill>
                    <a:srgbClr val="0A304B"/>
                  </a:solidFill>
                  <a:latin typeface="+mn-lt"/>
                  <a:ea typeface="Segoe UI" panose="020B0502040204020203" pitchFamily="34" charset="0"/>
                  <a:cs typeface="Arial"/>
                  <a:hlinkClick r:id="rId3"/>
                </a:rPr>
                <a:t>icann</a:t>
              </a:r>
              <a:endParaRPr lang="en-US" sz="1400" dirty="0">
                <a:solidFill>
                  <a:srgbClr val="0A304B"/>
                </a:solidFill>
                <a:latin typeface="+mn-lt"/>
                <a:ea typeface="Segoe UI" panose="020B0502040204020203" pitchFamily="34" charset="0"/>
                <a:cs typeface="Arial"/>
              </a:endParaRPr>
            </a:p>
          </p:txBody>
        </p:sp>
        <p:pic>
          <p:nvPicPr>
            <p:cNvPr id="34" name="Picture 33" descr="1420947842_social_style_3_flikr-128.png">
              <a:hlinkClick r:id="rId4" action="ppaction://hlinkfile"/>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325979" y="4715893"/>
              <a:ext cx="365760" cy="365760"/>
            </a:xfrm>
            <a:prstGeom prst="rect">
              <a:avLst/>
            </a:prstGeom>
          </p:spPr>
        </p:pic>
      </p:grpSp>
      <p:grpSp>
        <p:nvGrpSpPr>
          <p:cNvPr id="35" name="Group 34"/>
          <p:cNvGrpSpPr/>
          <p:nvPr userDrawn="1"/>
        </p:nvGrpSpPr>
        <p:grpSpPr>
          <a:xfrm>
            <a:off x="2543489" y="4726326"/>
            <a:ext cx="3636602" cy="365760"/>
            <a:chOff x="1235726" y="5571713"/>
            <a:chExt cx="3636602" cy="365760"/>
          </a:xfrm>
        </p:grpSpPr>
        <p:sp>
          <p:nvSpPr>
            <p:cNvPr id="36" name="Text Placeholder 32"/>
            <p:cNvSpPr txBox="1">
              <a:spLocks/>
            </p:cNvSpPr>
            <p:nvPr/>
          </p:nvSpPr>
          <p:spPr>
            <a:xfrm>
              <a:off x="1703086" y="5592033"/>
              <a:ext cx="3169242" cy="339725"/>
            </a:xfrm>
            <a:prstGeom prst="rect">
              <a:avLst/>
            </a:prstGeom>
          </p:spPr>
          <p:txBody>
            <a:bodyPr lIns="0" tIns="0" rIns="0" bIns="0" anchor="ct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defTabSz="457082">
                <a:spcBef>
                  <a:spcPct val="20000"/>
                </a:spcBef>
                <a:buNone/>
                <a:defRPr/>
              </a:pPr>
              <a:r>
                <a:rPr lang="en-US" sz="1400" dirty="0" err="1">
                  <a:solidFill>
                    <a:srgbClr val="0A304B"/>
                  </a:solidFill>
                  <a:latin typeface="+mn-lt"/>
                  <a:ea typeface="Segoe UI" panose="020B0502040204020203" pitchFamily="34" charset="0"/>
                  <a:cs typeface="Arial"/>
                  <a:hlinkClick r:id="rId6"/>
                </a:rPr>
                <a:t>linkedin</a:t>
              </a:r>
              <a:r>
                <a:rPr lang="en-US" sz="1400" dirty="0">
                  <a:solidFill>
                    <a:srgbClr val="0A304B"/>
                  </a:solidFill>
                  <a:latin typeface="+mn-lt"/>
                  <a:ea typeface="Segoe UI" panose="020B0502040204020203" pitchFamily="34" charset="0"/>
                  <a:cs typeface="Arial"/>
                  <a:hlinkClick r:id="rId6"/>
                </a:rPr>
                <a:t>/company/</a:t>
              </a:r>
              <a:r>
                <a:rPr lang="en-US" sz="1400" dirty="0" err="1">
                  <a:solidFill>
                    <a:srgbClr val="0A304B"/>
                  </a:solidFill>
                  <a:latin typeface="+mn-lt"/>
                  <a:ea typeface="Segoe UI" panose="020B0502040204020203" pitchFamily="34" charset="0"/>
                  <a:cs typeface="Arial"/>
                  <a:hlinkClick r:id="rId6"/>
                </a:rPr>
                <a:t>icann</a:t>
              </a:r>
              <a:endParaRPr lang="en-US" sz="1400" dirty="0">
                <a:solidFill>
                  <a:srgbClr val="0A304B"/>
                </a:solidFill>
                <a:latin typeface="+mn-lt"/>
                <a:ea typeface="Segoe UI" panose="020B0502040204020203" pitchFamily="34" charset="0"/>
                <a:cs typeface="Arial"/>
              </a:endParaRPr>
            </a:p>
          </p:txBody>
        </p:sp>
        <p:pic>
          <p:nvPicPr>
            <p:cNvPr id="37" name="Picture 36" descr="1420948164_social_style_3_in-128.png">
              <a:hlinkClick r:id="rId7" action="ppaction://hlinkfile"/>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1235726" y="5571713"/>
              <a:ext cx="365760" cy="365760"/>
            </a:xfrm>
            <a:prstGeom prst="rect">
              <a:avLst/>
            </a:prstGeom>
          </p:spPr>
        </p:pic>
      </p:grpSp>
      <p:grpSp>
        <p:nvGrpSpPr>
          <p:cNvPr id="38" name="Group 37"/>
          <p:cNvGrpSpPr/>
          <p:nvPr userDrawn="1"/>
        </p:nvGrpSpPr>
        <p:grpSpPr>
          <a:xfrm>
            <a:off x="2543489" y="2734246"/>
            <a:ext cx="2809587" cy="365760"/>
            <a:chOff x="1235726" y="3073176"/>
            <a:chExt cx="2809587" cy="365760"/>
          </a:xfrm>
        </p:grpSpPr>
        <p:sp>
          <p:nvSpPr>
            <p:cNvPr id="39" name="Text Placeholder 32"/>
            <p:cNvSpPr txBox="1">
              <a:spLocks/>
            </p:cNvSpPr>
            <p:nvPr/>
          </p:nvSpPr>
          <p:spPr>
            <a:xfrm>
              <a:off x="1703087" y="3093496"/>
              <a:ext cx="2342226" cy="339725"/>
            </a:xfrm>
            <a:prstGeom prst="rect">
              <a:avLst/>
            </a:prstGeom>
          </p:spPr>
          <p:txBody>
            <a:bodyPr lIns="0" tIns="0" rIns="0" bIns="0" anchor="ct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defTabSz="457082">
                <a:spcBef>
                  <a:spcPct val="20000"/>
                </a:spcBef>
                <a:buNone/>
                <a:defRPr/>
              </a:pPr>
              <a:r>
                <a:rPr lang="en-US" sz="1400" dirty="0">
                  <a:solidFill>
                    <a:srgbClr val="0A304B"/>
                  </a:solidFill>
                  <a:latin typeface="+mn-lt"/>
                  <a:ea typeface="Segoe UI" panose="020B0502040204020203" pitchFamily="34" charset="0"/>
                  <a:cs typeface="Arial"/>
                  <a:hlinkClick r:id="rId9"/>
                </a:rPr>
                <a:t>@</a:t>
              </a:r>
              <a:r>
                <a:rPr lang="en-US" sz="1400" dirty="0" err="1">
                  <a:solidFill>
                    <a:srgbClr val="0A304B"/>
                  </a:solidFill>
                  <a:latin typeface="+mn-lt"/>
                  <a:ea typeface="Segoe UI" panose="020B0502040204020203" pitchFamily="34" charset="0"/>
                  <a:cs typeface="Arial"/>
                  <a:hlinkClick r:id="rId9"/>
                </a:rPr>
                <a:t>icann</a:t>
              </a:r>
              <a:endParaRPr lang="en-US" sz="1400" dirty="0">
                <a:solidFill>
                  <a:srgbClr val="0A304B"/>
                </a:solidFill>
                <a:latin typeface="+mn-lt"/>
                <a:ea typeface="Segoe UI" panose="020B0502040204020203" pitchFamily="34" charset="0"/>
                <a:cs typeface="Arial"/>
              </a:endParaRPr>
            </a:p>
          </p:txBody>
        </p:sp>
        <p:pic>
          <p:nvPicPr>
            <p:cNvPr id="40" name="Picture 39" descr="1420948433_social_style_3_twiter-128.png">
              <a:hlinkClick r:id="rId10" action="ppaction://hlinkfile"/>
            </p:cNvPr>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1235726" y="3073176"/>
              <a:ext cx="365760" cy="365760"/>
            </a:xfrm>
            <a:prstGeom prst="rect">
              <a:avLst/>
            </a:prstGeom>
          </p:spPr>
        </p:pic>
      </p:grpSp>
      <p:grpSp>
        <p:nvGrpSpPr>
          <p:cNvPr id="41" name="Group 40"/>
          <p:cNvGrpSpPr/>
          <p:nvPr userDrawn="1"/>
        </p:nvGrpSpPr>
        <p:grpSpPr>
          <a:xfrm>
            <a:off x="2543489" y="3232266"/>
            <a:ext cx="3730320" cy="365760"/>
            <a:chOff x="1235727" y="3892739"/>
            <a:chExt cx="3730320" cy="365760"/>
          </a:xfrm>
        </p:grpSpPr>
        <p:sp>
          <p:nvSpPr>
            <p:cNvPr id="42" name="Text Placeholder 32"/>
            <p:cNvSpPr txBox="1">
              <a:spLocks/>
            </p:cNvSpPr>
            <p:nvPr/>
          </p:nvSpPr>
          <p:spPr>
            <a:xfrm>
              <a:off x="1703086" y="3913059"/>
              <a:ext cx="3262961" cy="339725"/>
            </a:xfrm>
            <a:prstGeom prst="rect">
              <a:avLst/>
            </a:prstGeom>
          </p:spPr>
          <p:txBody>
            <a:bodyPr lIns="0" tIns="0" rIns="0" bIns="0" anchor="ct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defTabSz="457082">
                <a:spcBef>
                  <a:spcPct val="20000"/>
                </a:spcBef>
                <a:buNone/>
                <a:defRPr/>
              </a:pPr>
              <a:r>
                <a:rPr lang="en-US" sz="1400" dirty="0">
                  <a:solidFill>
                    <a:srgbClr val="0A304B"/>
                  </a:solidFill>
                  <a:latin typeface="+mn-lt"/>
                  <a:ea typeface="Segoe UI" panose="020B0502040204020203" pitchFamily="34" charset="0"/>
                  <a:cs typeface="Arial"/>
                  <a:hlinkClick r:id="rId12"/>
                </a:rPr>
                <a:t>facebook.com/</a:t>
              </a:r>
              <a:r>
                <a:rPr lang="en-US" sz="1400" dirty="0" err="1">
                  <a:solidFill>
                    <a:srgbClr val="0A304B"/>
                  </a:solidFill>
                  <a:latin typeface="+mn-lt"/>
                  <a:ea typeface="Segoe UI" panose="020B0502040204020203" pitchFamily="34" charset="0"/>
                  <a:cs typeface="Arial"/>
                  <a:hlinkClick r:id="rId12"/>
                </a:rPr>
                <a:t>icannorg</a:t>
              </a:r>
              <a:r>
                <a:rPr lang="en-US" sz="1400" dirty="0">
                  <a:solidFill>
                    <a:srgbClr val="0A304B"/>
                  </a:solidFill>
                  <a:latin typeface="+mn-lt"/>
                  <a:ea typeface="Segoe UI" panose="020B0502040204020203" pitchFamily="34" charset="0"/>
                  <a:cs typeface="Arial"/>
                  <a:hlinkClick r:id="rId12"/>
                </a:rPr>
                <a:t> </a:t>
              </a:r>
              <a:endParaRPr lang="en-US" sz="1400" dirty="0">
                <a:solidFill>
                  <a:srgbClr val="0A304B"/>
                </a:solidFill>
                <a:latin typeface="+mn-lt"/>
                <a:ea typeface="Segoe UI" panose="020B0502040204020203" pitchFamily="34" charset="0"/>
                <a:cs typeface="Arial"/>
              </a:endParaRPr>
            </a:p>
          </p:txBody>
        </p:sp>
        <p:pic>
          <p:nvPicPr>
            <p:cNvPr id="43" name="Picture 42" descr="1420948141_social_style_3_facebook-128.png">
              <a:hlinkClick r:id="rId13" action="ppaction://hlinkfile"/>
            </p:cNvPr>
            <p:cNvPicPr>
              <a:picLocks noChangeAspect="1"/>
            </p:cNvPicPr>
            <p:nvPr/>
          </p:nvPicPr>
          <p:blipFill>
            <a:blip r:embed="rId14" cstate="email">
              <a:extLst>
                <a:ext uri="{28A0092B-C50C-407E-A947-70E740481C1C}">
                  <a14:useLocalDpi xmlns:a14="http://schemas.microsoft.com/office/drawing/2010/main"/>
                </a:ext>
              </a:extLst>
            </a:blip>
            <a:stretch>
              <a:fillRect/>
            </a:stretch>
          </p:blipFill>
          <p:spPr>
            <a:xfrm>
              <a:off x="1235727" y="3892739"/>
              <a:ext cx="365760" cy="365760"/>
            </a:xfrm>
            <a:prstGeom prst="rect">
              <a:avLst/>
            </a:prstGeom>
          </p:spPr>
        </p:pic>
      </p:grpSp>
      <p:grpSp>
        <p:nvGrpSpPr>
          <p:cNvPr id="44" name="Group 43"/>
          <p:cNvGrpSpPr/>
          <p:nvPr userDrawn="1"/>
        </p:nvGrpSpPr>
        <p:grpSpPr>
          <a:xfrm>
            <a:off x="2543489" y="3730286"/>
            <a:ext cx="3636602" cy="365760"/>
            <a:chOff x="1235726" y="4721075"/>
            <a:chExt cx="3636602" cy="365760"/>
          </a:xfrm>
        </p:grpSpPr>
        <p:pic>
          <p:nvPicPr>
            <p:cNvPr id="45" name="Picture 44" descr="1420948149_social_style_3_youtube-128.png">
              <a:hlinkClick r:id="rId15" action="ppaction://hlinkfile"/>
            </p:cNvPr>
            <p:cNvPicPr>
              <a:picLocks noChangeAspect="1"/>
            </p:cNvPicPr>
            <p:nvPr/>
          </p:nvPicPr>
          <p:blipFill>
            <a:blip r:embed="rId16" cstate="email">
              <a:extLst>
                <a:ext uri="{28A0092B-C50C-407E-A947-70E740481C1C}">
                  <a14:useLocalDpi xmlns:a14="http://schemas.microsoft.com/office/drawing/2010/main"/>
                </a:ext>
              </a:extLst>
            </a:blip>
            <a:stretch>
              <a:fillRect/>
            </a:stretch>
          </p:blipFill>
          <p:spPr>
            <a:xfrm>
              <a:off x="1235726" y="4721075"/>
              <a:ext cx="365760" cy="365760"/>
            </a:xfrm>
            <a:prstGeom prst="rect">
              <a:avLst/>
            </a:prstGeom>
          </p:spPr>
        </p:pic>
        <p:sp>
          <p:nvSpPr>
            <p:cNvPr id="46" name="Text Placeholder 32"/>
            <p:cNvSpPr txBox="1">
              <a:spLocks/>
            </p:cNvSpPr>
            <p:nvPr/>
          </p:nvSpPr>
          <p:spPr>
            <a:xfrm>
              <a:off x="1703086" y="4734885"/>
              <a:ext cx="3169242" cy="339725"/>
            </a:xfrm>
            <a:prstGeom prst="rect">
              <a:avLst/>
            </a:prstGeom>
          </p:spPr>
          <p:txBody>
            <a:bodyPr lIns="0" tIns="0" rIns="0" bIns="0" anchor="ct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defTabSz="457082">
                <a:spcBef>
                  <a:spcPct val="20000"/>
                </a:spcBef>
                <a:buNone/>
                <a:defRPr/>
              </a:pPr>
              <a:r>
                <a:rPr lang="en-US" sz="1400" dirty="0">
                  <a:solidFill>
                    <a:srgbClr val="0A304B"/>
                  </a:solidFill>
                  <a:latin typeface="+mn-lt"/>
                  <a:ea typeface="Segoe UI" panose="020B0502040204020203" pitchFamily="34" charset="0"/>
                  <a:cs typeface="Arial"/>
                  <a:hlinkClick r:id="rId17"/>
                </a:rPr>
                <a:t>youtube.com/</a:t>
              </a:r>
              <a:r>
                <a:rPr lang="en-US" sz="1400" dirty="0" err="1">
                  <a:solidFill>
                    <a:srgbClr val="0A304B"/>
                  </a:solidFill>
                  <a:latin typeface="+mn-lt"/>
                  <a:ea typeface="Segoe UI" panose="020B0502040204020203" pitchFamily="34" charset="0"/>
                  <a:cs typeface="Arial"/>
                  <a:hlinkClick r:id="rId17"/>
                </a:rPr>
                <a:t>icannnews</a:t>
              </a:r>
              <a:endParaRPr lang="en-US" sz="1400" dirty="0">
                <a:solidFill>
                  <a:srgbClr val="0A304B"/>
                </a:solidFill>
                <a:latin typeface="+mn-lt"/>
                <a:ea typeface="Segoe UI" panose="020B0502040204020203" pitchFamily="34" charset="0"/>
                <a:cs typeface="Arial"/>
              </a:endParaRPr>
            </a:p>
          </p:txBody>
        </p:sp>
      </p:grpSp>
      <p:grpSp>
        <p:nvGrpSpPr>
          <p:cNvPr id="47" name="Group 46"/>
          <p:cNvGrpSpPr/>
          <p:nvPr userDrawn="1"/>
        </p:nvGrpSpPr>
        <p:grpSpPr>
          <a:xfrm>
            <a:off x="2543489" y="5722367"/>
            <a:ext cx="2586167" cy="365760"/>
            <a:chOff x="5325979" y="3073176"/>
            <a:chExt cx="2586167" cy="365760"/>
          </a:xfrm>
        </p:grpSpPr>
        <p:sp>
          <p:nvSpPr>
            <p:cNvPr id="48" name="Text Placeholder 32"/>
            <p:cNvSpPr txBox="1">
              <a:spLocks/>
            </p:cNvSpPr>
            <p:nvPr/>
          </p:nvSpPr>
          <p:spPr>
            <a:xfrm>
              <a:off x="5793339" y="3093496"/>
              <a:ext cx="2118807" cy="339725"/>
            </a:xfrm>
            <a:prstGeom prst="rect">
              <a:avLst/>
            </a:prstGeom>
          </p:spPr>
          <p:txBody>
            <a:bodyPr lIns="0" tIns="0" rIns="0" bIns="0" anchor="ct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defTabSz="457082">
                <a:spcBef>
                  <a:spcPct val="20000"/>
                </a:spcBef>
                <a:buNone/>
                <a:defRPr/>
              </a:pPr>
              <a:r>
                <a:rPr lang="en-US" sz="1400" dirty="0" err="1">
                  <a:solidFill>
                    <a:srgbClr val="0A304B"/>
                  </a:solidFill>
                  <a:latin typeface="+mn-lt"/>
                  <a:ea typeface="Segoe UI" panose="020B0502040204020203" pitchFamily="34" charset="0"/>
                  <a:cs typeface="Arial"/>
                  <a:hlinkClick r:id="rId18"/>
                </a:rPr>
                <a:t>soundcloud</a:t>
              </a:r>
              <a:r>
                <a:rPr lang="en-US" sz="1400" dirty="0">
                  <a:solidFill>
                    <a:srgbClr val="0A304B"/>
                  </a:solidFill>
                  <a:latin typeface="+mn-lt"/>
                  <a:ea typeface="Segoe UI" panose="020B0502040204020203" pitchFamily="34" charset="0"/>
                  <a:cs typeface="Arial"/>
                  <a:hlinkClick r:id="rId18"/>
                </a:rPr>
                <a:t>/</a:t>
              </a:r>
              <a:r>
                <a:rPr lang="en-US" sz="1400" dirty="0" err="1">
                  <a:solidFill>
                    <a:srgbClr val="0A304B"/>
                  </a:solidFill>
                  <a:latin typeface="+mn-lt"/>
                  <a:ea typeface="Segoe UI" panose="020B0502040204020203" pitchFamily="34" charset="0"/>
                  <a:cs typeface="Arial"/>
                  <a:hlinkClick r:id="rId18"/>
                </a:rPr>
                <a:t>icann</a:t>
              </a:r>
              <a:endParaRPr lang="en-US" sz="1400" dirty="0">
                <a:solidFill>
                  <a:srgbClr val="0A304B"/>
                </a:solidFill>
                <a:latin typeface="+mn-lt"/>
                <a:ea typeface="Segoe UI" panose="020B0502040204020203" pitchFamily="34" charset="0"/>
                <a:cs typeface="Arial"/>
              </a:endParaRPr>
            </a:p>
          </p:txBody>
        </p:sp>
        <p:pic>
          <p:nvPicPr>
            <p:cNvPr id="49" name="Picture 48"/>
            <p:cNvPicPr>
              <a:picLocks noChangeAspect="1"/>
            </p:cNvPicPr>
            <p:nvPr/>
          </p:nvPicPr>
          <p:blipFill>
            <a:blip r:embed="rId19" cstate="email">
              <a:extLst>
                <a:ext uri="{28A0092B-C50C-407E-A947-70E740481C1C}">
                  <a14:useLocalDpi xmlns:a14="http://schemas.microsoft.com/office/drawing/2010/main"/>
                </a:ext>
              </a:extLst>
            </a:blip>
            <a:stretch>
              <a:fillRect/>
            </a:stretch>
          </p:blipFill>
          <p:spPr>
            <a:xfrm>
              <a:off x="5325979" y="3073176"/>
              <a:ext cx="365760" cy="365760"/>
            </a:xfrm>
            <a:prstGeom prst="rect">
              <a:avLst/>
            </a:prstGeom>
          </p:spPr>
        </p:pic>
      </p:grpSp>
      <p:grpSp>
        <p:nvGrpSpPr>
          <p:cNvPr id="50" name="Group 49"/>
          <p:cNvGrpSpPr/>
          <p:nvPr userDrawn="1"/>
        </p:nvGrpSpPr>
        <p:grpSpPr>
          <a:xfrm>
            <a:off x="2543489" y="5224346"/>
            <a:ext cx="3416667" cy="365760"/>
            <a:chOff x="5325979" y="5571713"/>
            <a:chExt cx="3416667" cy="365760"/>
          </a:xfrm>
        </p:grpSpPr>
        <p:sp>
          <p:nvSpPr>
            <p:cNvPr id="51" name="Text Placeholder 32"/>
            <p:cNvSpPr txBox="1">
              <a:spLocks/>
            </p:cNvSpPr>
            <p:nvPr/>
          </p:nvSpPr>
          <p:spPr>
            <a:xfrm>
              <a:off x="5793339" y="5592033"/>
              <a:ext cx="2949307" cy="339725"/>
            </a:xfrm>
            <a:prstGeom prst="rect">
              <a:avLst/>
            </a:prstGeom>
          </p:spPr>
          <p:txBody>
            <a:bodyPr lIns="0" tIns="0" rIns="0" bIns="0" anchor="ct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defTabSz="457082">
                <a:spcBef>
                  <a:spcPct val="20000"/>
                </a:spcBef>
                <a:buNone/>
                <a:defRPr/>
              </a:pPr>
              <a:r>
                <a:rPr lang="en-US" sz="1400" dirty="0" err="1">
                  <a:solidFill>
                    <a:srgbClr val="0A304B"/>
                  </a:solidFill>
                  <a:latin typeface="+mn-lt"/>
                  <a:ea typeface="Segoe UI" panose="020B0502040204020203" pitchFamily="34" charset="0"/>
                  <a:cs typeface="Arial"/>
                  <a:hlinkClick r:id="rId20"/>
                </a:rPr>
                <a:t>slideshare</a:t>
              </a:r>
              <a:r>
                <a:rPr lang="en-US" sz="1400" dirty="0">
                  <a:solidFill>
                    <a:srgbClr val="0A304B"/>
                  </a:solidFill>
                  <a:latin typeface="+mn-lt"/>
                  <a:ea typeface="Segoe UI" panose="020B0502040204020203" pitchFamily="34" charset="0"/>
                  <a:cs typeface="Arial"/>
                  <a:hlinkClick r:id="rId20"/>
                </a:rPr>
                <a:t>/</a:t>
              </a:r>
              <a:r>
                <a:rPr lang="en-US" sz="1400" dirty="0" err="1">
                  <a:solidFill>
                    <a:srgbClr val="0A304B"/>
                  </a:solidFill>
                  <a:latin typeface="+mn-lt"/>
                  <a:ea typeface="Segoe UI" panose="020B0502040204020203" pitchFamily="34" charset="0"/>
                  <a:cs typeface="Arial"/>
                  <a:hlinkClick r:id="rId20"/>
                </a:rPr>
                <a:t>icannpresentations</a:t>
              </a:r>
              <a:endParaRPr lang="en-US" sz="1400" dirty="0">
                <a:solidFill>
                  <a:srgbClr val="0A304B"/>
                </a:solidFill>
                <a:latin typeface="+mn-lt"/>
                <a:ea typeface="Segoe UI" panose="020B0502040204020203" pitchFamily="34" charset="0"/>
                <a:cs typeface="Arial"/>
              </a:endParaRPr>
            </a:p>
          </p:txBody>
        </p:sp>
        <p:pic>
          <p:nvPicPr>
            <p:cNvPr id="52" name="Picture 51" descr="1420948164_social_style_3_in-128.png">
              <a:hlinkClick r:id="rId7" action="ppaction://hlinkfile"/>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5325979" y="5571713"/>
              <a:ext cx="365760" cy="365760"/>
            </a:xfrm>
            <a:prstGeom prst="rect">
              <a:avLst/>
            </a:prstGeom>
          </p:spPr>
        </p:pic>
      </p:grpSp>
    </p:spTree>
    <p:extLst>
      <p:ext uri="{BB962C8B-B14F-4D97-AF65-F5344CB8AC3E}">
        <p14:creationId xmlns:p14="http://schemas.microsoft.com/office/powerpoint/2010/main" val="422869626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Engage with ICANN Blue">
    <p:spTree>
      <p:nvGrpSpPr>
        <p:cNvPr id="1" name=""/>
        <p:cNvGrpSpPr/>
        <p:nvPr/>
      </p:nvGrpSpPr>
      <p:grpSpPr>
        <a:xfrm>
          <a:off x="0" y="0"/>
          <a:ext cx="0" cy="0"/>
          <a:chOff x="0" y="0"/>
          <a:chExt cx="0" cy="0"/>
        </a:xfrm>
      </p:grpSpPr>
      <p:sp>
        <p:nvSpPr>
          <p:cNvPr id="29" name="Rectangle 28"/>
          <p:cNvSpPr/>
          <p:nvPr userDrawn="1"/>
        </p:nvSpPr>
        <p:spPr>
          <a:xfrm>
            <a:off x="0" y="0"/>
            <a:ext cx="9144000" cy="6858000"/>
          </a:xfrm>
          <a:prstGeom prst="rect">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30" name="Text Placeholder 32"/>
          <p:cNvSpPr txBox="1">
            <a:spLocks/>
          </p:cNvSpPr>
          <p:nvPr userDrawn="1"/>
        </p:nvSpPr>
        <p:spPr bwMode="auto">
          <a:xfrm>
            <a:off x="2191310" y="2425013"/>
            <a:ext cx="6330715" cy="34706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lstStyle>
            <a:lvl1pPr defTabSz="685800">
              <a:defRPr>
                <a:solidFill>
                  <a:schemeClr val="tx1"/>
                </a:solidFill>
                <a:latin typeface="Calibri" charset="0"/>
                <a:ea typeface="ＭＳ Ｐゴシック" charset="0"/>
              </a:defRPr>
            </a:lvl1pPr>
            <a:lvl2pPr marL="514350" indent="-171450" defTabSz="685800">
              <a:defRPr>
                <a:solidFill>
                  <a:schemeClr val="tx1"/>
                </a:solidFill>
                <a:latin typeface="Calibri" charset="0"/>
                <a:ea typeface="ＭＳ Ｐゴシック" charset="0"/>
              </a:defRPr>
            </a:lvl2pPr>
            <a:lvl3pPr marL="857250" indent="-171450" defTabSz="685800">
              <a:defRPr>
                <a:solidFill>
                  <a:schemeClr val="tx1"/>
                </a:solidFill>
                <a:latin typeface="Calibri" charset="0"/>
                <a:ea typeface="ＭＳ Ｐゴシック" charset="0"/>
              </a:defRPr>
            </a:lvl3pPr>
            <a:lvl4pPr marL="1200150" indent="-171450" defTabSz="685800">
              <a:defRPr>
                <a:solidFill>
                  <a:schemeClr val="tx1"/>
                </a:solidFill>
                <a:latin typeface="Calibri" charset="0"/>
                <a:ea typeface="ＭＳ Ｐゴシック" charset="0"/>
              </a:defRPr>
            </a:lvl4pPr>
            <a:lvl5pPr marL="1543050" indent="-171450" defTabSz="685800">
              <a:defRPr>
                <a:solidFill>
                  <a:schemeClr val="tx1"/>
                </a:solidFill>
                <a:latin typeface="Calibri" charset="0"/>
                <a:ea typeface="ＭＳ Ｐゴシック" charset="0"/>
              </a:defRPr>
            </a:lvl5pPr>
            <a:lvl6pPr marL="2000250" indent="-171450" defTabSz="685800" fontAlgn="base">
              <a:spcBef>
                <a:spcPct val="0"/>
              </a:spcBef>
              <a:spcAft>
                <a:spcPct val="0"/>
              </a:spcAft>
              <a:defRPr>
                <a:solidFill>
                  <a:schemeClr val="tx1"/>
                </a:solidFill>
                <a:latin typeface="Calibri" charset="0"/>
                <a:ea typeface="ＭＳ Ｐゴシック" charset="0"/>
              </a:defRPr>
            </a:lvl6pPr>
            <a:lvl7pPr marL="2457450" indent="-171450" defTabSz="685800" fontAlgn="base">
              <a:spcBef>
                <a:spcPct val="0"/>
              </a:spcBef>
              <a:spcAft>
                <a:spcPct val="0"/>
              </a:spcAft>
              <a:defRPr>
                <a:solidFill>
                  <a:schemeClr val="tx1"/>
                </a:solidFill>
                <a:latin typeface="Calibri" charset="0"/>
                <a:ea typeface="ＭＳ Ｐゴシック" charset="0"/>
              </a:defRPr>
            </a:lvl7pPr>
            <a:lvl8pPr marL="2914650" indent="-171450" defTabSz="685800" fontAlgn="base">
              <a:spcBef>
                <a:spcPct val="0"/>
              </a:spcBef>
              <a:spcAft>
                <a:spcPct val="0"/>
              </a:spcAft>
              <a:defRPr>
                <a:solidFill>
                  <a:schemeClr val="tx1"/>
                </a:solidFill>
                <a:latin typeface="Calibri" charset="0"/>
                <a:ea typeface="ＭＳ Ｐゴシック" charset="0"/>
              </a:defRPr>
            </a:lvl8pPr>
            <a:lvl9pPr marL="3371850" indent="-171450" defTabSz="685800" fontAlgn="base">
              <a:spcBef>
                <a:spcPct val="0"/>
              </a:spcBef>
              <a:spcAft>
                <a:spcPct val="0"/>
              </a:spcAft>
              <a:defRPr>
                <a:solidFill>
                  <a:schemeClr val="tx1"/>
                </a:solidFill>
                <a:latin typeface="Calibri" charset="0"/>
                <a:ea typeface="ＭＳ Ｐゴシック" charset="0"/>
              </a:defRPr>
            </a:lvl9pPr>
          </a:lstStyle>
          <a:p>
            <a:r>
              <a:rPr lang="en-US" sz="1500" dirty="0">
                <a:solidFill>
                  <a:schemeClr val="bg1"/>
                </a:solidFill>
                <a:latin typeface="+mn-lt"/>
                <a:cs typeface="Arial"/>
              </a:rPr>
              <a:t>Visit us at </a:t>
            </a:r>
            <a:r>
              <a:rPr lang="en-US" sz="1500" b="1" dirty="0" err="1">
                <a:solidFill>
                  <a:schemeClr val="bg1"/>
                </a:solidFill>
                <a:latin typeface="+mn-lt"/>
                <a:cs typeface="Arial"/>
              </a:rPr>
              <a:t>icann.org</a:t>
            </a:r>
            <a:endParaRPr lang="en-US" sz="1500" b="1" dirty="0">
              <a:solidFill>
                <a:schemeClr val="bg1"/>
              </a:solidFill>
              <a:latin typeface="+mn-lt"/>
              <a:cs typeface="Arial"/>
            </a:endParaRPr>
          </a:p>
        </p:txBody>
      </p:sp>
      <p:sp>
        <p:nvSpPr>
          <p:cNvPr id="31" name="Text Placeholder 33"/>
          <p:cNvSpPr txBox="1">
            <a:spLocks/>
          </p:cNvSpPr>
          <p:nvPr userDrawn="1"/>
        </p:nvSpPr>
        <p:spPr bwMode="auto">
          <a:xfrm>
            <a:off x="374212" y="862601"/>
            <a:ext cx="7403218" cy="39311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lstStyle>
            <a:lvl1pPr defTabSz="455613">
              <a:defRPr>
                <a:solidFill>
                  <a:schemeClr val="tx1"/>
                </a:solidFill>
                <a:latin typeface="Calibri" charset="0"/>
                <a:ea typeface="ＭＳ Ｐゴシック" charset="0"/>
              </a:defRPr>
            </a:lvl1pPr>
            <a:lvl2pPr marL="514350" indent="-171450" defTabSz="455613">
              <a:defRPr>
                <a:solidFill>
                  <a:schemeClr val="tx1"/>
                </a:solidFill>
                <a:latin typeface="Calibri" charset="0"/>
                <a:ea typeface="ＭＳ Ｐゴシック" charset="0"/>
              </a:defRPr>
            </a:lvl2pPr>
            <a:lvl3pPr marL="857250" indent="-171450" defTabSz="455613">
              <a:defRPr>
                <a:solidFill>
                  <a:schemeClr val="tx1"/>
                </a:solidFill>
                <a:latin typeface="Calibri" charset="0"/>
                <a:ea typeface="ＭＳ Ｐゴシック" charset="0"/>
              </a:defRPr>
            </a:lvl3pPr>
            <a:lvl4pPr marL="1200150" indent="-171450" defTabSz="455613">
              <a:defRPr>
                <a:solidFill>
                  <a:schemeClr val="tx1"/>
                </a:solidFill>
                <a:latin typeface="Calibri" charset="0"/>
                <a:ea typeface="ＭＳ Ｐゴシック" charset="0"/>
              </a:defRPr>
            </a:lvl4pPr>
            <a:lvl5pPr marL="1543050" indent="-171450" defTabSz="455613">
              <a:defRPr>
                <a:solidFill>
                  <a:schemeClr val="tx1"/>
                </a:solidFill>
                <a:latin typeface="Calibri" charset="0"/>
                <a:ea typeface="ＭＳ Ｐゴシック" charset="0"/>
              </a:defRPr>
            </a:lvl5pPr>
            <a:lvl6pPr marL="2000250" indent="-171450" defTabSz="455613" fontAlgn="base">
              <a:spcBef>
                <a:spcPct val="0"/>
              </a:spcBef>
              <a:spcAft>
                <a:spcPct val="0"/>
              </a:spcAft>
              <a:defRPr>
                <a:solidFill>
                  <a:schemeClr val="tx1"/>
                </a:solidFill>
                <a:latin typeface="Calibri" charset="0"/>
                <a:ea typeface="ＭＳ Ｐゴシック" charset="0"/>
              </a:defRPr>
            </a:lvl6pPr>
            <a:lvl7pPr marL="2457450" indent="-171450" defTabSz="455613" fontAlgn="base">
              <a:spcBef>
                <a:spcPct val="0"/>
              </a:spcBef>
              <a:spcAft>
                <a:spcPct val="0"/>
              </a:spcAft>
              <a:defRPr>
                <a:solidFill>
                  <a:schemeClr val="tx1"/>
                </a:solidFill>
                <a:latin typeface="Calibri" charset="0"/>
                <a:ea typeface="ＭＳ Ｐゴシック" charset="0"/>
              </a:defRPr>
            </a:lvl7pPr>
            <a:lvl8pPr marL="2914650" indent="-171450" defTabSz="455613" fontAlgn="base">
              <a:spcBef>
                <a:spcPct val="0"/>
              </a:spcBef>
              <a:spcAft>
                <a:spcPct val="0"/>
              </a:spcAft>
              <a:defRPr>
                <a:solidFill>
                  <a:schemeClr val="tx1"/>
                </a:solidFill>
                <a:latin typeface="Calibri" charset="0"/>
                <a:ea typeface="ＭＳ Ｐゴシック" charset="0"/>
              </a:defRPr>
            </a:lvl8pPr>
            <a:lvl9pPr marL="3371850" indent="-171450" defTabSz="455613" fontAlgn="base">
              <a:spcBef>
                <a:spcPct val="0"/>
              </a:spcBef>
              <a:spcAft>
                <a:spcPct val="0"/>
              </a:spcAft>
              <a:defRPr>
                <a:solidFill>
                  <a:schemeClr val="tx1"/>
                </a:solidFill>
                <a:latin typeface="Calibri" charset="0"/>
                <a:ea typeface="ＭＳ Ｐゴシック" charset="0"/>
              </a:defRPr>
            </a:lvl9pPr>
          </a:lstStyle>
          <a:p>
            <a:pPr>
              <a:lnSpc>
                <a:spcPct val="90000"/>
              </a:lnSpc>
              <a:spcBef>
                <a:spcPct val="20000"/>
              </a:spcBef>
            </a:pPr>
            <a:endParaRPr lang="en-AU" sz="2700" b="1" dirty="0">
              <a:solidFill>
                <a:schemeClr val="bg1"/>
              </a:solidFill>
              <a:latin typeface="+mn-lt"/>
              <a:ea typeface="Segoe UI" charset="0"/>
              <a:cs typeface="Arial"/>
            </a:endParaRPr>
          </a:p>
        </p:txBody>
      </p:sp>
      <p:sp>
        <p:nvSpPr>
          <p:cNvPr id="33" name="Oval 3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atin typeface="+mn-lt"/>
            </a:endParaRPr>
          </a:p>
        </p:txBody>
      </p:sp>
      <p:cxnSp>
        <p:nvCxnSpPr>
          <p:cNvPr id="34" name="Straight Connector 3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5" name="Straight Connector 3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36" name="Picture 35"/>
          <p:cNvPicPr>
            <a:picLocks noChangeAspect="1"/>
          </p:cNvPicPr>
          <p:nvPr userDrawn="1"/>
        </p:nvPicPr>
        <p:blipFill>
          <a:blip r:embed="rId2"/>
          <a:stretch>
            <a:fillRect/>
          </a:stretch>
        </p:blipFill>
        <p:spPr>
          <a:xfrm>
            <a:off x="2079799" y="1039938"/>
            <a:ext cx="4287549" cy="760694"/>
          </a:xfrm>
          <a:prstGeom prst="rect">
            <a:avLst/>
          </a:prstGeom>
        </p:spPr>
      </p:pic>
      <p:sp>
        <p:nvSpPr>
          <p:cNvPr id="37" name="Oval 36"/>
          <p:cNvSpPr/>
          <p:nvPr userDrawn="1"/>
        </p:nvSpPr>
        <p:spPr>
          <a:xfrm>
            <a:off x="1811695" y="629759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8" name="Straight Connector 37"/>
          <p:cNvCxnSpPr/>
          <p:nvPr userDrawn="1"/>
        </p:nvCxnSpPr>
        <p:spPr>
          <a:xfrm flipH="1">
            <a:off x="0" y="6320453"/>
            <a:ext cx="17904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9" name="Straight Connector 38"/>
          <p:cNvCxnSpPr/>
          <p:nvPr userDrawn="1"/>
        </p:nvCxnSpPr>
        <p:spPr>
          <a:xfrm flipH="1">
            <a:off x="1878697" y="6320453"/>
            <a:ext cx="66934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0" name="Oval 39"/>
          <p:cNvSpPr/>
          <p:nvPr userDrawn="1"/>
        </p:nvSpPr>
        <p:spPr>
          <a:xfrm flipH="1">
            <a:off x="8610117" y="629759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1" name="Oval 40"/>
          <p:cNvSpPr/>
          <p:nvPr userDrawn="1"/>
        </p:nvSpPr>
        <p:spPr>
          <a:xfrm flipH="1">
            <a:off x="8610117" y="2196678"/>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atin typeface="+mn-lt"/>
            </a:endParaRPr>
          </a:p>
        </p:txBody>
      </p:sp>
      <p:cxnSp>
        <p:nvCxnSpPr>
          <p:cNvPr id="42" name="Straight Connector 41"/>
          <p:cNvCxnSpPr>
            <a:endCxn id="43" idx="0"/>
          </p:cNvCxnSpPr>
          <p:nvPr userDrawn="1"/>
        </p:nvCxnSpPr>
        <p:spPr>
          <a:xfrm flipV="1">
            <a:off x="1834554" y="2281331"/>
            <a:ext cx="0" cy="399740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3" name="Arc 42"/>
          <p:cNvSpPr/>
          <p:nvPr userDrawn="1"/>
        </p:nvSpPr>
        <p:spPr>
          <a:xfrm rot="16200000">
            <a:off x="1834554" y="2220449"/>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latin typeface="+mn-lt"/>
            </a:endParaRPr>
          </a:p>
        </p:txBody>
      </p:sp>
      <p:cxnSp>
        <p:nvCxnSpPr>
          <p:cNvPr id="44" name="Straight Connector 43"/>
          <p:cNvCxnSpPr/>
          <p:nvPr userDrawn="1"/>
        </p:nvCxnSpPr>
        <p:spPr>
          <a:xfrm flipH="1">
            <a:off x="1895439" y="2220449"/>
            <a:ext cx="6691671"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45" name="Straight Connector 44"/>
          <p:cNvCxnSpPr/>
          <p:nvPr userDrawn="1"/>
        </p:nvCxnSpPr>
        <p:spPr>
          <a:xfrm flipH="1">
            <a:off x="8686803" y="6320453"/>
            <a:ext cx="45719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46" name="Straight Connector 45"/>
          <p:cNvCxnSpPr/>
          <p:nvPr userDrawn="1"/>
        </p:nvCxnSpPr>
        <p:spPr>
          <a:xfrm flipH="1">
            <a:off x="8678063" y="2219538"/>
            <a:ext cx="46593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47" name="Picture 46"/>
          <p:cNvPicPr>
            <a:picLocks noChangeAspect="1"/>
          </p:cNvPicPr>
          <p:nvPr userDrawn="1"/>
        </p:nvPicPr>
        <p:blipFill>
          <a:blip r:embed="rId3"/>
          <a:stretch>
            <a:fillRect/>
          </a:stretch>
        </p:blipFill>
        <p:spPr>
          <a:xfrm>
            <a:off x="2172578" y="2842544"/>
            <a:ext cx="3149229" cy="3236708"/>
          </a:xfrm>
          <a:prstGeom prst="rect">
            <a:avLst/>
          </a:prstGeom>
        </p:spPr>
      </p:pic>
      <p:sp>
        <p:nvSpPr>
          <p:cNvPr id="21" name="Title 4"/>
          <p:cNvSpPr>
            <a:spLocks noGrp="1"/>
          </p:cNvSpPr>
          <p:nvPr>
            <p:ph type="title" hasCustomPrompt="1"/>
          </p:nvPr>
        </p:nvSpPr>
        <p:spPr>
          <a:xfrm>
            <a:off x="374904" y="42394"/>
            <a:ext cx="8856010" cy="531346"/>
          </a:xfrm>
          <a:prstGeom prst="rect">
            <a:avLst/>
          </a:prstGeom>
        </p:spPr>
        <p:txBody>
          <a:bodyPr lIns="0" rIns="0"/>
          <a:lstStyle>
            <a:lvl1pPr>
              <a:defRPr lang="en-US" smtClean="0">
                <a:solidFill>
                  <a:schemeClr val="bg1"/>
                </a:solidFill>
                <a:ea typeface="Segoe UI" charset="0"/>
              </a:defRPr>
            </a:lvl1pPr>
          </a:lstStyle>
          <a:p>
            <a:r>
              <a:rPr lang="en-US" dirty="0">
                <a:solidFill>
                  <a:schemeClr val="bg1"/>
                </a:solidFill>
                <a:latin typeface="+mn-lt"/>
              </a:rPr>
              <a:t>Engage with ICANN – </a:t>
            </a:r>
            <a:r>
              <a:rPr lang="en-US" dirty="0">
                <a:solidFill>
                  <a:schemeClr val="bg1"/>
                </a:solidFill>
                <a:latin typeface="+mn-lt"/>
                <a:ea typeface="Segoe UI" charset="0"/>
              </a:rPr>
              <a:t>Thank You and Questions</a:t>
            </a:r>
            <a:endParaRPr lang="en-US" dirty="0"/>
          </a:p>
        </p:txBody>
      </p:sp>
    </p:spTree>
    <p:extLst>
      <p:ext uri="{BB962C8B-B14F-4D97-AF65-F5344CB8AC3E}">
        <p14:creationId xmlns:p14="http://schemas.microsoft.com/office/powerpoint/2010/main" val="988502143"/>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image" Target="../media/image1.png"/><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1" name="Oval 10"/>
          <p:cNvSpPr/>
          <p:nvPr userDrawn="1"/>
        </p:nvSpPr>
        <p:spPr>
          <a:xfrm>
            <a:off x="395490" y="585223"/>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2" name="Straight Connector 11"/>
          <p:cNvCxnSpPr/>
          <p:nvPr userDrawn="1"/>
        </p:nvCxnSpPr>
        <p:spPr>
          <a:xfrm flipH="1">
            <a:off x="2422" y="608083"/>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13" name="Straight Connector 12"/>
          <p:cNvCxnSpPr/>
          <p:nvPr userDrawn="1"/>
        </p:nvCxnSpPr>
        <p:spPr>
          <a:xfrm flipH="1">
            <a:off x="462492" y="608083"/>
            <a:ext cx="8681508"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pic>
        <p:nvPicPr>
          <p:cNvPr id="14" name="Picture 13"/>
          <p:cNvPicPr>
            <a:picLocks noChangeAspect="1"/>
          </p:cNvPicPr>
          <p:nvPr userDrawn="1"/>
        </p:nvPicPr>
        <p:blipFill>
          <a:blip r:embed="rId50"/>
          <a:stretch>
            <a:fillRect/>
          </a:stretch>
        </p:blipFill>
        <p:spPr>
          <a:xfrm>
            <a:off x="237744" y="6460580"/>
            <a:ext cx="368520" cy="293992"/>
          </a:xfrm>
          <a:prstGeom prst="rect">
            <a:avLst/>
          </a:prstGeom>
        </p:spPr>
      </p:pic>
      <p:sp>
        <p:nvSpPr>
          <p:cNvPr id="15" name="Oval 14"/>
          <p:cNvSpPr/>
          <p:nvPr userDrawn="1"/>
        </p:nvSpPr>
        <p:spPr>
          <a:xfrm>
            <a:off x="395490"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6" name="Straight Connector 15"/>
          <p:cNvCxnSpPr/>
          <p:nvPr userDrawn="1"/>
        </p:nvCxnSpPr>
        <p:spPr>
          <a:xfrm flipH="1">
            <a:off x="2422"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userDrawn="1"/>
        </p:nvCxnSpPr>
        <p:spPr>
          <a:xfrm flipH="1">
            <a:off x="462491" y="6320547"/>
            <a:ext cx="821795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18" name="Oval 17"/>
          <p:cNvSpPr/>
          <p:nvPr userDrawn="1"/>
        </p:nvSpPr>
        <p:spPr>
          <a:xfrm flipH="1">
            <a:off x="8705212"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9" name="Straight Connector 18"/>
          <p:cNvCxnSpPr/>
          <p:nvPr userDrawn="1"/>
        </p:nvCxnSpPr>
        <p:spPr>
          <a:xfrm>
            <a:off x="8772211"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20"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rgbClr val="002B49"/>
                </a:solidFill>
                <a:latin typeface="Arial"/>
                <a:cs typeface="Arial"/>
              </a:rPr>
              <a:t>   | </a:t>
            </a:r>
            <a:fld id="{D43A6F16-D3CF-4F46-B6D9-B3CAB1B87938}" type="slidenum">
              <a:rPr lang="en-US" sz="1200" smtClean="0">
                <a:solidFill>
                  <a:srgbClr val="002B49"/>
                </a:solidFill>
                <a:latin typeface="Arial"/>
                <a:cs typeface="Arial"/>
              </a:rPr>
              <a:pPr algn="l"/>
              <a:t>‹#›</a:t>
            </a:fld>
            <a:endParaRPr lang="en-US" sz="1200" dirty="0">
              <a:solidFill>
                <a:srgbClr val="002B49"/>
              </a:solidFill>
              <a:latin typeface="Arial"/>
              <a:cs typeface="Arial"/>
            </a:endParaRPr>
          </a:p>
        </p:txBody>
      </p:sp>
    </p:spTree>
    <p:extLst>
      <p:ext uri="{BB962C8B-B14F-4D97-AF65-F5344CB8AC3E}">
        <p14:creationId xmlns:p14="http://schemas.microsoft.com/office/powerpoint/2010/main" val="117271243"/>
      </p:ext>
    </p:extLst>
  </p:cSld>
  <p:clrMap bg1="lt1" tx1="dk1" bg2="lt2" tx2="dk2" accent1="accent1" accent2="accent2" accent3="accent3" accent4="accent4" accent5="accent5" accent6="accent6" hlink="hlink" folHlink="folHlink"/>
  <p:sldLayoutIdLst>
    <p:sldLayoutId id="2147483666" r:id="rId1"/>
    <p:sldLayoutId id="2147483669" r:id="rId2"/>
    <p:sldLayoutId id="2147483671" r:id="rId3"/>
    <p:sldLayoutId id="2147483672" r:id="rId4"/>
    <p:sldLayoutId id="2147483649" r:id="rId5"/>
    <p:sldLayoutId id="2147483673" r:id="rId6"/>
    <p:sldLayoutId id="2147483751" r:id="rId7"/>
    <p:sldLayoutId id="2147483752" r:id="rId8"/>
    <p:sldLayoutId id="2147483715" r:id="rId9"/>
    <p:sldLayoutId id="2147483660" r:id="rId10"/>
    <p:sldLayoutId id="2147483676" r:id="rId11"/>
    <p:sldLayoutId id="2147483675" r:id="rId12"/>
    <p:sldLayoutId id="2147483651" r:id="rId13"/>
    <p:sldLayoutId id="2147483704" r:id="rId14"/>
    <p:sldLayoutId id="2147483705" r:id="rId15"/>
    <p:sldLayoutId id="2147483706" r:id="rId16"/>
    <p:sldLayoutId id="2147483707" r:id="rId17"/>
    <p:sldLayoutId id="2147483708" r:id="rId18"/>
    <p:sldLayoutId id="2147483655" r:id="rId19"/>
    <p:sldLayoutId id="2147483718" r:id="rId20"/>
    <p:sldLayoutId id="2147483719" r:id="rId21"/>
    <p:sldLayoutId id="2147483753" r:id="rId22"/>
    <p:sldLayoutId id="2147483679" r:id="rId23"/>
    <p:sldLayoutId id="2147483727" r:id="rId24"/>
    <p:sldLayoutId id="2147483728" r:id="rId25"/>
    <p:sldLayoutId id="2147483730" r:id="rId26"/>
    <p:sldLayoutId id="2147483731" r:id="rId27"/>
    <p:sldLayoutId id="2147483732" r:id="rId28"/>
    <p:sldLayoutId id="2147483729" r:id="rId29"/>
    <p:sldLayoutId id="2147483734" r:id="rId30"/>
    <p:sldLayoutId id="2147483688" r:id="rId31"/>
    <p:sldLayoutId id="2147483743" r:id="rId32"/>
    <p:sldLayoutId id="2147483744" r:id="rId33"/>
    <p:sldLayoutId id="2147483745" r:id="rId34"/>
    <p:sldLayoutId id="2147483746" r:id="rId35"/>
    <p:sldLayoutId id="2147483747" r:id="rId36"/>
    <p:sldLayoutId id="2147483748" r:id="rId37"/>
    <p:sldLayoutId id="2147483750" r:id="rId38"/>
    <p:sldLayoutId id="2147483687" r:id="rId39"/>
    <p:sldLayoutId id="2147483735" r:id="rId40"/>
    <p:sldLayoutId id="2147483736" r:id="rId41"/>
    <p:sldLayoutId id="2147483737" r:id="rId42"/>
    <p:sldLayoutId id="2147483738" r:id="rId43"/>
    <p:sldLayoutId id="2147483739" r:id="rId44"/>
    <p:sldLayoutId id="2147483740" r:id="rId45"/>
    <p:sldLayoutId id="2147483742" r:id="rId46"/>
    <p:sldLayoutId id="2147483755" r:id="rId47"/>
    <p:sldLayoutId id="2147483717" r:id="rId48"/>
  </p:sldLayoutIdLst>
  <p:hf hdr="0"/>
  <p:txStyles>
    <p:titleStyle>
      <a:lvl1pPr marL="0" indent="0" algn="l" defTabSz="457200" rtl="0" eaLnBrk="1" latinLnBrk="0" hangingPunct="1">
        <a:spcBef>
          <a:spcPct val="0"/>
        </a:spcBef>
        <a:buNone/>
        <a:defRPr lang="en-US" sz="2800" b="1" i="0" kern="1200" baseline="0" smtClean="0">
          <a:solidFill>
            <a:schemeClr val="accent6">
              <a:lumMod val="50000"/>
            </a:schemeClr>
          </a:solidFill>
          <a:effectLst/>
          <a:latin typeface="Arial"/>
          <a:ea typeface="+mj-ea"/>
          <a:cs typeface="Arial"/>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2880" userDrawn="1">
          <p15:clr>
            <a:srgbClr val="F26B43"/>
          </p15:clr>
        </p15:guide>
        <p15:guide id="3" pos="5365" userDrawn="1">
          <p15:clr>
            <a:srgbClr val="F26B43"/>
          </p15:clr>
        </p15:guide>
        <p15:guide id="4" pos="384" userDrawn="1">
          <p15:clr>
            <a:srgbClr val="F26B43"/>
          </p15:clr>
        </p15:guide>
        <p15:guide id="5" pos="260" userDrawn="1">
          <p15:clr>
            <a:srgbClr val="F26B43"/>
          </p15:clr>
        </p15:guide>
        <p15:guide id="6" orient="horz" pos="384" userDrawn="1">
          <p15:clr>
            <a:srgbClr val="F26B43"/>
          </p15:clr>
        </p15:guide>
        <p15:guide id="7" orient="horz" pos="3981"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8.tiff"/><Relationship Id="rId2" Type="http://schemas.openxmlformats.org/officeDocument/2006/relationships/hyperlink" Target="https://www.icann.org/registrants" TargetMode="Externa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www.icann.org/resources/pages/urs-2013-10-31-en" TargetMode="External"/><Relationship Id="rId2" Type="http://schemas.openxmlformats.org/officeDocument/2006/relationships/hyperlink" Target="https://www.icann.org/resources/pages/policy-2012-02-25-en" TargetMode="Externa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s://www.icann.org/resources/pages/about-transfer-policy-2017-10-10-en" TargetMode="External"/><Relationship Id="rId2" Type="http://schemas.openxmlformats.org/officeDocument/2006/relationships/hyperlink" Target="https://www.icann.org/resources/pages/5-things-registrants-know-wdrp-2017-08-30-en" TargetMode="External"/><Relationship Id="rId1" Type="http://schemas.openxmlformats.org/officeDocument/2006/relationships/slideLayout" Target="../slideLayouts/slideLayout1.xml"/><Relationship Id="rId4" Type="http://schemas.openxmlformats.org/officeDocument/2006/relationships/hyperlink" Target="https://www.icann.org/resources/pages/registrant-about-errp-2018-12-07-en" TargetMode="External"/></Relationships>
</file>

<file path=ppt/slides/_rels/slide9.xml.rels><?xml version="1.0" encoding="UTF-8" standalone="yes"?>
<Relationships xmlns="http://schemas.openxmlformats.org/package/2006/relationships"><Relationship Id="rId2" Type="http://schemas.openxmlformats.org/officeDocument/2006/relationships/hyperlink" Target="https://www.icann.org/resources/pages/benefits-2013-09-16-en" TargetMode="Externa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s://urs.mfsd.it/" TargetMode="External"/><Relationship Id="rId2" Type="http://schemas.openxmlformats.org/officeDocument/2006/relationships/hyperlink" Target="http://www.adndrc.org/mten/URS_index.php?st=4" TargetMode="External"/><Relationship Id="rId1" Type="http://schemas.openxmlformats.org/officeDocument/2006/relationships/slideLayout" Target="../slideLayouts/slideLayout1.xml"/><Relationship Id="rId4" Type="http://schemas.openxmlformats.org/officeDocument/2006/relationships/hyperlink" Target="http://domains.adrforum.com/main.aspx?itemID=1866&amp;hideBar=False&amp;navID=494"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ICANN Org Registrant Program and the Non-Commercial Stakeholder Group (NCSG)</a:t>
            </a:r>
          </a:p>
        </p:txBody>
      </p:sp>
      <p:sp>
        <p:nvSpPr>
          <p:cNvPr id="3" name="Text Placeholder 2"/>
          <p:cNvSpPr>
            <a:spLocks noGrp="1"/>
          </p:cNvSpPr>
          <p:nvPr>
            <p:ph type="body" sz="quarter" idx="10"/>
          </p:nvPr>
        </p:nvSpPr>
        <p:spPr/>
        <p:txBody>
          <a:bodyPr/>
          <a:lstStyle/>
          <a:p>
            <a:r>
              <a:rPr lang="en-US" dirty="0"/>
              <a:t>Brian Gutterman</a:t>
            </a:r>
          </a:p>
        </p:txBody>
      </p:sp>
      <p:sp>
        <p:nvSpPr>
          <p:cNvPr id="4" name="Text Placeholder 3"/>
          <p:cNvSpPr>
            <a:spLocks noGrp="1"/>
          </p:cNvSpPr>
          <p:nvPr>
            <p:ph type="body" sz="quarter" idx="11"/>
          </p:nvPr>
        </p:nvSpPr>
        <p:spPr/>
        <p:txBody>
          <a:bodyPr>
            <a:normAutofit lnSpcReduction="10000"/>
          </a:bodyPr>
          <a:lstStyle/>
          <a:p>
            <a:r>
              <a:rPr lang="en-US" dirty="0"/>
              <a:t>Working Call</a:t>
            </a:r>
          </a:p>
        </p:txBody>
      </p:sp>
      <p:sp>
        <p:nvSpPr>
          <p:cNvPr id="5" name="Text Placeholder 4"/>
          <p:cNvSpPr>
            <a:spLocks noGrp="1"/>
          </p:cNvSpPr>
          <p:nvPr>
            <p:ph type="body" sz="quarter" idx="12"/>
          </p:nvPr>
        </p:nvSpPr>
        <p:spPr/>
        <p:txBody>
          <a:bodyPr/>
          <a:lstStyle/>
          <a:p>
            <a:r>
              <a:rPr lang="en-US" dirty="0"/>
              <a:t>27 February 2019</a:t>
            </a:r>
          </a:p>
        </p:txBody>
      </p:sp>
      <p:sp>
        <p:nvSpPr>
          <p:cNvPr id="6" name="Text Placeholder 5"/>
          <p:cNvSpPr>
            <a:spLocks noGrp="1"/>
          </p:cNvSpPr>
          <p:nvPr>
            <p:ph type="body" sz="quarter" idx="13"/>
          </p:nvPr>
        </p:nvSpPr>
        <p:spPr/>
        <p:txBody>
          <a:bodyPr/>
          <a:lstStyle/>
          <a:p>
            <a:r>
              <a:rPr lang="en-US" dirty="0"/>
              <a:t>NCSG – Registrant Program Collaboration</a:t>
            </a:r>
          </a:p>
        </p:txBody>
      </p:sp>
    </p:spTree>
    <p:extLst>
      <p:ext uri="{BB962C8B-B14F-4D97-AF65-F5344CB8AC3E}">
        <p14:creationId xmlns:p14="http://schemas.microsoft.com/office/powerpoint/2010/main" val="662320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Registrant Program Goals</a:t>
            </a:r>
          </a:p>
        </p:txBody>
      </p:sp>
      <p:sp>
        <p:nvSpPr>
          <p:cNvPr id="3" name="Content Placeholder 2"/>
          <p:cNvSpPr>
            <a:spLocks noGrp="1"/>
          </p:cNvSpPr>
          <p:nvPr>
            <p:ph sz="quarter" idx="10"/>
          </p:nvPr>
        </p:nvSpPr>
        <p:spPr>
          <a:xfrm>
            <a:off x="511922" y="1235034"/>
            <a:ext cx="7907338" cy="4079596"/>
          </a:xfrm>
        </p:spPr>
        <p:txBody>
          <a:bodyPr/>
          <a:lstStyle/>
          <a:p>
            <a:r>
              <a:rPr lang="en-US" sz="2400" dirty="0"/>
              <a:t>Educating registrants about their rights and responsibilities, the domain name ecosystem and how to navigate it, and the ICANN policies that impact them.</a:t>
            </a:r>
          </a:p>
          <a:p>
            <a:r>
              <a:rPr lang="is-IS" sz="2400" dirty="0"/>
              <a:t>Identifying and raising awareness about issues and challenges that registrants are facing.</a:t>
            </a:r>
            <a:endParaRPr lang="en-US" sz="2400" dirty="0">
              <a:cs typeface="Source Sans Pro"/>
            </a:endParaRPr>
          </a:p>
        </p:txBody>
      </p:sp>
    </p:spTree>
    <p:extLst>
      <p:ext uri="{BB962C8B-B14F-4D97-AF65-F5344CB8AC3E}">
        <p14:creationId xmlns:p14="http://schemas.microsoft.com/office/powerpoint/2010/main" val="30016657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374904" y="46179"/>
            <a:ext cx="8012951" cy="642590"/>
          </a:xfrm>
        </p:spPr>
        <p:txBody>
          <a:bodyPr/>
          <a:lstStyle/>
          <a:p>
            <a:r>
              <a:rPr lang="en-US" sz="2000" dirty="0"/>
              <a:t>Registrant Educational Resources: </a:t>
            </a:r>
            <a:r>
              <a:rPr lang="en-US" sz="2000" dirty="0" err="1">
                <a:hlinkClick r:id="rId2"/>
              </a:rPr>
              <a:t>www.icann.org</a:t>
            </a:r>
            <a:r>
              <a:rPr lang="en-US" sz="2000" dirty="0">
                <a:hlinkClick r:id="rId2"/>
              </a:rPr>
              <a:t>/registrants</a:t>
            </a:r>
            <a:br>
              <a:rPr lang="en-US" dirty="0"/>
            </a:br>
            <a:endParaRPr lang="en-US" dirty="0"/>
          </a:p>
        </p:txBody>
      </p:sp>
      <p:pic>
        <p:nvPicPr>
          <p:cNvPr id="2" name="Content Placeholder 1">
            <a:extLst>
              <a:ext uri="{FF2B5EF4-FFF2-40B4-BE49-F238E27FC236}">
                <a16:creationId xmlns:a16="http://schemas.microsoft.com/office/drawing/2014/main" id="{3D7B8D23-347C-3043-839B-4E1A6EE893FE}"/>
              </a:ext>
            </a:extLst>
          </p:cNvPr>
          <p:cNvPicPr>
            <a:picLocks noGrp="1" noChangeAspect="1"/>
          </p:cNvPicPr>
          <p:nvPr>
            <p:ph sz="quarter" idx="10"/>
          </p:nvPr>
        </p:nvPicPr>
        <p:blipFill>
          <a:blip r:embed="rId3"/>
          <a:stretch>
            <a:fillRect/>
          </a:stretch>
        </p:blipFill>
        <p:spPr>
          <a:xfrm>
            <a:off x="374904" y="688769"/>
            <a:ext cx="7213428" cy="5391397"/>
          </a:xfrm>
          <a:prstGeom prst="rect">
            <a:avLst/>
          </a:prstGeom>
        </p:spPr>
      </p:pic>
    </p:spTree>
    <p:extLst>
      <p:ext uri="{BB962C8B-B14F-4D97-AF65-F5344CB8AC3E}">
        <p14:creationId xmlns:p14="http://schemas.microsoft.com/office/powerpoint/2010/main" val="14580484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What we’ve heard re. collaboration w/NCSG</a:t>
            </a:r>
          </a:p>
        </p:txBody>
      </p:sp>
      <p:sp>
        <p:nvSpPr>
          <p:cNvPr id="3" name="Content Placeholder 2"/>
          <p:cNvSpPr>
            <a:spLocks noGrp="1"/>
          </p:cNvSpPr>
          <p:nvPr>
            <p:ph sz="quarter" idx="10"/>
          </p:nvPr>
        </p:nvSpPr>
        <p:spPr>
          <a:xfrm>
            <a:off x="511922" y="1235034"/>
            <a:ext cx="7907338" cy="4079596"/>
          </a:xfrm>
        </p:spPr>
        <p:txBody>
          <a:bodyPr/>
          <a:lstStyle/>
          <a:p>
            <a:r>
              <a:rPr lang="en-US" dirty="0"/>
              <a:t>Sessions at ICANN meetings and other work/content creation for registrants could be done in better consultation with the community/NCSG. </a:t>
            </a:r>
          </a:p>
          <a:p>
            <a:r>
              <a:rPr lang="en-US" dirty="0"/>
              <a:t>NCSG holds very strong and informed opinions about registrant issues and would like to share this with the community and GDD.</a:t>
            </a:r>
          </a:p>
          <a:p>
            <a:r>
              <a:rPr lang="en-US" dirty="0"/>
              <a:t>Collaboration and feedback loop can and should be a continuous effort and not just one off during ICANN meetings.</a:t>
            </a:r>
            <a:endParaRPr lang="en-US" sz="2400" dirty="0">
              <a:cs typeface="Source Sans Pro"/>
            </a:endParaRPr>
          </a:p>
        </p:txBody>
      </p:sp>
    </p:spTree>
    <p:extLst>
      <p:ext uri="{BB962C8B-B14F-4D97-AF65-F5344CB8AC3E}">
        <p14:creationId xmlns:p14="http://schemas.microsoft.com/office/powerpoint/2010/main" val="41503945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What we’ve heard re. collaboration w/NCSG</a:t>
            </a:r>
          </a:p>
        </p:txBody>
      </p:sp>
      <p:sp>
        <p:nvSpPr>
          <p:cNvPr id="3" name="Content Placeholder 2"/>
          <p:cNvSpPr>
            <a:spLocks noGrp="1"/>
          </p:cNvSpPr>
          <p:nvPr>
            <p:ph sz="quarter" idx="10"/>
          </p:nvPr>
        </p:nvSpPr>
        <p:spPr>
          <a:xfrm>
            <a:off x="511922" y="1235034"/>
            <a:ext cx="7907338" cy="4079596"/>
          </a:xfrm>
        </p:spPr>
        <p:txBody>
          <a:bodyPr/>
          <a:lstStyle/>
          <a:p>
            <a:r>
              <a:rPr lang="en-US" dirty="0"/>
              <a:t>We are very mindful/understanding of the huge workload that NCSG already has on its plate – we do not want this thread of collaborative work at all to be an additional burden on NCSG;</a:t>
            </a:r>
          </a:p>
          <a:p>
            <a:r>
              <a:rPr lang="en-US" dirty="0"/>
              <a:t>Goal is to have an ongoing mutually beneficial exchange/feedback loop of ideas/info to help educate registrants and raise awareness about registrant issues and challenges.</a:t>
            </a:r>
            <a:endParaRPr lang="en-US" sz="2400" dirty="0">
              <a:cs typeface="Source Sans Pro"/>
            </a:endParaRPr>
          </a:p>
        </p:txBody>
      </p:sp>
    </p:spTree>
    <p:extLst>
      <p:ext uri="{BB962C8B-B14F-4D97-AF65-F5344CB8AC3E}">
        <p14:creationId xmlns:p14="http://schemas.microsoft.com/office/powerpoint/2010/main" val="12584455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z="2400" dirty="0"/>
              <a:t>Examples of educational content for registrants</a:t>
            </a:r>
          </a:p>
        </p:txBody>
      </p:sp>
      <p:sp>
        <p:nvSpPr>
          <p:cNvPr id="3" name="Content Placeholder 2"/>
          <p:cNvSpPr>
            <a:spLocks noGrp="1"/>
          </p:cNvSpPr>
          <p:nvPr>
            <p:ph sz="quarter" idx="10"/>
          </p:nvPr>
        </p:nvSpPr>
        <p:spPr>
          <a:xfrm>
            <a:off x="511922" y="1235034"/>
            <a:ext cx="7907338" cy="4079596"/>
          </a:xfrm>
        </p:spPr>
        <p:txBody>
          <a:bodyPr/>
          <a:lstStyle/>
          <a:p>
            <a:r>
              <a:rPr lang="en-US" dirty="0"/>
              <a:t>Blogs on domain management processes: Transfers, renewals, etc.</a:t>
            </a:r>
          </a:p>
          <a:p>
            <a:r>
              <a:rPr lang="en-US" dirty="0"/>
              <a:t>‘5 Things’ Articles about policies – things that registrants should know about – </a:t>
            </a:r>
            <a:r>
              <a:rPr lang="en-US" dirty="0" err="1"/>
              <a:t>Whois</a:t>
            </a:r>
            <a:r>
              <a:rPr lang="en-US" dirty="0"/>
              <a:t> Data Reminder Policy (WDRP), Transfer Policy, Expired Registration Recovery Policy (ERRP)</a:t>
            </a:r>
          </a:p>
          <a:p>
            <a:r>
              <a:rPr lang="en-US" dirty="0"/>
              <a:t>FAQs</a:t>
            </a:r>
          </a:p>
          <a:p>
            <a:r>
              <a:rPr lang="en-US" dirty="0"/>
              <a:t>Content is written for ‘everyday’ registrants (not domain investors or ICANN regulars)</a:t>
            </a:r>
          </a:p>
          <a:p>
            <a:r>
              <a:rPr lang="en-US" dirty="0"/>
              <a:t>Materials are translated – links can be promoted via social media, at other events, etc.</a:t>
            </a:r>
          </a:p>
          <a:p>
            <a:endParaRPr lang="en-US" dirty="0"/>
          </a:p>
          <a:p>
            <a:pPr marL="0" indent="0">
              <a:buNone/>
            </a:pPr>
            <a:endParaRPr lang="en-US" dirty="0"/>
          </a:p>
          <a:p>
            <a:endParaRPr lang="en-US" dirty="0"/>
          </a:p>
        </p:txBody>
      </p:sp>
    </p:spTree>
    <p:extLst>
      <p:ext uri="{BB962C8B-B14F-4D97-AF65-F5344CB8AC3E}">
        <p14:creationId xmlns:p14="http://schemas.microsoft.com/office/powerpoint/2010/main" val="15574472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374904" y="46179"/>
            <a:ext cx="8012951" cy="749468"/>
          </a:xfrm>
        </p:spPr>
        <p:txBody>
          <a:bodyPr/>
          <a:lstStyle/>
          <a:p>
            <a:r>
              <a:rPr lang="en-US" sz="1800" dirty="0"/>
              <a:t>Uniform Domain Name Dispute Resolution Policy (UDRP) and Uniform Rapid Suspension (URS)</a:t>
            </a:r>
          </a:p>
        </p:txBody>
      </p:sp>
      <p:sp>
        <p:nvSpPr>
          <p:cNvPr id="3" name="Content Placeholder 2"/>
          <p:cNvSpPr>
            <a:spLocks noGrp="1"/>
          </p:cNvSpPr>
          <p:nvPr>
            <p:ph sz="quarter" idx="10"/>
          </p:nvPr>
        </p:nvSpPr>
        <p:spPr>
          <a:xfrm>
            <a:off x="511922" y="1235034"/>
            <a:ext cx="7907338" cy="4079596"/>
          </a:xfrm>
        </p:spPr>
        <p:txBody>
          <a:bodyPr/>
          <a:lstStyle/>
          <a:p>
            <a:r>
              <a:rPr lang="en-US" dirty="0"/>
              <a:t>What should registrants know about the UDRP/URS? - </a:t>
            </a:r>
            <a:r>
              <a:rPr lang="en-US" dirty="0">
                <a:hlinkClick r:id="rId2"/>
              </a:rPr>
              <a:t>https://www.icann.org/resources/pages/policy-2012-02-25-en</a:t>
            </a:r>
            <a:r>
              <a:rPr lang="en-US" dirty="0"/>
              <a:t> </a:t>
            </a:r>
            <a:r>
              <a:rPr lang="en-US" dirty="0">
                <a:hlinkClick r:id="rId3"/>
              </a:rPr>
              <a:t>https://www.icann.org/resources/pages/urs-2013-10-31-en</a:t>
            </a:r>
            <a:r>
              <a:rPr lang="en-US" dirty="0"/>
              <a:t> </a:t>
            </a:r>
          </a:p>
          <a:p>
            <a:r>
              <a:rPr lang="en-US" dirty="0"/>
              <a:t>What basic resources should registrants be aware of? </a:t>
            </a:r>
          </a:p>
          <a:p>
            <a:r>
              <a:rPr lang="en-US" dirty="0"/>
              <a:t>They are complex issues/policies – how can we simplify things to give registrants resources that they can use/understand, etc. </a:t>
            </a:r>
          </a:p>
          <a:p>
            <a:r>
              <a:rPr lang="en-US" dirty="0"/>
              <a:t>‘5 Things Every Registrant Should Know About the UDRP/URS’??</a:t>
            </a:r>
          </a:p>
          <a:p>
            <a:endParaRPr lang="en-US" dirty="0"/>
          </a:p>
        </p:txBody>
      </p:sp>
    </p:spTree>
    <p:extLst>
      <p:ext uri="{BB962C8B-B14F-4D97-AF65-F5344CB8AC3E}">
        <p14:creationId xmlns:p14="http://schemas.microsoft.com/office/powerpoint/2010/main" val="8064784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374904" y="46179"/>
            <a:ext cx="8012951" cy="749468"/>
          </a:xfrm>
        </p:spPr>
        <p:txBody>
          <a:bodyPr/>
          <a:lstStyle/>
          <a:p>
            <a:r>
              <a:rPr lang="en-US" sz="1400" dirty="0"/>
              <a:t>5 Things every Domain Name Registrant should know about ICANN's Uniform Domain Name Dispute Resolution Policy (UDRP) and Uniform Rapid Suspension (URS</a:t>
            </a:r>
            <a:r>
              <a:rPr lang="en-US" sz="1800" dirty="0"/>
              <a:t>)</a:t>
            </a:r>
          </a:p>
        </p:txBody>
      </p:sp>
      <p:sp>
        <p:nvSpPr>
          <p:cNvPr id="3" name="Content Placeholder 2"/>
          <p:cNvSpPr>
            <a:spLocks noGrp="1"/>
          </p:cNvSpPr>
          <p:nvPr>
            <p:ph sz="quarter" idx="10"/>
          </p:nvPr>
        </p:nvSpPr>
        <p:spPr>
          <a:xfrm>
            <a:off x="511922" y="1235034"/>
            <a:ext cx="7907338" cy="4079596"/>
          </a:xfrm>
        </p:spPr>
        <p:txBody>
          <a:bodyPr/>
          <a:lstStyle/>
          <a:p>
            <a:r>
              <a:rPr lang="en-US" b="1" dirty="0"/>
              <a:t>****Examples of similar resource pages for registrants on ICANN policies:</a:t>
            </a:r>
            <a:endParaRPr lang="en-US" sz="1400" b="1" dirty="0"/>
          </a:p>
          <a:p>
            <a:r>
              <a:rPr lang="en-US" u="sng" dirty="0">
                <a:hlinkClick r:id="rId2"/>
              </a:rPr>
              <a:t>https://www.icann.org/resources/pages/5-things-registrants-know-wdrp-2017-08-30-en</a:t>
            </a:r>
            <a:endParaRPr lang="en-US" sz="1400" dirty="0"/>
          </a:p>
          <a:p>
            <a:r>
              <a:rPr lang="en-US" u="sng" dirty="0">
                <a:hlinkClick r:id="rId3"/>
              </a:rPr>
              <a:t>https://www.icann.org/resources/pages/about-transfer-policy-2017-10-10-en</a:t>
            </a:r>
            <a:endParaRPr lang="en-US" sz="1400" dirty="0"/>
          </a:p>
          <a:p>
            <a:r>
              <a:rPr lang="en-US" u="sng" dirty="0">
                <a:hlinkClick r:id="rId4"/>
              </a:rPr>
              <a:t>https://www.icann.org/resources/pages/registrant-about-errp-2018-12-07-en</a:t>
            </a:r>
            <a:endParaRPr lang="en-US" sz="1400" b="1" dirty="0"/>
          </a:p>
          <a:p>
            <a:endParaRPr lang="en-US" sz="1400" dirty="0"/>
          </a:p>
        </p:txBody>
      </p:sp>
    </p:spTree>
    <p:extLst>
      <p:ext uri="{BB962C8B-B14F-4D97-AF65-F5344CB8AC3E}">
        <p14:creationId xmlns:p14="http://schemas.microsoft.com/office/powerpoint/2010/main" val="2638288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374904" y="46179"/>
            <a:ext cx="8012951" cy="749468"/>
          </a:xfrm>
        </p:spPr>
        <p:txBody>
          <a:bodyPr/>
          <a:lstStyle/>
          <a:p>
            <a:r>
              <a:rPr lang="en-US" sz="1400" dirty="0"/>
              <a:t>5 Things every Domain Name Registrant should know about ICANN's Uniform Domain Name Dispute Resolution Policy (UDRP) and Uniform Rapid Suspension (URS</a:t>
            </a:r>
            <a:r>
              <a:rPr lang="en-US" sz="1800" dirty="0"/>
              <a:t>)</a:t>
            </a:r>
          </a:p>
        </p:txBody>
      </p:sp>
      <p:sp>
        <p:nvSpPr>
          <p:cNvPr id="3" name="Content Placeholder 2"/>
          <p:cNvSpPr>
            <a:spLocks noGrp="1"/>
          </p:cNvSpPr>
          <p:nvPr>
            <p:ph sz="quarter" idx="10"/>
          </p:nvPr>
        </p:nvSpPr>
        <p:spPr>
          <a:xfrm>
            <a:off x="511922" y="1235034"/>
            <a:ext cx="7907338" cy="4079596"/>
          </a:xfrm>
        </p:spPr>
        <p:txBody>
          <a:bodyPr/>
          <a:lstStyle/>
          <a:p>
            <a:r>
              <a:rPr lang="en-US" sz="1400" dirty="0"/>
              <a:t>As a registered name holder of a domain name you have </a:t>
            </a:r>
            <a:r>
              <a:rPr lang="en-US" sz="1400" u="sng" dirty="0">
                <a:hlinkClick r:id="rId2"/>
              </a:rPr>
              <a:t>certain rights</a:t>
            </a:r>
            <a:r>
              <a:rPr lang="en-US" sz="1400" dirty="0"/>
              <a:t>, including the right to defend yourself if your domain name registration is being disputed/challenged under the UDRP or URS. These policies were adapted to combat cybersquatting; however, if you have registered a domain name for a legitimate use and in good faith, you should certainly respond to a UDRP or URS claim in a timely fashion to be sure your side of the story is heard.</a:t>
            </a:r>
          </a:p>
          <a:p>
            <a:r>
              <a:rPr lang="en-US" sz="1400" dirty="0"/>
              <a:t>By registering a domain name covered by ICANN’s UDRP policy, you have agreed that your domain name registration is subject to being challenged under the UDRP (or URS for new </a:t>
            </a:r>
            <a:r>
              <a:rPr lang="en-US" sz="1400" dirty="0" err="1"/>
              <a:t>gTLDs</a:t>
            </a:r>
            <a:r>
              <a:rPr lang="en-US" sz="1400" dirty="0"/>
              <a:t>) if another entity believes that you are engaging in cybersquatting. When a complaint is filed under the UDRP, you will have a time-limited opportunity to file a response to defend your legitimate registration of the domain name. If you don’t file a response for some reason then the panel reviewing the complaint is still supposed to remain even-handed, but filing a response is still strongly advised to be sure that your able to fully defend yourself. </a:t>
            </a:r>
          </a:p>
        </p:txBody>
      </p:sp>
    </p:spTree>
    <p:extLst>
      <p:ext uri="{BB962C8B-B14F-4D97-AF65-F5344CB8AC3E}">
        <p14:creationId xmlns:p14="http://schemas.microsoft.com/office/powerpoint/2010/main" val="25786980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374904" y="46179"/>
            <a:ext cx="8012951" cy="749468"/>
          </a:xfrm>
        </p:spPr>
        <p:txBody>
          <a:bodyPr/>
          <a:lstStyle/>
          <a:p>
            <a:r>
              <a:rPr lang="en-US" sz="1400" dirty="0"/>
              <a:t>5 Things every Domain Name Registrant should know about ICANN's Uniform Domain Name Dispute Resolution Policy (UDRP) and Uniform Rapid Suspension (URS</a:t>
            </a:r>
            <a:r>
              <a:rPr lang="en-US" sz="1800" dirty="0"/>
              <a:t>)</a:t>
            </a:r>
          </a:p>
        </p:txBody>
      </p:sp>
      <p:sp>
        <p:nvSpPr>
          <p:cNvPr id="3" name="Content Placeholder 2"/>
          <p:cNvSpPr>
            <a:spLocks noGrp="1"/>
          </p:cNvSpPr>
          <p:nvPr>
            <p:ph sz="quarter" idx="10"/>
          </p:nvPr>
        </p:nvSpPr>
        <p:spPr>
          <a:xfrm>
            <a:off x="511922" y="1235034"/>
            <a:ext cx="7907338" cy="4079596"/>
          </a:xfrm>
        </p:spPr>
        <p:txBody>
          <a:bodyPr/>
          <a:lstStyle/>
          <a:p>
            <a:r>
              <a:rPr lang="en-US" sz="1400" dirty="0"/>
              <a:t>ICANN has accredited various organizations (“UDRP Providers”) around the globe to administer both the UDRP and URS, including the World Intellectual Property Organization (WIPO) in Geneva, Switzerland and the National Arbitration Forum in Minnesota, USA in the case of the UDRP and the </a:t>
            </a:r>
            <a:r>
              <a:rPr lang="en-US" sz="1400" u="sng" dirty="0">
                <a:hlinkClick r:id="rId2"/>
              </a:rPr>
              <a:t>Asian Domain Name Dispute Resolution Center (ADNDRC)</a:t>
            </a:r>
            <a:r>
              <a:rPr lang="en-US" sz="1400" dirty="0"/>
              <a:t>; </a:t>
            </a:r>
            <a:r>
              <a:rPr lang="en-US" sz="1400" u="sng" dirty="0">
                <a:hlinkClick r:id="rId3"/>
              </a:rPr>
              <a:t>MFSD srl</a:t>
            </a:r>
            <a:r>
              <a:rPr lang="en-US" sz="1400" dirty="0"/>
              <a:t>; and </a:t>
            </a:r>
            <a:r>
              <a:rPr lang="en-US" sz="1400" u="sng" dirty="0">
                <a:hlinkClick r:id="rId4"/>
              </a:rPr>
              <a:t>National Arbitration Forum (NAF)</a:t>
            </a:r>
            <a:r>
              <a:rPr lang="en-US" sz="1400" dirty="0"/>
              <a:t> for the URS.</a:t>
            </a:r>
          </a:p>
          <a:p>
            <a:r>
              <a:rPr lang="en-US" sz="1400" dirty="0"/>
              <a:t>All generic top level domains (</a:t>
            </a:r>
            <a:r>
              <a:rPr lang="en-US" sz="1400" dirty="0" err="1"/>
              <a:t>gTLDs</a:t>
            </a:r>
            <a:r>
              <a:rPr lang="en-US" sz="1400" dirty="0"/>
              <a:t>) under contract to ICANN, such as .com, </a:t>
            </a:r>
            <a:r>
              <a:rPr lang="en-US" sz="1400" dirty="0" err="1"/>
              <a:t>.net</a:t>
            </a:r>
            <a:r>
              <a:rPr lang="en-US" sz="1400" dirty="0"/>
              <a:t>, .org, .biz, .info and the new </a:t>
            </a:r>
            <a:r>
              <a:rPr lang="en-US" sz="1400" dirty="0" err="1"/>
              <a:t>gTLDs</a:t>
            </a:r>
            <a:r>
              <a:rPr lang="en-US" sz="1400" dirty="0"/>
              <a:t> such as .club, .</a:t>
            </a:r>
            <a:r>
              <a:rPr lang="en-US" sz="1400" dirty="0" err="1"/>
              <a:t>xyz</a:t>
            </a:r>
            <a:r>
              <a:rPr lang="en-US" sz="1400" dirty="0"/>
              <a:t>, .global, and .web are subject to the UDRP as an ICANN Consensus Policy. Country code top level domains (ccTLDs) allocated to specific countries — such as .</a:t>
            </a:r>
            <a:r>
              <a:rPr lang="en-US" sz="1400" dirty="0" err="1"/>
              <a:t>cn</a:t>
            </a:r>
            <a:r>
              <a:rPr lang="en-US" sz="1400" dirty="0"/>
              <a:t> to China, .in to India, etc. are subject to dispute proceedings that have been adopted by those countries. </a:t>
            </a:r>
          </a:p>
          <a:p>
            <a:r>
              <a:rPr lang="en-US" sz="1400" dirty="0"/>
              <a:t>URS cases are handled via an online case filing and management system. Examiners are located around the world and specialize in trademark or domain name law. Once a decision is reached, the decision in an online database and the new gTLD registry will either suspend the domain name or release it back to you, as ordered by the Examiner.</a:t>
            </a:r>
          </a:p>
        </p:txBody>
      </p:sp>
    </p:spTree>
    <p:extLst>
      <p:ext uri="{BB962C8B-B14F-4D97-AF65-F5344CB8AC3E}">
        <p14:creationId xmlns:p14="http://schemas.microsoft.com/office/powerpoint/2010/main" val="36027744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374904" y="46179"/>
            <a:ext cx="8012951" cy="749468"/>
          </a:xfrm>
        </p:spPr>
        <p:txBody>
          <a:bodyPr/>
          <a:lstStyle/>
          <a:p>
            <a:r>
              <a:rPr lang="en-US" sz="1400" dirty="0"/>
              <a:t>5 Things every Domain Name Registrant should know about ICANN's Uniform Domain Name Dispute Resolution Policy (UDRP) and Uniform Rapid Suspension (URS</a:t>
            </a:r>
            <a:r>
              <a:rPr lang="en-US" sz="1800" dirty="0"/>
              <a:t>)</a:t>
            </a:r>
          </a:p>
        </p:txBody>
      </p:sp>
      <p:sp>
        <p:nvSpPr>
          <p:cNvPr id="3" name="Content Placeholder 2"/>
          <p:cNvSpPr>
            <a:spLocks noGrp="1"/>
          </p:cNvSpPr>
          <p:nvPr>
            <p:ph sz="quarter" idx="10"/>
          </p:nvPr>
        </p:nvSpPr>
        <p:spPr>
          <a:xfrm>
            <a:off x="511922" y="1235034"/>
            <a:ext cx="7907338" cy="4079596"/>
          </a:xfrm>
        </p:spPr>
        <p:txBody>
          <a:bodyPr/>
          <a:lstStyle/>
          <a:p>
            <a:r>
              <a:rPr lang="en-US" dirty="0"/>
              <a:t>In the case of the UDRP, if you have maintained up-to-date contact information with your domain registrar then you will receive a notice of the complaint to the address, email address and any other contact information provided alongside that domain name registration.</a:t>
            </a:r>
          </a:p>
          <a:p>
            <a:r>
              <a:rPr lang="en-US" dirty="0"/>
              <a:t>Once you get notice of a complaint, there should be a cover sheet on top of that from the arbitration forum with instructions as to what you need to do to respond, and a time period within which a response must be received </a:t>
            </a:r>
          </a:p>
          <a:p>
            <a:r>
              <a:rPr lang="en-US" dirty="0"/>
              <a:t>You have a very limited time to respond and the case will proceed to judgment even if you do not get your side of the story on record, so it is important to take quick action.</a:t>
            </a:r>
            <a:endParaRPr lang="en-US" sz="1200" dirty="0"/>
          </a:p>
        </p:txBody>
      </p:sp>
    </p:spTree>
    <p:extLst>
      <p:ext uri="{BB962C8B-B14F-4D97-AF65-F5344CB8AC3E}">
        <p14:creationId xmlns:p14="http://schemas.microsoft.com/office/powerpoint/2010/main" val="28047374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374904" y="46179"/>
            <a:ext cx="8012951" cy="749468"/>
          </a:xfrm>
        </p:spPr>
        <p:txBody>
          <a:bodyPr/>
          <a:lstStyle/>
          <a:p>
            <a:r>
              <a:rPr lang="en-US" sz="1400" dirty="0"/>
              <a:t>5 Things every Domain Name Registrant should know about ICANN's Uniform Domain Name Dispute Resolution Policy (UDRP) and Uniform Rapid Suspension (URS</a:t>
            </a:r>
            <a:r>
              <a:rPr lang="en-US" sz="1800" dirty="0"/>
              <a:t>)</a:t>
            </a:r>
          </a:p>
        </p:txBody>
      </p:sp>
      <p:sp>
        <p:nvSpPr>
          <p:cNvPr id="3" name="Content Placeholder 2"/>
          <p:cNvSpPr>
            <a:spLocks noGrp="1"/>
          </p:cNvSpPr>
          <p:nvPr>
            <p:ph sz="quarter" idx="10"/>
          </p:nvPr>
        </p:nvSpPr>
        <p:spPr>
          <a:xfrm>
            <a:off x="511922" y="1235034"/>
            <a:ext cx="7907338" cy="4079596"/>
          </a:xfrm>
        </p:spPr>
        <p:txBody>
          <a:bodyPr/>
          <a:lstStyle/>
          <a:p>
            <a:r>
              <a:rPr lang="en-US" sz="2000" dirty="0"/>
              <a:t>WHAT ELSE?</a:t>
            </a:r>
          </a:p>
          <a:p>
            <a:r>
              <a:rPr lang="en-US" sz="2000" dirty="0"/>
              <a:t>WHAT ARE MOST IMPORTANT RESOURCES TO MAKE AVAILABLE?</a:t>
            </a:r>
          </a:p>
        </p:txBody>
      </p:sp>
    </p:spTree>
    <p:extLst>
      <p:ext uri="{BB962C8B-B14F-4D97-AF65-F5344CB8AC3E}">
        <p14:creationId xmlns:p14="http://schemas.microsoft.com/office/powerpoint/2010/main" val="13906895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567929" y="2464594"/>
            <a:ext cx="6061472" cy="543287"/>
          </a:xfrm>
        </p:spPr>
        <p:txBody>
          <a:bodyPr/>
          <a:lstStyle/>
          <a:p>
            <a:br>
              <a:rPr lang="en-US" sz="2800" dirty="0"/>
            </a:br>
            <a:br>
              <a:rPr lang="en-US" sz="2800" dirty="0"/>
            </a:br>
            <a:br>
              <a:rPr lang="en-US" sz="2800" dirty="0"/>
            </a:br>
            <a:br>
              <a:rPr lang="en-US" sz="2800" dirty="0"/>
            </a:br>
            <a:br>
              <a:rPr lang="en-US" sz="2800" dirty="0"/>
            </a:br>
            <a:r>
              <a:rPr lang="en-US" sz="2800" dirty="0"/>
              <a:t>Q&amp;A / Open discussion</a:t>
            </a:r>
            <a:br>
              <a:rPr lang="en-US" sz="2800" dirty="0"/>
            </a:br>
            <a:br>
              <a:rPr lang="en-US" sz="2800" dirty="0"/>
            </a:br>
            <a:r>
              <a:rPr lang="en-US" sz="2800" dirty="0"/>
              <a:t>Next steps?</a:t>
            </a:r>
            <a:br>
              <a:rPr lang="en-US" sz="2800" dirty="0"/>
            </a:br>
            <a:br>
              <a:rPr lang="en-US" sz="2800" dirty="0"/>
            </a:br>
            <a:r>
              <a:rPr lang="en-US" sz="2800" dirty="0"/>
              <a:t>Meet in Kobe?</a:t>
            </a:r>
            <a:br>
              <a:rPr lang="en-US" sz="2800" dirty="0"/>
            </a:br>
            <a:endParaRPr lang="en-US" sz="2800" dirty="0"/>
          </a:p>
        </p:txBody>
      </p:sp>
    </p:spTree>
    <p:extLst>
      <p:ext uri="{BB962C8B-B14F-4D97-AF65-F5344CB8AC3E}">
        <p14:creationId xmlns:p14="http://schemas.microsoft.com/office/powerpoint/2010/main" val="160697293"/>
      </p:ext>
    </p:extLst>
  </p:cSld>
  <p:clrMapOvr>
    <a:masterClrMapping/>
  </p:clrMapOvr>
</p:sld>
</file>

<file path=ppt/theme/theme1.xml><?xml version="1.0" encoding="utf-8"?>
<a:theme xmlns:a="http://schemas.openxmlformats.org/drawingml/2006/main" name="ICANNPPT_Arial_4x3_June 2017_potx">
  <a:themeElements>
    <a:clrScheme name="ICANN PPT Colors">
      <a:dk1>
        <a:srgbClr val="0A1F24"/>
      </a:dk1>
      <a:lt1>
        <a:sysClr val="window" lastClr="FFFFFF"/>
      </a:lt1>
      <a:dk2>
        <a:srgbClr val="1A87C9"/>
      </a:dk2>
      <a:lt2>
        <a:srgbClr val="EEECE1"/>
      </a:lt2>
      <a:accent1>
        <a:srgbClr val="1A87C9"/>
      </a:accent1>
      <a:accent2>
        <a:srgbClr val="0D436C"/>
      </a:accent2>
      <a:accent3>
        <a:srgbClr val="1B6F74"/>
      </a:accent3>
      <a:accent4>
        <a:srgbClr val="EA903A"/>
      </a:accent4>
      <a:accent5>
        <a:srgbClr val="DB6033"/>
      </a:accent5>
      <a:accent6>
        <a:srgbClr val="1768B1"/>
      </a:accent6>
      <a:hlink>
        <a:srgbClr val="1D98D3"/>
      </a:hlink>
      <a:folHlink>
        <a:srgbClr val="427BBD"/>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1"/>
        </a:solidFill>
        <a:ln>
          <a:noFill/>
        </a:ln>
        <a:effectLst/>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ln w="12700">
          <a:solidFill>
            <a:schemeClr val="bg1"/>
          </a:solidFill>
        </a:ln>
        <a:effectLst/>
      </a:spPr>
      <a:bodyPr/>
      <a:lstStyle/>
      <a:style>
        <a:lnRef idx="2">
          <a:schemeClr val="accent1"/>
        </a:lnRef>
        <a:fillRef idx="0">
          <a:schemeClr val="accent1"/>
        </a:fillRef>
        <a:effectRef idx="1">
          <a:schemeClr val="accent1"/>
        </a:effectRef>
        <a:fontRef idx="minor">
          <a:schemeClr val="tx1"/>
        </a:fontRef>
      </a:style>
    </a:lnDef>
    <a:txDef>
      <a:spPr>
        <a:noFill/>
      </a:spPr>
      <a:bodyPr wrap="none" lIns="0" tIns="0" rIns="0" bIns="0" rtlCol="0">
        <a:spAutoFit/>
      </a:bodyPr>
      <a:lstStyle>
        <a:defPPr>
          <a:defRPr dirty="0" err="1" smtClean="0">
            <a:cs typeface="Source Sans Pro"/>
          </a:defRPr>
        </a:defPPr>
      </a:lstStyle>
    </a:txDef>
  </a:objectDefaults>
  <a:extraClrSchemeLst/>
  <a:extLst>
    <a:ext uri="{05A4C25C-085E-4340-85A3-A5531E510DB2}">
      <thm15:themeFamily xmlns:thm15="http://schemas.microsoft.com/office/thememl/2012/main" name="Presentation7" id="{BDDD6176-8B41-604D-8B8A-C1E8BA75269C}" vid="{74DFD5BD-9669-CF4F-B37F-6D8EA7ACDEA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4X3 TEMPLATE</Template>
  <TotalTime>9223</TotalTime>
  <Words>1171</Words>
  <Application>Microsoft Macintosh PowerPoint</Application>
  <PresentationFormat>On-screen Show (4:3)</PresentationFormat>
  <Paragraphs>49</Paragraphs>
  <Slides>13</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Wingdings</vt:lpstr>
      <vt:lpstr>ICANNPPT_Arial_4x3_June 2017_potx</vt:lpstr>
      <vt:lpstr>ICANN Org Registrant Program and the Non-Commercial Stakeholder Group (NCSG)</vt:lpstr>
      <vt:lpstr>Registrant Program Goals</vt:lpstr>
      <vt:lpstr>Registrant Educational Resources: www.icann.org/registrants </vt:lpstr>
      <vt:lpstr>What we’ve heard re. collaboration w/NCSG</vt:lpstr>
      <vt:lpstr>What we’ve heard re. collaboration w/NCSG</vt:lpstr>
      <vt:lpstr>Examples of educational content for registrants</vt:lpstr>
      <vt:lpstr>Uniform Domain Name Dispute Resolution Policy (UDRP) and Uniform Rapid Suspension (URS)</vt:lpstr>
      <vt:lpstr>5 Things every Domain Name Registrant should know about ICANN's Uniform Domain Name Dispute Resolution Policy (UDRP) and Uniform Rapid Suspension (URS)</vt:lpstr>
      <vt:lpstr>5 Things every Domain Name Registrant should know about ICANN's Uniform Domain Name Dispute Resolution Policy (UDRP) and Uniform Rapid Suspension (URS)</vt:lpstr>
      <vt:lpstr>5 Things every Domain Name Registrant should know about ICANN's Uniform Domain Name Dispute Resolution Policy (UDRP) and Uniform Rapid Suspension (URS)</vt:lpstr>
      <vt:lpstr>5 Things every Domain Name Registrant should know about ICANN's Uniform Domain Name Dispute Resolution Policy (UDRP) and Uniform Rapid Suspension (URS)</vt:lpstr>
      <vt:lpstr>5 Things every Domain Name Registrant should know about ICANN's Uniform Domain Name Dispute Resolution Policy (UDRP) and Uniform Rapid Suspension (URS)</vt:lpstr>
      <vt:lpstr>     Q&amp;A / Open discussion  Next steps?  Meet in Kobe?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Insert title here (75 characters maximum)</dc:title>
  <dc:creator>Audrey Fery-Forgues</dc:creator>
  <cp:lastModifiedBy>Maryam Bakoshi</cp:lastModifiedBy>
  <cp:revision>19</cp:revision>
  <cp:lastPrinted>2017-01-26T19:29:02Z</cp:lastPrinted>
  <dcterms:created xsi:type="dcterms:W3CDTF">2018-10-12T22:30:03Z</dcterms:created>
  <dcterms:modified xsi:type="dcterms:W3CDTF">2019-02-27T11:38:54Z</dcterms:modified>
</cp:coreProperties>
</file>