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90" r:id="rId1"/>
  </p:sldMasterIdLst>
  <p:notesMasterIdLst>
    <p:notesMasterId r:id="rId22"/>
  </p:notesMasterIdLst>
  <p:handoutMasterIdLst>
    <p:handoutMasterId r:id="rId23"/>
  </p:handoutMasterIdLst>
  <p:sldIdLst>
    <p:sldId id="540" r:id="rId2"/>
    <p:sldId id="578" r:id="rId3"/>
    <p:sldId id="815" r:id="rId4"/>
    <p:sldId id="579" r:id="rId5"/>
    <p:sldId id="581" r:id="rId6"/>
    <p:sldId id="580" r:id="rId7"/>
    <p:sldId id="582" r:id="rId8"/>
    <p:sldId id="594" r:id="rId9"/>
    <p:sldId id="584" r:id="rId10"/>
    <p:sldId id="816" r:id="rId11"/>
    <p:sldId id="586" r:id="rId12"/>
    <p:sldId id="592" r:id="rId13"/>
    <p:sldId id="818" r:id="rId14"/>
    <p:sldId id="588" r:id="rId15"/>
    <p:sldId id="817" r:id="rId16"/>
    <p:sldId id="819" r:id="rId17"/>
    <p:sldId id="820" r:id="rId18"/>
    <p:sldId id="590" r:id="rId19"/>
    <p:sldId id="591" r:id="rId20"/>
    <p:sldId id="595" r:id="rId2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E15579B-06EB-4F49-85C5-62CE16DED0A4}">
          <p14:sldIdLst>
            <p14:sldId id="540"/>
            <p14:sldId id="578"/>
            <p14:sldId id="815"/>
            <p14:sldId id="579"/>
            <p14:sldId id="581"/>
            <p14:sldId id="580"/>
            <p14:sldId id="582"/>
            <p14:sldId id="594"/>
            <p14:sldId id="584"/>
            <p14:sldId id="816"/>
            <p14:sldId id="586"/>
            <p14:sldId id="592"/>
            <p14:sldId id="818"/>
            <p14:sldId id="588"/>
            <p14:sldId id="817"/>
            <p14:sldId id="819"/>
            <p14:sldId id="820"/>
            <p14:sldId id="590"/>
            <p14:sldId id="591"/>
            <p14:sldId id="595"/>
          </p14:sldIdLst>
        </p14:section>
        <p14:section name="Untitled Section" id="{0F9EA6C3-4F32-9646-A24A-FC505542B967}">
          <p14:sldIdLst/>
        </p14:section>
      </p14:sectionLst>
    </p:ext>
    <p:ext uri="{EFAFB233-063F-42B5-8137-9DF3F51BA10A}">
      <p15:sldGuideLst xmlns:p15="http://schemas.microsoft.com/office/powerpoint/2012/main">
        <p15:guide id="1" orient="horz" pos="1416" userDrawn="1">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helle Howell" initials="MH" lastIdx="7"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E55"/>
    <a:srgbClr val="0B2F49"/>
    <a:srgbClr val="000000"/>
    <a:srgbClr val="DEDEDE"/>
    <a:srgbClr val="002B49"/>
    <a:srgbClr val="9C240F"/>
    <a:srgbClr val="CB460F"/>
    <a:srgbClr val="FA5B36"/>
    <a:srgbClr val="0E4B91"/>
    <a:srgbClr val="18548A"/>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763" autoAdjust="0"/>
    <p:restoredTop sz="95649" autoAdjust="0"/>
  </p:normalViewPr>
  <p:slideViewPr>
    <p:cSldViewPr snapToGrid="0" snapToObjects="1">
      <p:cViewPr varScale="1">
        <p:scale>
          <a:sx n="120" d="100"/>
          <a:sy n="120" d="100"/>
        </p:scale>
        <p:origin x="1504" y="192"/>
      </p:cViewPr>
      <p:guideLst>
        <p:guide orient="horz" pos="1416"/>
        <p:guide pos="2880"/>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p:cViewPr varScale="1">
        <p:scale>
          <a:sx n="81" d="100"/>
          <a:sy n="81" d="100"/>
        </p:scale>
        <p:origin x="3894"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68F13CC-A6A6-524A-A0F8-DAB9B298E3B6}" type="datetimeFigureOut">
              <a:rPr lang="en-US" smtClean="0"/>
              <a:t>10/14/18</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7CED518-EFD6-E34B-989E-6B6564A75595}" type="slidenum">
              <a:rPr lang="en-US" smtClean="0"/>
              <a:t>‹#›</a:t>
            </a:fld>
            <a:endParaRPr lang="en-US"/>
          </a:p>
        </p:txBody>
      </p:sp>
    </p:spTree>
    <p:extLst>
      <p:ext uri="{BB962C8B-B14F-4D97-AF65-F5344CB8AC3E}">
        <p14:creationId xmlns:p14="http://schemas.microsoft.com/office/powerpoint/2010/main" val="231400049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A614CD-FA73-DF49-AA13-A5EF746D725A}" type="datetimeFigureOut">
              <a:rPr lang="en-US" smtClean="0"/>
              <a:t>10/14/18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E002FF9-4628-B146-9948-95257A430692}" type="slidenum">
              <a:rPr lang="en-US" smtClean="0"/>
              <a:t>‹#›</a:t>
            </a:fld>
            <a:endParaRPr lang="en-US"/>
          </a:p>
        </p:txBody>
      </p:sp>
    </p:spTree>
    <p:extLst>
      <p:ext uri="{BB962C8B-B14F-4D97-AF65-F5344CB8AC3E}">
        <p14:creationId xmlns:p14="http://schemas.microsoft.com/office/powerpoint/2010/main" val="215689949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E002FF9-4628-B146-9948-95257A430692}" type="slidenum">
              <a:rPr lang="en-US" smtClean="0"/>
              <a:t>1</a:t>
            </a:fld>
            <a:endParaRPr lang="en-US"/>
          </a:p>
        </p:txBody>
      </p:sp>
    </p:spTree>
    <p:extLst>
      <p:ext uri="{BB962C8B-B14F-4D97-AF65-F5344CB8AC3E}">
        <p14:creationId xmlns:p14="http://schemas.microsoft.com/office/powerpoint/2010/main" val="29525454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E002FF9-4628-B146-9948-95257A430692}" type="slidenum">
              <a:rPr lang="en-US" smtClean="0"/>
              <a:t>3</a:t>
            </a:fld>
            <a:endParaRPr lang="en-US"/>
          </a:p>
        </p:txBody>
      </p:sp>
    </p:spTree>
    <p:extLst>
      <p:ext uri="{BB962C8B-B14F-4D97-AF65-F5344CB8AC3E}">
        <p14:creationId xmlns:p14="http://schemas.microsoft.com/office/powerpoint/2010/main" val="4037856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8.png"/><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hyperlink" Target="facebook.com/icannorg" TargetMode="External"/><Relationship Id="rId18" Type="http://schemas.openxmlformats.org/officeDocument/2006/relationships/hyperlink" Target="https://soundcloud.com/icann" TargetMode="External"/><Relationship Id="rId3" Type="http://schemas.openxmlformats.org/officeDocument/2006/relationships/hyperlink" Target="http://www.flickr.com/photos/icann" TargetMode="External"/><Relationship Id="rId7" Type="http://schemas.openxmlformats.org/officeDocument/2006/relationships/hyperlink" Target="linkedin.com/company/icann" TargetMode="External"/><Relationship Id="rId12" Type="http://schemas.openxmlformats.org/officeDocument/2006/relationships/hyperlink" Target="http://www.facebook.com/icannorg" TargetMode="External"/><Relationship Id="rId17" Type="http://schemas.openxmlformats.org/officeDocument/2006/relationships/hyperlink" Target="http://www.youtube.com/icannnews" TargetMode="External"/><Relationship Id="rId2" Type="http://schemas.openxmlformats.org/officeDocument/2006/relationships/image" Target="../media/image19.emf"/><Relationship Id="rId16" Type="http://schemas.openxmlformats.org/officeDocument/2006/relationships/image" Target="../media/image24.png"/><Relationship Id="rId20" Type="http://schemas.openxmlformats.org/officeDocument/2006/relationships/hyperlink" Target="https://www.slideshare.net/icannpresentations" TargetMode="External"/><Relationship Id="rId1" Type="http://schemas.openxmlformats.org/officeDocument/2006/relationships/slideMaster" Target="../slideMasters/slideMaster1.xml"/><Relationship Id="rId6" Type="http://schemas.openxmlformats.org/officeDocument/2006/relationships/hyperlink" Target="https://www.linkedin.com/company/icann" TargetMode="External"/><Relationship Id="rId11" Type="http://schemas.openxmlformats.org/officeDocument/2006/relationships/image" Target="../media/image22.png"/><Relationship Id="rId5" Type="http://schemas.openxmlformats.org/officeDocument/2006/relationships/image" Target="../media/image20.png"/><Relationship Id="rId15" Type="http://schemas.openxmlformats.org/officeDocument/2006/relationships/hyperlink" Target="youtube.com/user/ICANNnews" TargetMode="External"/><Relationship Id="rId10" Type="http://schemas.openxmlformats.org/officeDocument/2006/relationships/hyperlink" Target="twitter.com/icann" TargetMode="External"/><Relationship Id="rId19" Type="http://schemas.openxmlformats.org/officeDocument/2006/relationships/image" Target="../media/image25.png"/><Relationship Id="rId4" Type="http://schemas.openxmlformats.org/officeDocument/2006/relationships/hyperlink" Target="flickr.com/photos/icann" TargetMode="External"/><Relationship Id="rId9" Type="http://schemas.openxmlformats.org/officeDocument/2006/relationships/hyperlink" Target="https://twitter.com/icann" TargetMode="External"/><Relationship Id="rId14" Type="http://schemas.openxmlformats.org/officeDocument/2006/relationships/image" Target="../media/image23.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image" Target="../media/image26.emf"/><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CBB76-154F-C74B-92CE-94BC6EF9B787}"/>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40EC3A7B-3F05-C441-AA73-A7AEE3868B21}"/>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464DD2DD-E943-5244-9ED8-97699DF25A47}"/>
              </a:ext>
            </a:extLst>
          </p:cNvPr>
          <p:cNvSpPr>
            <a:spLocks noGrp="1"/>
          </p:cNvSpPr>
          <p:nvPr>
            <p:ph type="dt" sz="half" idx="10"/>
          </p:nvPr>
        </p:nvSpPr>
        <p:spPr/>
        <p:txBody>
          <a:bodyPr/>
          <a:lstStyle/>
          <a:p>
            <a:fld id="{2F011591-C4A9-0E4A-A6FB-E8C9DC1966D4}" type="datetimeFigureOut">
              <a:rPr lang="en-US" smtClean="0"/>
              <a:t>10/14/18</a:t>
            </a:fld>
            <a:endParaRPr lang="en-US"/>
          </a:p>
        </p:txBody>
      </p:sp>
      <p:sp>
        <p:nvSpPr>
          <p:cNvPr id="5" name="Footer Placeholder 4">
            <a:extLst>
              <a:ext uri="{FF2B5EF4-FFF2-40B4-BE49-F238E27FC236}">
                <a16:creationId xmlns:a16="http://schemas.microsoft.com/office/drawing/2014/main" id="{98356960-B249-F142-97B6-90C27BDF3EF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4E7D23-FC88-9541-9C61-B7B169E91318}"/>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1342313866"/>
      </p:ext>
    </p:extLst>
  </p:cSld>
  <p:clrMapOvr>
    <a:masterClrMapping/>
  </p:clrMapOvr>
  <p:hf hd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24B5AB-62BD-7C4B-8CCA-41DBFDA0BE5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09ABC4B-8D1C-7C46-A0B7-C6A0CF69735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AAA9A1-44CD-9144-BFEA-5A20029CE9B9}"/>
              </a:ext>
            </a:extLst>
          </p:cNvPr>
          <p:cNvSpPr>
            <a:spLocks noGrp="1"/>
          </p:cNvSpPr>
          <p:nvPr>
            <p:ph type="dt" sz="half" idx="10"/>
          </p:nvPr>
        </p:nvSpPr>
        <p:spPr/>
        <p:txBody>
          <a:bodyPr/>
          <a:lstStyle/>
          <a:p>
            <a:fld id="{2F011591-C4A9-0E4A-A6FB-E8C9DC1966D4}" type="datetimeFigureOut">
              <a:rPr lang="en-US" smtClean="0"/>
              <a:t>10/14/18</a:t>
            </a:fld>
            <a:endParaRPr lang="en-US"/>
          </a:p>
        </p:txBody>
      </p:sp>
      <p:sp>
        <p:nvSpPr>
          <p:cNvPr id="5" name="Footer Placeholder 4">
            <a:extLst>
              <a:ext uri="{FF2B5EF4-FFF2-40B4-BE49-F238E27FC236}">
                <a16:creationId xmlns:a16="http://schemas.microsoft.com/office/drawing/2014/main" id="{E02E2729-1C7E-1D4C-B4F5-A162ADDFCC5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9203003-D20E-1546-86ED-974693C1B044}"/>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1156691055"/>
      </p:ext>
    </p:extLst>
  </p:cSld>
  <p:clrMapOvr>
    <a:masterClrMapping/>
  </p:clrMapOvr>
  <p:hf hdr="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DC06F-DF88-F345-B52E-0470735B8324}"/>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8CCCBDA-8BDC-DE41-B24C-C29A1B0D7519}"/>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2706612-C709-7948-AE53-E389BA3F908F}"/>
              </a:ext>
            </a:extLst>
          </p:cNvPr>
          <p:cNvSpPr>
            <a:spLocks noGrp="1"/>
          </p:cNvSpPr>
          <p:nvPr>
            <p:ph type="dt" sz="half" idx="10"/>
          </p:nvPr>
        </p:nvSpPr>
        <p:spPr/>
        <p:txBody>
          <a:bodyPr/>
          <a:lstStyle/>
          <a:p>
            <a:fld id="{2F011591-C4A9-0E4A-A6FB-E8C9DC1966D4}" type="datetimeFigureOut">
              <a:rPr lang="en-US" smtClean="0"/>
              <a:t>10/14/18</a:t>
            </a:fld>
            <a:endParaRPr lang="en-US"/>
          </a:p>
        </p:txBody>
      </p:sp>
      <p:sp>
        <p:nvSpPr>
          <p:cNvPr id="5" name="Footer Placeholder 4">
            <a:extLst>
              <a:ext uri="{FF2B5EF4-FFF2-40B4-BE49-F238E27FC236}">
                <a16:creationId xmlns:a16="http://schemas.microsoft.com/office/drawing/2014/main" id="{039F6210-3287-D345-8376-9D0083DDED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9BA0C3-AE9E-4242-9D4C-F63228F04A0B}"/>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1202962406"/>
      </p:ext>
    </p:extLst>
  </p:cSld>
  <p:clrMapOvr>
    <a:masterClrMapping/>
  </p:clrMapOvr>
  <p:hf hdr="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E0BF2-BF3B-9C48-B064-148554109A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CCC5A02-1FD2-D248-AC08-2FB28BBD76AE}"/>
              </a:ext>
            </a:extLst>
          </p:cNvPr>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D4B2421-5AE8-7B46-89EB-8B34E6882A38}"/>
              </a:ext>
            </a:extLst>
          </p:cNvPr>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CB4AEF7-419D-E84A-BE8C-27E7070EF532}"/>
              </a:ext>
            </a:extLst>
          </p:cNvPr>
          <p:cNvSpPr>
            <a:spLocks noGrp="1"/>
          </p:cNvSpPr>
          <p:nvPr>
            <p:ph type="dt" sz="half" idx="10"/>
          </p:nvPr>
        </p:nvSpPr>
        <p:spPr/>
        <p:txBody>
          <a:bodyPr/>
          <a:lstStyle/>
          <a:p>
            <a:fld id="{2F011591-C4A9-0E4A-A6FB-E8C9DC1966D4}" type="datetimeFigureOut">
              <a:rPr lang="en-US" smtClean="0"/>
              <a:t>10/14/18</a:t>
            </a:fld>
            <a:endParaRPr lang="en-US"/>
          </a:p>
        </p:txBody>
      </p:sp>
      <p:sp>
        <p:nvSpPr>
          <p:cNvPr id="6" name="Footer Placeholder 5">
            <a:extLst>
              <a:ext uri="{FF2B5EF4-FFF2-40B4-BE49-F238E27FC236}">
                <a16:creationId xmlns:a16="http://schemas.microsoft.com/office/drawing/2014/main" id="{BE5CC1C4-7281-FC48-8FF8-855DBA1CCD5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B9CBA11-8924-F949-8D87-7BA8F448A2CA}"/>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1051714767"/>
      </p:ext>
    </p:extLst>
  </p:cSld>
  <p:clrMapOvr>
    <a:masterClrMapping/>
  </p:clrMapOvr>
  <p:hf hd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2587F-3833-6B44-9569-2F454862F096}"/>
              </a:ext>
            </a:extLst>
          </p:cNvPr>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1FD43BB-B08B-AE40-BE50-EDF3B5C42E99}"/>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a:extLst>
              <a:ext uri="{FF2B5EF4-FFF2-40B4-BE49-F238E27FC236}">
                <a16:creationId xmlns:a16="http://schemas.microsoft.com/office/drawing/2014/main" id="{F0D2D2BC-D5A6-FD45-BDBA-2DE248592715}"/>
              </a:ext>
            </a:extLst>
          </p:cNvPr>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7EFD299-370C-CE49-BAAC-19796058110B}"/>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a:extLst>
              <a:ext uri="{FF2B5EF4-FFF2-40B4-BE49-F238E27FC236}">
                <a16:creationId xmlns:a16="http://schemas.microsoft.com/office/drawing/2014/main" id="{D40BA06F-1704-E249-B502-496173674FC4}"/>
              </a:ext>
            </a:extLst>
          </p:cNvPr>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A855279-9120-7248-BDD0-FFB5D73DA90A}"/>
              </a:ext>
            </a:extLst>
          </p:cNvPr>
          <p:cNvSpPr>
            <a:spLocks noGrp="1"/>
          </p:cNvSpPr>
          <p:nvPr>
            <p:ph type="dt" sz="half" idx="10"/>
          </p:nvPr>
        </p:nvSpPr>
        <p:spPr/>
        <p:txBody>
          <a:bodyPr/>
          <a:lstStyle/>
          <a:p>
            <a:fld id="{2F011591-C4A9-0E4A-A6FB-E8C9DC1966D4}" type="datetimeFigureOut">
              <a:rPr lang="en-US" smtClean="0"/>
              <a:t>10/14/18</a:t>
            </a:fld>
            <a:endParaRPr lang="en-US"/>
          </a:p>
        </p:txBody>
      </p:sp>
      <p:sp>
        <p:nvSpPr>
          <p:cNvPr id="8" name="Footer Placeholder 7">
            <a:extLst>
              <a:ext uri="{FF2B5EF4-FFF2-40B4-BE49-F238E27FC236}">
                <a16:creationId xmlns:a16="http://schemas.microsoft.com/office/drawing/2014/main" id="{C40E2CEC-BD6B-854B-B942-01DDE5B9BB5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1601E2A-D5AD-F141-AA9A-F6E3398BE4A9}"/>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2260927625"/>
      </p:ext>
    </p:extLst>
  </p:cSld>
  <p:clrMapOvr>
    <a:masterClrMapping/>
  </p:clrMapOvr>
  <p:hf hd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EE7841-4DD8-C447-8F92-3143A3C87DD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685380E-0412-5242-8D6D-3D5C87DAA035}"/>
              </a:ext>
            </a:extLst>
          </p:cNvPr>
          <p:cNvSpPr>
            <a:spLocks noGrp="1"/>
          </p:cNvSpPr>
          <p:nvPr>
            <p:ph type="dt" sz="half" idx="10"/>
          </p:nvPr>
        </p:nvSpPr>
        <p:spPr/>
        <p:txBody>
          <a:bodyPr/>
          <a:lstStyle/>
          <a:p>
            <a:fld id="{2F011591-C4A9-0E4A-A6FB-E8C9DC1966D4}" type="datetimeFigureOut">
              <a:rPr lang="en-US" smtClean="0"/>
              <a:t>10/14/18</a:t>
            </a:fld>
            <a:endParaRPr lang="en-US"/>
          </a:p>
        </p:txBody>
      </p:sp>
      <p:sp>
        <p:nvSpPr>
          <p:cNvPr id="4" name="Footer Placeholder 3">
            <a:extLst>
              <a:ext uri="{FF2B5EF4-FFF2-40B4-BE49-F238E27FC236}">
                <a16:creationId xmlns:a16="http://schemas.microsoft.com/office/drawing/2014/main" id="{05D3A008-964A-DE4A-9F26-59F34DBFC6D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1718D6E-3E13-9E46-AE1E-37B99DA2A0F2}"/>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538997489"/>
      </p:ext>
    </p:extLst>
  </p:cSld>
  <p:clrMapOvr>
    <a:masterClrMapping/>
  </p:clrMapOvr>
  <p:hf hd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5881834-C51D-7B4B-9FEC-5AD2E60E378C}"/>
              </a:ext>
            </a:extLst>
          </p:cNvPr>
          <p:cNvSpPr>
            <a:spLocks noGrp="1"/>
          </p:cNvSpPr>
          <p:nvPr>
            <p:ph type="dt" sz="half" idx="10"/>
          </p:nvPr>
        </p:nvSpPr>
        <p:spPr/>
        <p:txBody>
          <a:bodyPr/>
          <a:lstStyle/>
          <a:p>
            <a:fld id="{2F011591-C4A9-0E4A-A6FB-E8C9DC1966D4}" type="datetimeFigureOut">
              <a:rPr lang="en-US" smtClean="0"/>
              <a:t>10/14/18</a:t>
            </a:fld>
            <a:endParaRPr lang="en-US"/>
          </a:p>
        </p:txBody>
      </p:sp>
      <p:sp>
        <p:nvSpPr>
          <p:cNvPr id="3" name="Footer Placeholder 2">
            <a:extLst>
              <a:ext uri="{FF2B5EF4-FFF2-40B4-BE49-F238E27FC236}">
                <a16:creationId xmlns:a16="http://schemas.microsoft.com/office/drawing/2014/main" id="{E6C09908-3C11-D941-8209-83BD2EF730B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959C66F-F20B-BF42-9C6D-9EF09A0F5DDC}"/>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1012006662"/>
      </p:ext>
    </p:extLst>
  </p:cSld>
  <p:clrMapOvr>
    <a:masterClrMapping/>
  </p:clrMapOvr>
  <p:hf hd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49A8B-815C-324F-9561-CB3904BD6233}"/>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8C9D9C68-5750-8D4A-B3B6-08B2198B9263}"/>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4F719C4-96D0-EA4C-AE7B-FD5E3E52C98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CC34A920-6BF9-1742-8A21-15DDDB6A5CFB}"/>
              </a:ext>
            </a:extLst>
          </p:cNvPr>
          <p:cNvSpPr>
            <a:spLocks noGrp="1"/>
          </p:cNvSpPr>
          <p:nvPr>
            <p:ph type="dt" sz="half" idx="10"/>
          </p:nvPr>
        </p:nvSpPr>
        <p:spPr/>
        <p:txBody>
          <a:bodyPr/>
          <a:lstStyle/>
          <a:p>
            <a:fld id="{2F011591-C4A9-0E4A-A6FB-E8C9DC1966D4}" type="datetimeFigureOut">
              <a:rPr lang="en-US" smtClean="0"/>
              <a:t>10/14/18</a:t>
            </a:fld>
            <a:endParaRPr lang="en-US"/>
          </a:p>
        </p:txBody>
      </p:sp>
      <p:sp>
        <p:nvSpPr>
          <p:cNvPr id="6" name="Footer Placeholder 5">
            <a:extLst>
              <a:ext uri="{FF2B5EF4-FFF2-40B4-BE49-F238E27FC236}">
                <a16:creationId xmlns:a16="http://schemas.microsoft.com/office/drawing/2014/main" id="{9F5FA1A7-228B-AA48-A961-A031E13455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D44809A-883B-DC4E-AB4F-0B55BCE355BC}"/>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4225568694"/>
      </p:ext>
    </p:extLst>
  </p:cSld>
  <p:clrMapOvr>
    <a:masterClrMapping/>
  </p:clrMapOvr>
  <p:hf hdr="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5EB5B-685C-4C4D-84B7-456D9D5D6974}"/>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86DE2C41-5E15-6C46-82C7-4B62170B67E3}"/>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3C991E2F-DBA1-FF42-8225-D73B4B3F2620}"/>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a:extLst>
              <a:ext uri="{FF2B5EF4-FFF2-40B4-BE49-F238E27FC236}">
                <a16:creationId xmlns:a16="http://schemas.microsoft.com/office/drawing/2014/main" id="{75E9B65B-173C-7748-B078-C738F4513D1C}"/>
              </a:ext>
            </a:extLst>
          </p:cNvPr>
          <p:cNvSpPr>
            <a:spLocks noGrp="1"/>
          </p:cNvSpPr>
          <p:nvPr>
            <p:ph type="dt" sz="half" idx="10"/>
          </p:nvPr>
        </p:nvSpPr>
        <p:spPr/>
        <p:txBody>
          <a:bodyPr/>
          <a:lstStyle/>
          <a:p>
            <a:fld id="{2F011591-C4A9-0E4A-A6FB-E8C9DC1966D4}" type="datetimeFigureOut">
              <a:rPr lang="en-US" smtClean="0"/>
              <a:t>10/14/18</a:t>
            </a:fld>
            <a:endParaRPr lang="en-US"/>
          </a:p>
        </p:txBody>
      </p:sp>
      <p:sp>
        <p:nvSpPr>
          <p:cNvPr id="6" name="Footer Placeholder 5">
            <a:extLst>
              <a:ext uri="{FF2B5EF4-FFF2-40B4-BE49-F238E27FC236}">
                <a16:creationId xmlns:a16="http://schemas.microsoft.com/office/drawing/2014/main" id="{7C49B083-F8C3-2141-BF06-C1F0BA89D5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3193E2-A2E1-1549-B202-F71102ACE37B}"/>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3086898143"/>
      </p:ext>
    </p:extLst>
  </p:cSld>
  <p:clrMapOvr>
    <a:masterClrMapping/>
  </p:clrMapOvr>
  <p:hf hdr="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7A48E0-D94C-E945-B2DD-AD8D42AF17E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54990FA-7E43-CB4A-A84B-9A96361848A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95C4DA-D56C-A041-BC20-43997CF09B2E}"/>
              </a:ext>
            </a:extLst>
          </p:cNvPr>
          <p:cNvSpPr>
            <a:spLocks noGrp="1"/>
          </p:cNvSpPr>
          <p:nvPr>
            <p:ph type="dt" sz="half" idx="10"/>
          </p:nvPr>
        </p:nvSpPr>
        <p:spPr/>
        <p:txBody>
          <a:bodyPr/>
          <a:lstStyle/>
          <a:p>
            <a:fld id="{2F011591-C4A9-0E4A-A6FB-E8C9DC1966D4}" type="datetimeFigureOut">
              <a:rPr lang="en-US" smtClean="0"/>
              <a:t>10/14/18</a:t>
            </a:fld>
            <a:endParaRPr lang="en-US"/>
          </a:p>
        </p:txBody>
      </p:sp>
      <p:sp>
        <p:nvSpPr>
          <p:cNvPr id="5" name="Footer Placeholder 4">
            <a:extLst>
              <a:ext uri="{FF2B5EF4-FFF2-40B4-BE49-F238E27FC236}">
                <a16:creationId xmlns:a16="http://schemas.microsoft.com/office/drawing/2014/main" id="{77510D20-C088-FE4A-ABDF-F423F98D8A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243262A-563D-4245-8579-9640F2D889E5}"/>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213530442"/>
      </p:ext>
    </p:extLst>
  </p:cSld>
  <p:clrMapOvr>
    <a:masterClrMapping/>
  </p:clrMapOvr>
  <p:hf hdr="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AEEADFC-31F8-8547-9FA3-16D83EAC94FF}"/>
              </a:ext>
            </a:extLst>
          </p:cNvPr>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BFC8D6D-DA47-EA45-99BE-A2C1CDB2726F}"/>
              </a:ext>
            </a:extLst>
          </p:cNvPr>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1FB995C-933A-0D4B-B2E5-E5D7D00F936E}"/>
              </a:ext>
            </a:extLst>
          </p:cNvPr>
          <p:cNvSpPr>
            <a:spLocks noGrp="1"/>
          </p:cNvSpPr>
          <p:nvPr>
            <p:ph type="dt" sz="half" idx="10"/>
          </p:nvPr>
        </p:nvSpPr>
        <p:spPr/>
        <p:txBody>
          <a:bodyPr/>
          <a:lstStyle/>
          <a:p>
            <a:fld id="{2F011591-C4A9-0E4A-A6FB-E8C9DC1966D4}" type="datetimeFigureOut">
              <a:rPr lang="en-US" smtClean="0"/>
              <a:t>10/14/18</a:t>
            </a:fld>
            <a:endParaRPr lang="en-US"/>
          </a:p>
        </p:txBody>
      </p:sp>
      <p:sp>
        <p:nvSpPr>
          <p:cNvPr id="5" name="Footer Placeholder 4">
            <a:extLst>
              <a:ext uri="{FF2B5EF4-FFF2-40B4-BE49-F238E27FC236}">
                <a16:creationId xmlns:a16="http://schemas.microsoft.com/office/drawing/2014/main" id="{34695845-B764-5F4E-861D-6CD3A61C4B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A73EA36-12D2-8D48-BEA5-0F8CF507BA2D}"/>
              </a:ext>
            </a:extLst>
          </p:cNvPr>
          <p:cNvSpPr>
            <a:spLocks noGrp="1"/>
          </p:cNvSpPr>
          <p:nvPr>
            <p:ph type="sldNum" sz="quarter" idx="12"/>
          </p:nvPr>
        </p:nvSpPr>
        <p:spPr/>
        <p:txBody>
          <a:bodyPr/>
          <a:lstStyle/>
          <a:p>
            <a:fld id="{CD6E4A00-080A-AD4C-B5F8-B785704CA307}" type="slidenum">
              <a:rPr lang="en-US" smtClean="0"/>
              <a:t>‹#›</a:t>
            </a:fld>
            <a:endParaRPr lang="en-US"/>
          </a:p>
        </p:txBody>
      </p:sp>
    </p:spTree>
    <p:extLst>
      <p:ext uri="{BB962C8B-B14F-4D97-AF65-F5344CB8AC3E}">
        <p14:creationId xmlns:p14="http://schemas.microsoft.com/office/powerpoint/2010/main" val="3713868867"/>
      </p:ext>
    </p:extLst>
  </p:cSld>
  <p:clrMapOvr>
    <a:masterClrMapping/>
  </p:clrMapOvr>
  <p:hf hdr="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ver 2 Decorative">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8" name="Oval 7"/>
          <p:cNvSpPr/>
          <p:nvPr userDrawn="1"/>
        </p:nvSpPr>
        <p:spPr>
          <a:xfrm>
            <a:off x="1811695" y="6101651"/>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0" name="Straight Connector 9"/>
          <p:cNvCxnSpPr/>
          <p:nvPr userDrawn="1"/>
        </p:nvCxnSpPr>
        <p:spPr>
          <a:xfrm flipH="1">
            <a:off x="0" y="6124511"/>
            <a:ext cx="17904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userDrawn="1"/>
        </p:nvCxnSpPr>
        <p:spPr>
          <a:xfrm flipH="1">
            <a:off x="1878697" y="6124511"/>
            <a:ext cx="66934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2" name="Oval 11"/>
          <p:cNvSpPr/>
          <p:nvPr userDrawn="1"/>
        </p:nvSpPr>
        <p:spPr>
          <a:xfrm flipH="1">
            <a:off x="8610117" y="6101651"/>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p:nvPr userDrawn="1"/>
        </p:nvSpPr>
        <p:spPr>
          <a:xfrm flipH="1">
            <a:off x="8610117" y="347037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V="1">
            <a:off x="1834554" y="3552825"/>
            <a:ext cx="0" cy="2529961"/>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5" name="Arc 14"/>
          <p:cNvSpPr/>
          <p:nvPr userDrawn="1"/>
        </p:nvSpPr>
        <p:spPr>
          <a:xfrm rot="16200000">
            <a:off x="1834554" y="3494144"/>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16" name="Straight Connector 15"/>
          <p:cNvCxnSpPr/>
          <p:nvPr userDrawn="1"/>
        </p:nvCxnSpPr>
        <p:spPr>
          <a:xfrm flipH="1">
            <a:off x="1895439" y="3494144"/>
            <a:ext cx="6691671"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18" name="Picture 17"/>
          <p:cNvPicPr>
            <a:picLocks noChangeAspect="1"/>
          </p:cNvPicPr>
          <p:nvPr userDrawn="1"/>
        </p:nvPicPr>
        <p:blipFill>
          <a:blip r:embed="rId3"/>
          <a:stretch>
            <a:fillRect/>
          </a:stretch>
        </p:blipFill>
        <p:spPr>
          <a:xfrm>
            <a:off x="348105" y="4878249"/>
            <a:ext cx="1193800" cy="952500"/>
          </a:xfrm>
          <a:prstGeom prst="rect">
            <a:avLst/>
          </a:prstGeom>
        </p:spPr>
      </p:pic>
      <p:sp>
        <p:nvSpPr>
          <p:cNvPr id="22" name="Title 2"/>
          <p:cNvSpPr>
            <a:spLocks noGrp="1"/>
          </p:cNvSpPr>
          <p:nvPr>
            <p:ph type="title" hasCustomPrompt="1"/>
          </p:nvPr>
        </p:nvSpPr>
        <p:spPr>
          <a:xfrm>
            <a:off x="2061883" y="761997"/>
            <a:ext cx="6382512" cy="2533369"/>
          </a:xfrm>
          <a:prstGeom prst="rect">
            <a:avLst/>
          </a:prstGeom>
        </p:spPr>
        <p:txBody>
          <a:bodyPr lIns="0" tIns="0" rIns="0" bIns="0" anchor="b" anchorCtr="0">
            <a:normAutofit/>
          </a:bodyPr>
          <a:lstStyle>
            <a:lvl1pPr algn="l">
              <a:spcBef>
                <a:spcPts val="0"/>
              </a:spcBef>
              <a:defRPr sz="3600" b="1">
                <a:solidFill>
                  <a:schemeClr val="bg1"/>
                </a:solidFill>
                <a:latin typeface="+mj-lt"/>
              </a:defRPr>
            </a:lvl1pPr>
          </a:lstStyle>
          <a:p>
            <a:r>
              <a:rPr lang="en-US" dirty="0"/>
              <a:t>Insert title here</a:t>
            </a:r>
            <a:br>
              <a:rPr lang="en-US" dirty="0"/>
            </a:br>
            <a:r>
              <a:rPr lang="en-US" dirty="0"/>
              <a:t>(75 characters maximum)</a:t>
            </a:r>
          </a:p>
        </p:txBody>
      </p:sp>
      <p:sp>
        <p:nvSpPr>
          <p:cNvPr id="23" name="Text Placeholder 4"/>
          <p:cNvSpPr>
            <a:spLocks noGrp="1"/>
          </p:cNvSpPr>
          <p:nvPr>
            <p:ph type="body" sz="quarter" idx="10" hasCustomPrompt="1"/>
          </p:nvPr>
        </p:nvSpPr>
        <p:spPr>
          <a:xfrm>
            <a:off x="2070848" y="4593844"/>
            <a:ext cx="6382512" cy="716808"/>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Name of Presenter</a:t>
            </a:r>
          </a:p>
        </p:txBody>
      </p:sp>
      <p:sp>
        <p:nvSpPr>
          <p:cNvPr id="24" name="Text Placeholder 4"/>
          <p:cNvSpPr>
            <a:spLocks noGrp="1"/>
          </p:cNvSpPr>
          <p:nvPr>
            <p:ph type="body" sz="quarter" idx="11" hasCustomPrompt="1"/>
          </p:nvPr>
        </p:nvSpPr>
        <p:spPr>
          <a:xfrm>
            <a:off x="2070848" y="5301687"/>
            <a:ext cx="6382512" cy="273605"/>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Event Name</a:t>
            </a:r>
          </a:p>
        </p:txBody>
      </p:sp>
      <p:sp>
        <p:nvSpPr>
          <p:cNvPr id="25" name="Text Placeholder 4"/>
          <p:cNvSpPr>
            <a:spLocks noGrp="1"/>
          </p:cNvSpPr>
          <p:nvPr>
            <p:ph type="body" sz="quarter" idx="12" hasCustomPrompt="1"/>
          </p:nvPr>
        </p:nvSpPr>
        <p:spPr>
          <a:xfrm>
            <a:off x="2070848" y="5584257"/>
            <a:ext cx="6382512" cy="403785"/>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DD Month 2017</a:t>
            </a:r>
          </a:p>
        </p:txBody>
      </p:sp>
      <p:sp>
        <p:nvSpPr>
          <p:cNvPr id="26" name="Text Placeholder 4"/>
          <p:cNvSpPr>
            <a:spLocks noGrp="1"/>
          </p:cNvSpPr>
          <p:nvPr>
            <p:ph type="body" sz="quarter" idx="13" hasCustomPrompt="1"/>
          </p:nvPr>
        </p:nvSpPr>
        <p:spPr>
          <a:xfrm>
            <a:off x="2070848" y="3652549"/>
            <a:ext cx="6382512" cy="716808"/>
          </a:xfrm>
          <a:prstGeom prst="rect">
            <a:avLst/>
          </a:prstGeom>
        </p:spPr>
        <p:txBody>
          <a:bodyPr lIns="0" tIns="0" rIns="0" bIns="0">
            <a:normAutofit/>
          </a:bodyPr>
          <a:lstStyle>
            <a:lvl1pPr marL="0" indent="0" algn="l">
              <a:spcBef>
                <a:spcPts val="0"/>
              </a:spcBef>
              <a:buNone/>
              <a:defRPr sz="1800" b="1">
                <a:solidFill>
                  <a:schemeClr val="bg1"/>
                </a:solidFill>
              </a:defRPr>
            </a:lvl1pPr>
          </a:lstStyle>
          <a:p>
            <a:pPr lvl="0"/>
            <a:r>
              <a:rPr lang="en-US" dirty="0"/>
              <a:t>Insert subtitle here (75 characters maximum)</a:t>
            </a:r>
          </a:p>
        </p:txBody>
      </p:sp>
    </p:spTree>
    <p:extLst>
      <p:ext uri="{BB962C8B-B14F-4D97-AF65-F5344CB8AC3E}">
        <p14:creationId xmlns:p14="http://schemas.microsoft.com/office/powerpoint/2010/main" val="24910537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ullets">
    <p:spTree>
      <p:nvGrpSpPr>
        <p:cNvPr id="1" name=""/>
        <p:cNvGrpSpPr/>
        <p:nvPr/>
      </p:nvGrpSpPr>
      <p:grpSpPr>
        <a:xfrm>
          <a:off x="0" y="0"/>
          <a:ext cx="0" cy="0"/>
          <a:chOff x="0" y="0"/>
          <a:chExt cx="0" cy="0"/>
        </a:xfrm>
      </p:grpSpPr>
      <p:sp>
        <p:nvSpPr>
          <p:cNvPr id="2" name="Title 1"/>
          <p:cNvSpPr>
            <a:spLocks noGrp="1"/>
          </p:cNvSpPr>
          <p:nvPr>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
        <p:nvSpPr>
          <p:cNvPr id="6" name="Content Placeholder 5"/>
          <p:cNvSpPr>
            <a:spLocks noGrp="1"/>
          </p:cNvSpPr>
          <p:nvPr>
            <p:ph sz="quarter" idx="10" hasCustomPrompt="1"/>
          </p:nvPr>
        </p:nvSpPr>
        <p:spPr>
          <a:xfrm>
            <a:off x="609600" y="1470212"/>
            <a:ext cx="7907338" cy="4571813"/>
          </a:xfrm>
          <a:prstGeom prst="rect">
            <a:avLst/>
          </a:prstGeom>
        </p:spPr>
        <p:txBody>
          <a:bodyPr lIns="0" tIns="0" rIns="0" bIns="0"/>
          <a:lstStyle>
            <a:lvl1pPr marL="342900" indent="-342900">
              <a:spcBef>
                <a:spcPts val="2000"/>
              </a:spcBef>
              <a:spcAft>
                <a:spcPts val="0"/>
              </a:spcAft>
              <a:buClr>
                <a:srgbClr val="000000"/>
              </a:buClr>
              <a:buSzPct val="75000"/>
              <a:buFont typeface="Wingdings" panose="05000000000000000000" pitchFamily="2" charset="2"/>
              <a:buChar char=""/>
              <a:defRPr sz="1900">
                <a:solidFill>
                  <a:srgbClr val="000000"/>
                </a:solidFill>
              </a:defRPr>
            </a:lvl1pPr>
            <a:lvl2pPr marL="798513" indent="-341313">
              <a:spcBef>
                <a:spcPts val="500"/>
              </a:spcBef>
              <a:buSzPct val="75000"/>
              <a:buFont typeface="Wingdings" panose="05000000000000000000" pitchFamily="2" charset="2"/>
              <a:buChar char=""/>
              <a:defRPr sz="1900">
                <a:solidFill>
                  <a:srgbClr val="000000"/>
                </a:solidFill>
              </a:defRPr>
            </a:lvl2pPr>
            <a:lvl3pPr marL="1255713" indent="-341313">
              <a:spcBef>
                <a:spcPts val="500"/>
              </a:spcBef>
              <a:buFont typeface="Arial" panose="020B0604020202020204" pitchFamily="34" charset="0"/>
              <a:buChar char="•"/>
              <a:defRPr sz="1900">
                <a:solidFill>
                  <a:srgbClr val="000000"/>
                </a:solidFill>
              </a:defRPr>
            </a:lvl3pPr>
            <a:lvl4pPr>
              <a:defRPr sz="1900">
                <a:solidFill>
                  <a:srgbClr val="000000"/>
                </a:solidFill>
              </a:defRPr>
            </a:lvl4pPr>
            <a:lvl5pPr>
              <a:defRPr sz="1900">
                <a:solidFill>
                  <a:srgbClr val="000000"/>
                </a:solidFill>
              </a:defRPr>
            </a:lvl5pPr>
          </a:lstStyle>
          <a:p>
            <a:pPr lvl="0"/>
            <a:r>
              <a:rPr lang="en-US" dirty="0"/>
              <a:t>Place text here</a:t>
            </a:r>
          </a:p>
          <a:p>
            <a:pPr lvl="1"/>
            <a:r>
              <a:rPr lang="en-US" dirty="0"/>
              <a:t>Second level bullet</a:t>
            </a:r>
          </a:p>
          <a:p>
            <a:pPr lvl="2"/>
            <a:r>
              <a:rPr lang="en-US" dirty="0"/>
              <a:t>Third level bullet</a:t>
            </a:r>
          </a:p>
        </p:txBody>
      </p:sp>
    </p:spTree>
    <p:extLst>
      <p:ext uri="{BB962C8B-B14F-4D97-AF65-F5344CB8AC3E}">
        <p14:creationId xmlns:p14="http://schemas.microsoft.com/office/powerpoint/2010/main" val="7213095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ver 1 White">
    <p:spTree>
      <p:nvGrpSpPr>
        <p:cNvPr id="1" name=""/>
        <p:cNvGrpSpPr/>
        <p:nvPr/>
      </p:nvGrpSpPr>
      <p:grpSpPr>
        <a:xfrm>
          <a:off x="0" y="0"/>
          <a:ext cx="0" cy="0"/>
          <a:chOff x="0" y="0"/>
          <a:chExt cx="0" cy="0"/>
        </a:xfrm>
      </p:grpSpPr>
      <p:sp>
        <p:nvSpPr>
          <p:cNvPr id="3" name="Title 2"/>
          <p:cNvSpPr>
            <a:spLocks noGrp="1"/>
          </p:cNvSpPr>
          <p:nvPr>
            <p:ph type="title" hasCustomPrompt="1"/>
          </p:nvPr>
        </p:nvSpPr>
        <p:spPr>
          <a:xfrm>
            <a:off x="610726" y="0"/>
            <a:ext cx="7744845" cy="2533369"/>
          </a:xfrm>
          <a:prstGeom prst="rect">
            <a:avLst/>
          </a:prstGeom>
        </p:spPr>
        <p:txBody>
          <a:bodyPr lIns="0" tIns="0" rIns="0" bIns="0" anchor="b" anchorCtr="0">
            <a:normAutofit/>
          </a:bodyPr>
          <a:lstStyle>
            <a:lvl1pPr algn="l">
              <a:spcBef>
                <a:spcPts val="0"/>
              </a:spcBef>
              <a:defRPr sz="3600" b="1">
                <a:solidFill>
                  <a:schemeClr val="accent6">
                    <a:lumMod val="50000"/>
                  </a:schemeClr>
                </a:solidFill>
                <a:latin typeface="+mj-lt"/>
              </a:defRPr>
            </a:lvl1pPr>
          </a:lstStyle>
          <a:p>
            <a:r>
              <a:rPr lang="en-US" dirty="0"/>
              <a:t>Insert title here</a:t>
            </a:r>
            <a:br>
              <a:rPr lang="en-US" dirty="0"/>
            </a:br>
            <a:r>
              <a:rPr lang="en-US" dirty="0"/>
              <a:t>(75 characters maximum)</a:t>
            </a:r>
          </a:p>
        </p:txBody>
      </p:sp>
      <p:sp>
        <p:nvSpPr>
          <p:cNvPr id="5" name="Text Placeholder 4"/>
          <p:cNvSpPr>
            <a:spLocks noGrp="1"/>
          </p:cNvSpPr>
          <p:nvPr>
            <p:ph type="body" sz="quarter" idx="10" hasCustomPrompt="1"/>
          </p:nvPr>
        </p:nvSpPr>
        <p:spPr>
          <a:xfrm>
            <a:off x="610726" y="3562904"/>
            <a:ext cx="8119206" cy="716808"/>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Name of Presenter</a:t>
            </a:r>
          </a:p>
        </p:txBody>
      </p:sp>
      <p:sp>
        <p:nvSpPr>
          <p:cNvPr id="7" name="Text Placeholder 4"/>
          <p:cNvSpPr>
            <a:spLocks noGrp="1"/>
          </p:cNvSpPr>
          <p:nvPr>
            <p:ph type="body" sz="quarter" idx="11" hasCustomPrompt="1"/>
          </p:nvPr>
        </p:nvSpPr>
        <p:spPr>
          <a:xfrm>
            <a:off x="610726" y="4252817"/>
            <a:ext cx="8119206" cy="273605"/>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Event Name</a:t>
            </a:r>
          </a:p>
        </p:txBody>
      </p:sp>
      <p:sp>
        <p:nvSpPr>
          <p:cNvPr id="9" name="Text Placeholder 4"/>
          <p:cNvSpPr>
            <a:spLocks noGrp="1"/>
          </p:cNvSpPr>
          <p:nvPr>
            <p:ph type="body" sz="quarter" idx="12" hasCustomPrompt="1"/>
          </p:nvPr>
        </p:nvSpPr>
        <p:spPr>
          <a:xfrm>
            <a:off x="610726" y="4553317"/>
            <a:ext cx="8119206" cy="403785"/>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DD Month 2017</a:t>
            </a:r>
          </a:p>
        </p:txBody>
      </p:sp>
      <p:pic>
        <p:nvPicPr>
          <p:cNvPr id="10" name="Picture 9"/>
          <p:cNvPicPr>
            <a:picLocks noChangeAspect="1"/>
          </p:cNvPicPr>
          <p:nvPr userDrawn="1"/>
        </p:nvPicPr>
        <p:blipFill>
          <a:blip r:embed="rId2"/>
          <a:stretch>
            <a:fillRect/>
          </a:stretch>
        </p:blipFill>
        <p:spPr>
          <a:xfrm>
            <a:off x="636999" y="5507609"/>
            <a:ext cx="1189827" cy="949200"/>
          </a:xfrm>
          <a:prstGeom prst="rect">
            <a:avLst/>
          </a:prstGeom>
        </p:spPr>
      </p:pic>
      <p:sp>
        <p:nvSpPr>
          <p:cNvPr id="11" name="Text Placeholder 4"/>
          <p:cNvSpPr>
            <a:spLocks noGrp="1"/>
          </p:cNvSpPr>
          <p:nvPr>
            <p:ph type="body" sz="quarter" idx="13" hasCustomPrompt="1"/>
          </p:nvPr>
        </p:nvSpPr>
        <p:spPr>
          <a:xfrm>
            <a:off x="610726" y="2854692"/>
            <a:ext cx="8119206" cy="716808"/>
          </a:xfrm>
          <a:prstGeom prst="rect">
            <a:avLst/>
          </a:prstGeom>
        </p:spPr>
        <p:txBody>
          <a:bodyPr lIns="0" tIns="0" rIns="0" bIns="0">
            <a:normAutofit/>
          </a:bodyPr>
          <a:lstStyle>
            <a:lvl1pPr marL="0" indent="0" algn="l">
              <a:spcBef>
                <a:spcPts val="0"/>
              </a:spcBef>
              <a:buNone/>
              <a:defRPr sz="1800" b="1">
                <a:solidFill>
                  <a:schemeClr val="accent6">
                    <a:lumMod val="50000"/>
                  </a:schemeClr>
                </a:solidFill>
              </a:defRPr>
            </a:lvl1pPr>
          </a:lstStyle>
          <a:p>
            <a:pPr lvl="0"/>
            <a:r>
              <a:rPr lang="en-US" dirty="0"/>
              <a:t>Insert subtitle here (75 characters maximum)</a:t>
            </a:r>
          </a:p>
        </p:txBody>
      </p:sp>
    </p:spTree>
    <p:extLst>
      <p:ext uri="{BB962C8B-B14F-4D97-AF65-F5344CB8AC3E}">
        <p14:creationId xmlns:p14="http://schemas.microsoft.com/office/powerpoint/2010/main" val="264802408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Cover 1 Blue">
    <p:spTree>
      <p:nvGrpSpPr>
        <p:cNvPr id="1" name=""/>
        <p:cNvGrpSpPr/>
        <p:nvPr/>
      </p:nvGrpSpPr>
      <p:grpSpPr>
        <a:xfrm>
          <a:off x="0" y="0"/>
          <a:ext cx="0" cy="0"/>
          <a:chOff x="0" y="0"/>
          <a:chExt cx="0" cy="0"/>
        </a:xfrm>
      </p:grpSpPr>
      <p:sp>
        <p:nvSpPr>
          <p:cNvPr id="11" name="Rectangle 10"/>
          <p:cNvSpPr/>
          <p:nvPr userDrawn="1"/>
        </p:nvSpPr>
        <p:spPr>
          <a:xfrm>
            <a:off x="0" y="0"/>
            <a:ext cx="9144000" cy="685800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 name="Title 2"/>
          <p:cNvSpPr>
            <a:spLocks noGrp="1"/>
          </p:cNvSpPr>
          <p:nvPr>
            <p:ph type="title" hasCustomPrompt="1"/>
          </p:nvPr>
        </p:nvSpPr>
        <p:spPr>
          <a:xfrm>
            <a:off x="610724" y="0"/>
            <a:ext cx="7744845" cy="2533369"/>
          </a:xfrm>
          <a:prstGeom prst="rect">
            <a:avLst/>
          </a:prstGeom>
        </p:spPr>
        <p:txBody>
          <a:bodyPr lIns="0" tIns="0" rIns="0" bIns="0" anchor="b" anchorCtr="0">
            <a:normAutofit/>
          </a:bodyPr>
          <a:lstStyle>
            <a:lvl1pPr algn="l">
              <a:spcBef>
                <a:spcPts val="0"/>
              </a:spcBef>
              <a:defRPr sz="3600" b="1">
                <a:solidFill>
                  <a:schemeClr val="bg1"/>
                </a:solidFill>
                <a:latin typeface="+mj-lt"/>
              </a:defRPr>
            </a:lvl1pPr>
          </a:lstStyle>
          <a:p>
            <a:r>
              <a:rPr lang="en-US" dirty="0"/>
              <a:t>Insert title here</a:t>
            </a:r>
            <a:br>
              <a:rPr lang="en-US" dirty="0"/>
            </a:br>
            <a:r>
              <a:rPr lang="en-US" dirty="0"/>
              <a:t>(75 characters maximum)</a:t>
            </a:r>
          </a:p>
        </p:txBody>
      </p:sp>
      <p:sp>
        <p:nvSpPr>
          <p:cNvPr id="5" name="Text Placeholder 4"/>
          <p:cNvSpPr>
            <a:spLocks noGrp="1"/>
          </p:cNvSpPr>
          <p:nvPr>
            <p:ph type="body" sz="quarter" idx="10" hasCustomPrompt="1"/>
          </p:nvPr>
        </p:nvSpPr>
        <p:spPr>
          <a:xfrm>
            <a:off x="610723" y="3562904"/>
            <a:ext cx="8119872" cy="716808"/>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Name of Presenter</a:t>
            </a:r>
          </a:p>
        </p:txBody>
      </p:sp>
      <p:sp>
        <p:nvSpPr>
          <p:cNvPr id="7" name="Text Placeholder 4"/>
          <p:cNvSpPr>
            <a:spLocks noGrp="1"/>
          </p:cNvSpPr>
          <p:nvPr>
            <p:ph type="body" sz="quarter" idx="11" hasCustomPrompt="1"/>
          </p:nvPr>
        </p:nvSpPr>
        <p:spPr>
          <a:xfrm>
            <a:off x="610723" y="4252817"/>
            <a:ext cx="8119872" cy="273605"/>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Event Name</a:t>
            </a:r>
          </a:p>
        </p:txBody>
      </p:sp>
      <p:sp>
        <p:nvSpPr>
          <p:cNvPr id="9" name="Text Placeholder 4"/>
          <p:cNvSpPr>
            <a:spLocks noGrp="1"/>
          </p:cNvSpPr>
          <p:nvPr>
            <p:ph type="body" sz="quarter" idx="12" hasCustomPrompt="1"/>
          </p:nvPr>
        </p:nvSpPr>
        <p:spPr>
          <a:xfrm>
            <a:off x="610723" y="4544352"/>
            <a:ext cx="8119872" cy="403785"/>
          </a:xfrm>
          <a:prstGeom prst="rect">
            <a:avLst/>
          </a:prstGeom>
        </p:spPr>
        <p:txBody>
          <a:bodyPr lIns="0" tIns="0" rIns="0" bIns="0">
            <a:normAutofit/>
          </a:bodyPr>
          <a:lstStyle>
            <a:lvl1pPr marL="0" indent="0" algn="l">
              <a:spcBef>
                <a:spcPts val="0"/>
              </a:spcBef>
              <a:buNone/>
              <a:defRPr sz="1800">
                <a:solidFill>
                  <a:schemeClr val="bg1"/>
                </a:solidFill>
              </a:defRPr>
            </a:lvl1pPr>
          </a:lstStyle>
          <a:p>
            <a:pPr lvl="0"/>
            <a:r>
              <a:rPr lang="en-US" dirty="0"/>
              <a:t>DD Month 2017</a:t>
            </a:r>
          </a:p>
        </p:txBody>
      </p:sp>
      <p:pic>
        <p:nvPicPr>
          <p:cNvPr id="8" name="Picture 7"/>
          <p:cNvPicPr>
            <a:picLocks noChangeAspect="1"/>
          </p:cNvPicPr>
          <p:nvPr userDrawn="1"/>
        </p:nvPicPr>
        <p:blipFill>
          <a:blip r:embed="rId2"/>
          <a:stretch>
            <a:fillRect/>
          </a:stretch>
        </p:blipFill>
        <p:spPr>
          <a:xfrm>
            <a:off x="641992" y="5512926"/>
            <a:ext cx="1193800" cy="952500"/>
          </a:xfrm>
          <a:prstGeom prst="rect">
            <a:avLst/>
          </a:prstGeom>
        </p:spPr>
      </p:pic>
      <p:sp>
        <p:nvSpPr>
          <p:cNvPr id="12" name="Text Placeholder 4"/>
          <p:cNvSpPr>
            <a:spLocks noGrp="1"/>
          </p:cNvSpPr>
          <p:nvPr>
            <p:ph type="body" sz="quarter" idx="13" hasCustomPrompt="1"/>
          </p:nvPr>
        </p:nvSpPr>
        <p:spPr>
          <a:xfrm>
            <a:off x="610723" y="2854692"/>
            <a:ext cx="8119872" cy="716808"/>
          </a:xfrm>
          <a:prstGeom prst="rect">
            <a:avLst/>
          </a:prstGeom>
        </p:spPr>
        <p:txBody>
          <a:bodyPr lIns="0" tIns="0" rIns="0" bIns="0">
            <a:normAutofit/>
          </a:bodyPr>
          <a:lstStyle>
            <a:lvl1pPr marL="0" indent="0" algn="l">
              <a:spcBef>
                <a:spcPts val="0"/>
              </a:spcBef>
              <a:buNone/>
              <a:defRPr sz="1800" b="1">
                <a:solidFill>
                  <a:schemeClr val="bg1"/>
                </a:solidFill>
              </a:defRPr>
            </a:lvl1pPr>
          </a:lstStyle>
          <a:p>
            <a:pPr lvl="0"/>
            <a:r>
              <a:rPr lang="en-US" dirty="0"/>
              <a:t>Insert subtitle here (75 characters maximum)</a:t>
            </a:r>
          </a:p>
        </p:txBody>
      </p:sp>
    </p:spTree>
    <p:extLst>
      <p:ext uri="{BB962C8B-B14F-4D97-AF65-F5344CB8AC3E}">
        <p14:creationId xmlns:p14="http://schemas.microsoft.com/office/powerpoint/2010/main" val="3342511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ver 2 White">
    <p:spTree>
      <p:nvGrpSpPr>
        <p:cNvPr id="1" name=""/>
        <p:cNvGrpSpPr/>
        <p:nvPr/>
      </p:nvGrpSpPr>
      <p:grpSpPr>
        <a:xfrm>
          <a:off x="0" y="0"/>
          <a:ext cx="0" cy="0"/>
          <a:chOff x="0" y="0"/>
          <a:chExt cx="0" cy="0"/>
        </a:xfrm>
      </p:grpSpPr>
      <p:sp>
        <p:nvSpPr>
          <p:cNvPr id="14" name="Oval 13"/>
          <p:cNvSpPr/>
          <p:nvPr/>
        </p:nvSpPr>
        <p:spPr>
          <a:xfrm>
            <a:off x="1811695" y="6101651"/>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p:nvCxnSpPr>
        <p:spPr>
          <a:xfrm flipH="1">
            <a:off x="0" y="6124511"/>
            <a:ext cx="1790417"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flipH="1">
            <a:off x="1878697" y="6124511"/>
            <a:ext cx="6693408"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p:nvSpPr>
        <p:spPr>
          <a:xfrm flipH="1">
            <a:off x="8610117" y="6101651"/>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Oval 17"/>
          <p:cNvSpPr/>
          <p:nvPr/>
        </p:nvSpPr>
        <p:spPr>
          <a:xfrm flipH="1">
            <a:off x="8610117" y="3470373"/>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p:nvCxnSpPr>
        <p:spPr>
          <a:xfrm flipV="1">
            <a:off x="1834554" y="3552825"/>
            <a:ext cx="0" cy="2529961"/>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20" name="Arc 19"/>
          <p:cNvSpPr/>
          <p:nvPr/>
        </p:nvSpPr>
        <p:spPr>
          <a:xfrm rot="16200000">
            <a:off x="1834554" y="3494144"/>
            <a:ext cx="121764" cy="121764"/>
          </a:xfrm>
          <a:prstGeom prst="arc">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21" name="Straight Connector 20"/>
          <p:cNvCxnSpPr/>
          <p:nvPr/>
        </p:nvCxnSpPr>
        <p:spPr>
          <a:xfrm flipH="1">
            <a:off x="1895439" y="3494144"/>
            <a:ext cx="6691671"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p:nvPicPr>
        <p:blipFill>
          <a:blip r:embed="rId2"/>
          <a:stretch>
            <a:fillRect/>
          </a:stretch>
        </p:blipFill>
        <p:spPr>
          <a:xfrm>
            <a:off x="352076" y="4878249"/>
            <a:ext cx="1189829" cy="949200"/>
          </a:xfrm>
          <a:prstGeom prst="rect">
            <a:avLst/>
          </a:prstGeom>
        </p:spPr>
      </p:pic>
      <p:sp>
        <p:nvSpPr>
          <p:cNvPr id="12" name="Title 2"/>
          <p:cNvSpPr>
            <a:spLocks noGrp="1"/>
          </p:cNvSpPr>
          <p:nvPr>
            <p:ph type="title" hasCustomPrompt="1"/>
          </p:nvPr>
        </p:nvSpPr>
        <p:spPr>
          <a:xfrm>
            <a:off x="2061883" y="761997"/>
            <a:ext cx="6382512" cy="2533369"/>
          </a:xfrm>
          <a:prstGeom prst="rect">
            <a:avLst/>
          </a:prstGeom>
        </p:spPr>
        <p:txBody>
          <a:bodyPr lIns="0" tIns="0" rIns="0" bIns="0" anchor="b" anchorCtr="0">
            <a:normAutofit/>
          </a:bodyPr>
          <a:lstStyle>
            <a:lvl1pPr algn="l">
              <a:spcBef>
                <a:spcPts val="0"/>
              </a:spcBef>
              <a:defRPr sz="3600" b="1">
                <a:solidFill>
                  <a:schemeClr val="accent6">
                    <a:lumMod val="50000"/>
                  </a:schemeClr>
                </a:solidFill>
                <a:latin typeface="+mj-lt"/>
              </a:defRPr>
            </a:lvl1pPr>
          </a:lstStyle>
          <a:p>
            <a:r>
              <a:rPr lang="en-US" dirty="0"/>
              <a:t>Insert title here</a:t>
            </a:r>
            <a:br>
              <a:rPr lang="en-US" dirty="0"/>
            </a:br>
            <a:r>
              <a:rPr lang="en-US" dirty="0"/>
              <a:t>(75 characters maximum)</a:t>
            </a:r>
          </a:p>
        </p:txBody>
      </p:sp>
      <p:sp>
        <p:nvSpPr>
          <p:cNvPr id="13" name="Text Placeholder 4"/>
          <p:cNvSpPr>
            <a:spLocks noGrp="1"/>
          </p:cNvSpPr>
          <p:nvPr>
            <p:ph type="body" sz="quarter" idx="10" hasCustomPrompt="1"/>
          </p:nvPr>
        </p:nvSpPr>
        <p:spPr>
          <a:xfrm>
            <a:off x="2070848" y="4593844"/>
            <a:ext cx="6382512" cy="716808"/>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Name of Presenter</a:t>
            </a:r>
          </a:p>
        </p:txBody>
      </p:sp>
      <p:sp>
        <p:nvSpPr>
          <p:cNvPr id="23" name="Text Placeholder 4"/>
          <p:cNvSpPr>
            <a:spLocks noGrp="1"/>
          </p:cNvSpPr>
          <p:nvPr>
            <p:ph type="body" sz="quarter" idx="11" hasCustomPrompt="1"/>
          </p:nvPr>
        </p:nvSpPr>
        <p:spPr>
          <a:xfrm>
            <a:off x="2070848" y="5301687"/>
            <a:ext cx="6382512" cy="273605"/>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Event Name</a:t>
            </a:r>
          </a:p>
        </p:txBody>
      </p:sp>
      <p:sp>
        <p:nvSpPr>
          <p:cNvPr id="24" name="Text Placeholder 4"/>
          <p:cNvSpPr>
            <a:spLocks noGrp="1"/>
          </p:cNvSpPr>
          <p:nvPr>
            <p:ph type="body" sz="quarter" idx="12" hasCustomPrompt="1"/>
          </p:nvPr>
        </p:nvSpPr>
        <p:spPr>
          <a:xfrm>
            <a:off x="2070848" y="5584257"/>
            <a:ext cx="6382512" cy="403785"/>
          </a:xfrm>
          <a:prstGeom prst="rect">
            <a:avLst/>
          </a:prstGeom>
        </p:spPr>
        <p:txBody>
          <a:bodyPr lIns="0" tIns="0" rIns="0" bIns="0">
            <a:normAutofit/>
          </a:bodyPr>
          <a:lstStyle>
            <a:lvl1pPr marL="0" indent="0" algn="l">
              <a:spcBef>
                <a:spcPts val="0"/>
              </a:spcBef>
              <a:buNone/>
              <a:defRPr sz="1800">
                <a:solidFill>
                  <a:schemeClr val="accent6">
                    <a:lumMod val="50000"/>
                  </a:schemeClr>
                </a:solidFill>
              </a:defRPr>
            </a:lvl1pPr>
          </a:lstStyle>
          <a:p>
            <a:pPr lvl="0"/>
            <a:r>
              <a:rPr lang="en-US" dirty="0"/>
              <a:t>DD Month 2017</a:t>
            </a:r>
          </a:p>
        </p:txBody>
      </p:sp>
      <p:sp>
        <p:nvSpPr>
          <p:cNvPr id="25" name="Text Placeholder 4"/>
          <p:cNvSpPr>
            <a:spLocks noGrp="1"/>
          </p:cNvSpPr>
          <p:nvPr>
            <p:ph type="body" sz="quarter" idx="13" hasCustomPrompt="1"/>
          </p:nvPr>
        </p:nvSpPr>
        <p:spPr>
          <a:xfrm>
            <a:off x="2070848" y="3652549"/>
            <a:ext cx="6382512" cy="716808"/>
          </a:xfrm>
          <a:prstGeom prst="rect">
            <a:avLst/>
          </a:prstGeom>
        </p:spPr>
        <p:txBody>
          <a:bodyPr lIns="0" tIns="0" rIns="0" bIns="0">
            <a:normAutofit/>
          </a:bodyPr>
          <a:lstStyle>
            <a:lvl1pPr marL="0" indent="0" algn="l">
              <a:spcBef>
                <a:spcPts val="0"/>
              </a:spcBef>
              <a:buNone/>
              <a:defRPr sz="1800" b="1">
                <a:solidFill>
                  <a:schemeClr val="accent6">
                    <a:lumMod val="50000"/>
                  </a:schemeClr>
                </a:solidFill>
              </a:defRPr>
            </a:lvl1pPr>
          </a:lstStyle>
          <a:p>
            <a:pPr lvl="0"/>
            <a:r>
              <a:rPr lang="en-US" dirty="0"/>
              <a:t>Insert subtitle here (75 characters maximum)</a:t>
            </a:r>
          </a:p>
        </p:txBody>
      </p:sp>
    </p:spTree>
    <p:extLst>
      <p:ext uri="{BB962C8B-B14F-4D97-AF65-F5344CB8AC3E}">
        <p14:creationId xmlns:p14="http://schemas.microsoft.com/office/powerpoint/2010/main" val="30166748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Full-Width Photo">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8288" y="615707"/>
            <a:ext cx="9180576" cy="5705856"/>
          </a:xfrm>
          <a:prstGeom prst="rect">
            <a:avLst/>
          </a:prstGeom>
          <a:ln w="19050">
            <a:solidFill>
              <a:schemeClr val="accent6">
                <a:lumMod val="50000"/>
              </a:schemeClr>
            </a:solidFill>
          </a:ln>
        </p:spPr>
        <p:txBody>
          <a:bodyPr/>
          <a:lstStyle>
            <a:lvl1pPr marL="0" indent="0">
              <a:buFontTx/>
              <a:buNone/>
              <a:defRPr/>
            </a:lvl1pPr>
          </a:lstStyle>
          <a:p>
            <a:r>
              <a:rPr lang="en-US"/>
              <a:t>Drag picture to placeholder or click icon to add</a:t>
            </a:r>
            <a:endParaRPr lang="en-US" dirty="0"/>
          </a:p>
        </p:txBody>
      </p:sp>
      <p:pic>
        <p:nvPicPr>
          <p:cNvPr id="24" name="Picture 23"/>
          <p:cNvPicPr>
            <a:picLocks noChangeAspect="1"/>
          </p:cNvPicPr>
          <p:nvPr userDrawn="1"/>
        </p:nvPicPr>
        <p:blipFill>
          <a:blip r:embed="rId2"/>
          <a:stretch>
            <a:fillRect/>
          </a:stretch>
        </p:blipFill>
        <p:spPr>
          <a:xfrm>
            <a:off x="237744" y="6460580"/>
            <a:ext cx="368521" cy="293992"/>
          </a:xfrm>
          <a:prstGeom prst="rect">
            <a:avLst/>
          </a:prstGeom>
        </p:spPr>
      </p:pic>
      <p:sp>
        <p:nvSpPr>
          <p:cNvPr id="14"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8" name="Title 1"/>
          <p:cNvSpPr>
            <a:spLocks noGrp="1"/>
          </p:cNvSpPr>
          <p:nvPr>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Tree>
    <p:extLst>
      <p:ext uri="{BB962C8B-B14F-4D97-AF65-F5344CB8AC3E}">
        <p14:creationId xmlns:p14="http://schemas.microsoft.com/office/powerpoint/2010/main" val="18984719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Title half page image">
    <p:spTree>
      <p:nvGrpSpPr>
        <p:cNvPr id="1" name=""/>
        <p:cNvGrpSpPr/>
        <p:nvPr/>
      </p:nvGrpSpPr>
      <p:grpSpPr>
        <a:xfrm>
          <a:off x="0" y="0"/>
          <a:ext cx="0" cy="0"/>
          <a:chOff x="0" y="0"/>
          <a:chExt cx="0" cy="0"/>
        </a:xfrm>
      </p:grpSpPr>
      <p:sp>
        <p:nvSpPr>
          <p:cNvPr id="4" name="Rectangle 3"/>
          <p:cNvSpPr/>
          <p:nvPr userDrawn="1"/>
        </p:nvSpPr>
        <p:spPr>
          <a:xfrm>
            <a:off x="0" y="6329943"/>
            <a:ext cx="9144000" cy="52806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4" name="Picture 23"/>
          <p:cNvPicPr>
            <a:picLocks noChangeAspect="1"/>
          </p:cNvPicPr>
          <p:nvPr userDrawn="1"/>
        </p:nvPicPr>
        <p:blipFill>
          <a:blip r:embed="rId2"/>
          <a:stretch>
            <a:fillRect/>
          </a:stretch>
        </p:blipFill>
        <p:spPr>
          <a:xfrm>
            <a:off x="237744" y="6460580"/>
            <a:ext cx="368521" cy="293992"/>
          </a:xfrm>
          <a:prstGeom prst="rect">
            <a:avLst/>
          </a:prstGeom>
        </p:spPr>
      </p:pic>
      <p:sp>
        <p:nvSpPr>
          <p:cNvPr id="14"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cxnSp>
        <p:nvCxnSpPr>
          <p:cNvPr id="22" name="Straight Connector 21"/>
          <p:cNvCxnSpPr/>
          <p:nvPr userDrawn="1"/>
        </p:nvCxnSpPr>
        <p:spPr>
          <a:xfrm flipH="1">
            <a:off x="0" y="608083"/>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userDrawn="1"/>
        </p:nvCxnSpPr>
        <p:spPr>
          <a:xfrm flipH="1">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 name="Picture Placeholder 2"/>
          <p:cNvSpPr>
            <a:spLocks noGrp="1"/>
          </p:cNvSpPr>
          <p:nvPr>
            <p:ph type="pic" sz="quarter" idx="10"/>
          </p:nvPr>
        </p:nvSpPr>
        <p:spPr>
          <a:xfrm>
            <a:off x="0" y="623477"/>
            <a:ext cx="4598988" cy="5687676"/>
          </a:xfrm>
          <a:prstGeom prst="rect">
            <a:avLst/>
          </a:prstGeom>
        </p:spPr>
        <p:txBody>
          <a:bodyPr/>
          <a:lstStyle>
            <a:lvl1pPr marL="0" indent="0">
              <a:buFont typeface="Arial" panose="020B0604020202020204" pitchFamily="34" charset="0"/>
              <a:buNone/>
              <a:defRPr/>
            </a:lvl1pPr>
          </a:lstStyle>
          <a:p>
            <a:r>
              <a:rPr lang="en-US"/>
              <a:t>Drag picture to placeholder or click icon to add</a:t>
            </a:r>
            <a:endParaRPr lang="en-US" dirty="0"/>
          </a:p>
        </p:txBody>
      </p:sp>
      <p:sp>
        <p:nvSpPr>
          <p:cNvPr id="9" name="Title 1"/>
          <p:cNvSpPr>
            <a:spLocks noGrp="1"/>
          </p:cNvSpPr>
          <p:nvPr>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Tree>
    <p:extLst>
      <p:ext uri="{BB962C8B-B14F-4D97-AF65-F5344CB8AC3E}">
        <p14:creationId xmlns:p14="http://schemas.microsoft.com/office/powerpoint/2010/main" val="15543048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lternate Background 2">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7" name="Oval 16"/>
          <p:cNvSpPr/>
          <p:nvPr userDrawn="1"/>
        </p:nvSpPr>
        <p:spPr>
          <a:xfrm>
            <a:off x="395490" y="585223"/>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08083"/>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2" y="608083"/>
            <a:ext cx="8681508"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24" name="Picture 23"/>
          <p:cNvPicPr>
            <a:picLocks noChangeAspect="1"/>
          </p:cNvPicPr>
          <p:nvPr userDrawn="1"/>
        </p:nvPicPr>
        <p:blipFill>
          <a:blip r:embed="rId3"/>
          <a:stretch>
            <a:fillRect/>
          </a:stretch>
        </p:blipFill>
        <p:spPr>
          <a:xfrm>
            <a:off x="237744" y="6460580"/>
            <a:ext cx="368521" cy="293992"/>
          </a:xfrm>
          <a:prstGeom prst="rect">
            <a:avLst/>
          </a:prstGeom>
        </p:spPr>
      </p:pic>
      <p:sp>
        <p:nvSpPr>
          <p:cNvPr id="34" name="Oval 33"/>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40" name="Straight Connector 39"/>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42" name="Oval 41"/>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43" name="Straight Connector 42"/>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5" name="Title 1"/>
          <p:cNvSpPr>
            <a:spLocks noGrp="1"/>
          </p:cNvSpPr>
          <p:nvPr userDrawn="1">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Tree>
    <p:extLst>
      <p:ext uri="{BB962C8B-B14F-4D97-AF65-F5344CB8AC3E}">
        <p14:creationId xmlns:p14="http://schemas.microsoft.com/office/powerpoint/2010/main" val="7169717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Alternate Background 3">
    <p:spTree>
      <p:nvGrpSpPr>
        <p:cNvPr id="1" name=""/>
        <p:cNvGrpSpPr/>
        <p:nvPr/>
      </p:nvGrpSpPr>
      <p:grpSpPr>
        <a:xfrm>
          <a:off x="0" y="0"/>
          <a:ext cx="0" cy="0"/>
          <a:chOff x="0" y="0"/>
          <a:chExt cx="0" cy="0"/>
        </a:xfrm>
      </p:grpSpPr>
      <p:pic>
        <p:nvPicPr>
          <p:cNvPr id="21" name="Picture 20"/>
          <p:cNvPicPr>
            <a:picLocks/>
          </p:cNvPicPr>
          <p:nvPr userDrawn="1"/>
        </p:nvPicPr>
        <p:blipFill>
          <a:blip r:embed="rId2" cstate="email">
            <a:extLst>
              <a:ext uri="{28A0092B-C50C-407E-A947-70E740481C1C}">
                <a14:useLocalDpi xmlns:a14="http://schemas.microsoft.com/office/drawing/2010/main"/>
              </a:ext>
            </a:extLst>
          </a:blip>
          <a:stretch>
            <a:fillRect/>
          </a:stretch>
        </p:blipFill>
        <p:spPr>
          <a:xfrm>
            <a:off x="2582" y="608083"/>
            <a:ext cx="9141417" cy="5719111"/>
          </a:xfrm>
          <a:prstGeom prst="rect">
            <a:avLst/>
          </a:prstGeom>
        </p:spPr>
      </p:pic>
      <p:pic>
        <p:nvPicPr>
          <p:cNvPr id="24" name="Picture 23"/>
          <p:cNvPicPr>
            <a:picLocks noChangeAspect="1"/>
          </p:cNvPicPr>
          <p:nvPr userDrawn="1"/>
        </p:nvPicPr>
        <p:blipFill>
          <a:blip r:embed="rId3"/>
          <a:stretch>
            <a:fillRect/>
          </a:stretch>
        </p:blipFill>
        <p:spPr>
          <a:xfrm>
            <a:off x="237744" y="6460580"/>
            <a:ext cx="368521" cy="293992"/>
          </a:xfrm>
          <a:prstGeom prst="rect">
            <a:avLst/>
          </a:prstGeom>
        </p:spPr>
      </p:pic>
      <p:cxnSp>
        <p:nvCxnSpPr>
          <p:cNvPr id="22" name="Straight Connector 21"/>
          <p:cNvCxnSpPr/>
          <p:nvPr userDrawn="1"/>
        </p:nvCxnSpPr>
        <p:spPr>
          <a:xfrm flipH="1">
            <a:off x="0" y="608083"/>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userDrawn="1"/>
        </p:nvCxnSpPr>
        <p:spPr>
          <a:xfrm flipH="1">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8" name="Title 1"/>
          <p:cNvSpPr>
            <a:spLocks noGrp="1"/>
          </p:cNvSpPr>
          <p:nvPr>
            <p:ph type="title"/>
          </p:nvPr>
        </p:nvSpPr>
        <p:spPr>
          <a:xfrm>
            <a:off x="374904" y="46179"/>
            <a:ext cx="8012951" cy="450663"/>
          </a:xfrm>
          <a:prstGeom prst="rect">
            <a:avLst/>
          </a:prstGeom>
        </p:spPr>
        <p:txBody>
          <a:bodyPr lIns="0" tIns="0" rIns="0" bIns="0"/>
          <a:lstStyle>
            <a:lvl1pPr>
              <a:defRPr>
                <a:latin typeface="+mj-lt"/>
              </a:defRPr>
            </a:lvl1pPr>
          </a:lstStyle>
          <a:p>
            <a:r>
              <a:rPr lang="en-US"/>
              <a:t>Click to edit Master title style</a:t>
            </a:r>
            <a:endParaRPr lang="en-US" dirty="0"/>
          </a:p>
        </p:txBody>
      </p:sp>
      <p:sp>
        <p:nvSpPr>
          <p:cNvPr id="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Tree>
    <p:extLst>
      <p:ext uri="{BB962C8B-B14F-4D97-AF65-F5344CB8AC3E}">
        <p14:creationId xmlns:p14="http://schemas.microsoft.com/office/powerpoint/2010/main" val="24040706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Agenda 1.1">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824754"/>
            <a:ext cx="7932000" cy="1768314"/>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27926"/>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20830832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Agenda 1.2">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833718"/>
            <a:ext cx="7932000" cy="1759349"/>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14400"/>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19486993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Agenda 1.3">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788894"/>
            <a:ext cx="7932000" cy="1804173"/>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14400"/>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34757735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Agenda 1.5">
    <p:spTree>
      <p:nvGrpSpPr>
        <p:cNvPr id="1" name=""/>
        <p:cNvGrpSpPr/>
        <p:nvPr/>
      </p:nvGrpSpPr>
      <p:grpSpPr>
        <a:xfrm>
          <a:off x="0" y="0"/>
          <a:ext cx="0" cy="0"/>
          <a:chOff x="0" y="0"/>
          <a:chExt cx="0" cy="0"/>
        </a:xfrm>
      </p:grpSpPr>
      <p:pic>
        <p:nvPicPr>
          <p:cNvPr id="25" name="Picture 24"/>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797860"/>
            <a:ext cx="7932000" cy="1795208"/>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14400"/>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1585994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Agenda 1.6">
    <p:spTree>
      <p:nvGrpSpPr>
        <p:cNvPr id="1" name=""/>
        <p:cNvGrpSpPr/>
        <p:nvPr/>
      </p:nvGrpSpPr>
      <p:grpSpPr>
        <a:xfrm>
          <a:off x="0" y="0"/>
          <a:ext cx="0" cy="0"/>
          <a:chOff x="0" y="0"/>
          <a:chExt cx="0" cy="0"/>
        </a:xfrm>
      </p:grpSpPr>
      <p:pic>
        <p:nvPicPr>
          <p:cNvPr id="24" name="Picture 23"/>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6"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8" name="Oval 17"/>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9" name="Straight Connector 18"/>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264975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21" name="Straight Connector 20"/>
          <p:cNvCxnSpPr>
            <a:endCxn id="22" idx="0"/>
          </p:cNvCxnSpPr>
          <p:nvPr userDrawn="1"/>
        </p:nvCxnSpPr>
        <p:spPr>
          <a:xfrm flipV="1">
            <a:off x="418349" y="2734410"/>
            <a:ext cx="0" cy="35444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2" name="Arc 21"/>
          <p:cNvSpPr/>
          <p:nvPr userDrawn="1"/>
        </p:nvSpPr>
        <p:spPr>
          <a:xfrm rot="16200000">
            <a:off x="418349" y="2673528"/>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23" name="Straight Connector 22"/>
          <p:cNvCxnSpPr/>
          <p:nvPr userDrawn="1"/>
        </p:nvCxnSpPr>
        <p:spPr>
          <a:xfrm flipH="1">
            <a:off x="479233" y="2673528"/>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hasCustomPrompt="1"/>
          </p:nvPr>
        </p:nvSpPr>
        <p:spPr>
          <a:xfrm>
            <a:off x="584938" y="770966"/>
            <a:ext cx="7932000" cy="1822102"/>
          </a:xfrm>
          <a:prstGeom prst="rect">
            <a:avLst/>
          </a:prstGeom>
        </p:spPr>
        <p:txBody>
          <a:bodyPr anchor="b" anchorCtr="0"/>
          <a:lstStyle>
            <a:lvl1pPr>
              <a:spcBef>
                <a:spcPts val="0"/>
              </a:spcBef>
              <a:defRPr>
                <a:solidFill>
                  <a:schemeClr val="bg1"/>
                </a:solidFill>
                <a:latin typeface="+mj-lt"/>
              </a:defRPr>
            </a:lvl1pPr>
          </a:lstStyle>
          <a:p>
            <a:r>
              <a:rPr lang="en-US" dirty="0"/>
              <a:t>Name of Agenda Item</a:t>
            </a:r>
          </a:p>
        </p:txBody>
      </p:sp>
      <p:pic>
        <p:nvPicPr>
          <p:cNvPr id="27" name="Picture 2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Text Placeholder 3"/>
          <p:cNvSpPr>
            <a:spLocks noGrp="1"/>
          </p:cNvSpPr>
          <p:nvPr>
            <p:ph type="body" sz="quarter" idx="11" hasCustomPrompt="1"/>
          </p:nvPr>
        </p:nvSpPr>
        <p:spPr>
          <a:xfrm>
            <a:off x="600074" y="2765533"/>
            <a:ext cx="7907338" cy="914400"/>
          </a:xfrm>
          <a:prstGeom prst="rect">
            <a:avLst/>
          </a:prstGeom>
        </p:spPr>
        <p:txBody>
          <a:bodyPr/>
          <a:lstStyle>
            <a:lvl1pPr marL="0" indent="0">
              <a:spcBef>
                <a:spcPts val="0"/>
              </a:spcBef>
              <a:buFontTx/>
              <a:buNone/>
              <a:defRPr sz="2400" baseline="0">
                <a:solidFill>
                  <a:schemeClr val="bg1"/>
                </a:solidFill>
              </a:defRPr>
            </a:lvl1pPr>
            <a:lvl2pPr marL="457200" indent="0">
              <a:buFontTx/>
              <a:buNone/>
              <a:defRPr>
                <a:solidFill>
                  <a:schemeClr val="bg1"/>
                </a:solidFill>
              </a:defRPr>
            </a:lvl2pPr>
            <a:lvl3pPr marL="914400" indent="0">
              <a:buFontTx/>
              <a:buNone/>
              <a:defRPr>
                <a:solidFill>
                  <a:schemeClr val="bg1"/>
                </a:solidFill>
              </a:defRPr>
            </a:lvl3pPr>
            <a:lvl4pPr marL="1371600" indent="0">
              <a:buFontTx/>
              <a:buNone/>
              <a:defRPr>
                <a:solidFill>
                  <a:schemeClr val="bg1"/>
                </a:solidFill>
              </a:defRPr>
            </a:lvl4pPr>
            <a:lvl5pPr marL="1828800" indent="0">
              <a:buFontTx/>
              <a:buNone/>
              <a:defRPr>
                <a:solidFill>
                  <a:schemeClr val="bg1"/>
                </a:solidFill>
              </a:defRPr>
            </a:lvl5pPr>
          </a:lstStyle>
          <a:p>
            <a:pPr lvl="0"/>
            <a:r>
              <a:rPr lang="en-US" dirty="0"/>
              <a:t>Agenda Item #</a:t>
            </a:r>
          </a:p>
        </p:txBody>
      </p:sp>
    </p:spTree>
    <p:extLst>
      <p:ext uri="{BB962C8B-B14F-4D97-AF65-F5344CB8AC3E}">
        <p14:creationId xmlns:p14="http://schemas.microsoft.com/office/powerpoint/2010/main" val="238446371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Agenda Divider 1">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ectangle 4"/>
          <p:cNvSpPr/>
          <p:nvPr userDrawn="1"/>
        </p:nvSpPr>
        <p:spPr>
          <a:xfrm>
            <a:off x="0" y="6320547"/>
            <a:ext cx="9144000" cy="53745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0" name="Picture 19"/>
          <p:cNvPicPr>
            <a:picLocks noChangeAspect="1"/>
          </p:cNvPicPr>
          <p:nvPr userDrawn="1"/>
        </p:nvPicPr>
        <p:blipFill>
          <a:blip r:embed="rId3"/>
          <a:stretch>
            <a:fillRect/>
          </a:stretch>
        </p:blipFill>
        <p:spPr>
          <a:xfrm>
            <a:off x="237744" y="6460580"/>
            <a:ext cx="368521" cy="293992"/>
          </a:xfrm>
          <a:prstGeom prst="rect">
            <a:avLst/>
          </a:prstGeom>
        </p:spPr>
      </p:pic>
      <p:cxnSp>
        <p:nvCxnSpPr>
          <p:cNvPr id="25" name="Straight Connector 24"/>
          <p:cNvCxnSpPr/>
          <p:nvPr userDrawn="1"/>
        </p:nvCxnSpPr>
        <p:spPr>
          <a:xfrm>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3"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4" name="Text Placeholder 3"/>
          <p:cNvSpPr>
            <a:spLocks noGrp="1"/>
          </p:cNvSpPr>
          <p:nvPr>
            <p:ph type="body" sz="quarter" idx="15" hasCustomPrompt="1"/>
          </p:nvPr>
        </p:nvSpPr>
        <p:spPr>
          <a:xfrm>
            <a:off x="573740" y="3030398"/>
            <a:ext cx="6247234" cy="1783649"/>
          </a:xfrm>
          <a:prstGeom prst="rect">
            <a:avLst/>
          </a:prstGeom>
        </p:spPr>
        <p:txBody>
          <a:bodyPr/>
          <a:lstStyle>
            <a:lvl1pPr marL="0" indent="0">
              <a:spcBef>
                <a:spcPts val="0"/>
              </a:spcBef>
              <a:buFontTx/>
              <a:buNone/>
              <a:defRPr sz="3500">
                <a:solidFill>
                  <a:schemeClr val="bg1"/>
                </a:solidFill>
                <a:latin typeface="+mj-lt"/>
              </a:defRPr>
            </a:lvl1pPr>
            <a:lvl2pPr marL="457200" indent="0">
              <a:buFontTx/>
              <a:buNone/>
              <a:defRPr>
                <a:solidFill>
                  <a:schemeClr val="bg2">
                    <a:lumMod val="90000"/>
                  </a:schemeClr>
                </a:solidFill>
              </a:defRPr>
            </a:lvl2pPr>
            <a:lvl3pPr marL="914400" indent="0">
              <a:buFontTx/>
              <a:buNone/>
              <a:defRPr>
                <a:solidFill>
                  <a:schemeClr val="bg2">
                    <a:lumMod val="90000"/>
                  </a:schemeClr>
                </a:solidFill>
              </a:defRPr>
            </a:lvl3pPr>
            <a:lvl4pPr marL="1371600" indent="0">
              <a:buFontTx/>
              <a:buNone/>
              <a:defRPr>
                <a:solidFill>
                  <a:schemeClr val="bg2">
                    <a:lumMod val="90000"/>
                  </a:schemeClr>
                </a:solidFill>
              </a:defRPr>
            </a:lvl4pPr>
            <a:lvl5pPr marL="1828800" indent="0">
              <a:buFontTx/>
              <a:buNone/>
              <a:defRPr>
                <a:solidFill>
                  <a:schemeClr val="bg2">
                    <a:lumMod val="90000"/>
                  </a:schemeClr>
                </a:solidFill>
              </a:defRPr>
            </a:lvl5pPr>
          </a:lstStyle>
          <a:p>
            <a:pPr lvl="0"/>
            <a:r>
              <a:rPr lang="en-US" dirty="0"/>
              <a:t>Section Divider</a:t>
            </a:r>
          </a:p>
        </p:txBody>
      </p:sp>
      <p:sp>
        <p:nvSpPr>
          <p:cNvPr id="9" name="Title 8"/>
          <p:cNvSpPr>
            <a:spLocks noGrp="1"/>
          </p:cNvSpPr>
          <p:nvPr>
            <p:ph type="title" hasCustomPrompt="1"/>
          </p:nvPr>
        </p:nvSpPr>
        <p:spPr>
          <a:xfrm>
            <a:off x="564637" y="1308847"/>
            <a:ext cx="6256337" cy="1701535"/>
          </a:xfrm>
          <a:prstGeom prst="rect">
            <a:avLst/>
          </a:prstGeom>
        </p:spPr>
        <p:txBody>
          <a:bodyPr anchor="b" anchorCtr="0"/>
          <a:lstStyle>
            <a:lvl1pPr>
              <a:spcBef>
                <a:spcPts val="0"/>
              </a:spcBef>
              <a:defRPr sz="3500" baseline="0">
                <a:solidFill>
                  <a:schemeClr val="bg1"/>
                </a:solidFill>
                <a:latin typeface="+mj-lt"/>
              </a:defRPr>
            </a:lvl1pPr>
          </a:lstStyle>
          <a:p>
            <a:r>
              <a:rPr lang="en-US" dirty="0"/>
              <a:t>Name of Agenda Item</a:t>
            </a:r>
          </a:p>
        </p:txBody>
      </p:sp>
    </p:spTree>
    <p:extLst>
      <p:ext uri="{BB962C8B-B14F-4D97-AF65-F5344CB8AC3E}">
        <p14:creationId xmlns:p14="http://schemas.microsoft.com/office/powerpoint/2010/main" val="49883759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Agenda Divider 2">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ectangle 4"/>
          <p:cNvSpPr/>
          <p:nvPr userDrawn="1"/>
        </p:nvSpPr>
        <p:spPr>
          <a:xfrm>
            <a:off x="0" y="6320547"/>
            <a:ext cx="9144000" cy="53745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0" name="Picture 19"/>
          <p:cNvPicPr>
            <a:picLocks noChangeAspect="1"/>
          </p:cNvPicPr>
          <p:nvPr userDrawn="1"/>
        </p:nvPicPr>
        <p:blipFill>
          <a:blip r:embed="rId3"/>
          <a:stretch>
            <a:fillRect/>
          </a:stretch>
        </p:blipFill>
        <p:spPr>
          <a:xfrm>
            <a:off x="237744" y="6460580"/>
            <a:ext cx="368521" cy="293992"/>
          </a:xfrm>
          <a:prstGeom prst="rect">
            <a:avLst/>
          </a:prstGeom>
        </p:spPr>
      </p:pic>
      <p:cxnSp>
        <p:nvCxnSpPr>
          <p:cNvPr id="25" name="Straight Connector 24"/>
          <p:cNvCxnSpPr/>
          <p:nvPr userDrawn="1"/>
        </p:nvCxnSpPr>
        <p:spPr>
          <a:xfrm>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3"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4" name="Text Placeholder 3"/>
          <p:cNvSpPr>
            <a:spLocks noGrp="1"/>
          </p:cNvSpPr>
          <p:nvPr>
            <p:ph type="body" sz="quarter" idx="15" hasCustomPrompt="1"/>
          </p:nvPr>
        </p:nvSpPr>
        <p:spPr>
          <a:xfrm>
            <a:off x="573740" y="3030398"/>
            <a:ext cx="6247234" cy="1783649"/>
          </a:xfrm>
          <a:prstGeom prst="rect">
            <a:avLst/>
          </a:prstGeom>
        </p:spPr>
        <p:txBody>
          <a:bodyPr/>
          <a:lstStyle>
            <a:lvl1pPr marL="0" indent="0">
              <a:spcBef>
                <a:spcPts val="0"/>
              </a:spcBef>
              <a:buFontTx/>
              <a:buNone/>
              <a:defRPr sz="3500">
                <a:solidFill>
                  <a:schemeClr val="bg1"/>
                </a:solidFill>
                <a:latin typeface="+mj-lt"/>
              </a:defRPr>
            </a:lvl1pPr>
            <a:lvl2pPr marL="457200" indent="0">
              <a:buFontTx/>
              <a:buNone/>
              <a:defRPr>
                <a:solidFill>
                  <a:schemeClr val="bg2">
                    <a:lumMod val="90000"/>
                  </a:schemeClr>
                </a:solidFill>
              </a:defRPr>
            </a:lvl2pPr>
            <a:lvl3pPr marL="914400" indent="0">
              <a:buFontTx/>
              <a:buNone/>
              <a:defRPr>
                <a:solidFill>
                  <a:schemeClr val="bg2">
                    <a:lumMod val="90000"/>
                  </a:schemeClr>
                </a:solidFill>
              </a:defRPr>
            </a:lvl3pPr>
            <a:lvl4pPr marL="1371600" indent="0">
              <a:buFontTx/>
              <a:buNone/>
              <a:defRPr>
                <a:solidFill>
                  <a:schemeClr val="bg2">
                    <a:lumMod val="90000"/>
                  </a:schemeClr>
                </a:solidFill>
              </a:defRPr>
            </a:lvl4pPr>
            <a:lvl5pPr marL="1828800" indent="0">
              <a:buFontTx/>
              <a:buNone/>
              <a:defRPr>
                <a:solidFill>
                  <a:schemeClr val="bg2">
                    <a:lumMod val="90000"/>
                  </a:schemeClr>
                </a:solidFill>
              </a:defRPr>
            </a:lvl5pPr>
          </a:lstStyle>
          <a:p>
            <a:pPr lvl="0"/>
            <a:r>
              <a:rPr lang="en-US" dirty="0"/>
              <a:t>Section Divider</a:t>
            </a:r>
          </a:p>
        </p:txBody>
      </p:sp>
      <p:sp>
        <p:nvSpPr>
          <p:cNvPr id="9" name="Title 8"/>
          <p:cNvSpPr>
            <a:spLocks noGrp="1"/>
          </p:cNvSpPr>
          <p:nvPr>
            <p:ph type="title" hasCustomPrompt="1"/>
          </p:nvPr>
        </p:nvSpPr>
        <p:spPr>
          <a:xfrm>
            <a:off x="564637" y="1308847"/>
            <a:ext cx="6256337" cy="1701535"/>
          </a:xfrm>
          <a:prstGeom prst="rect">
            <a:avLst/>
          </a:prstGeom>
        </p:spPr>
        <p:txBody>
          <a:bodyPr anchor="b" anchorCtr="0"/>
          <a:lstStyle>
            <a:lvl1pPr>
              <a:spcBef>
                <a:spcPts val="0"/>
              </a:spcBef>
              <a:defRPr sz="3500" baseline="0">
                <a:solidFill>
                  <a:schemeClr val="bg1"/>
                </a:solidFill>
                <a:latin typeface="+mj-lt"/>
              </a:defRPr>
            </a:lvl1pPr>
          </a:lstStyle>
          <a:p>
            <a:r>
              <a:rPr lang="en-US" dirty="0"/>
              <a:t>Name of Agenda Item</a:t>
            </a:r>
          </a:p>
        </p:txBody>
      </p:sp>
    </p:spTree>
    <p:extLst>
      <p:ext uri="{BB962C8B-B14F-4D97-AF65-F5344CB8AC3E}">
        <p14:creationId xmlns:p14="http://schemas.microsoft.com/office/powerpoint/2010/main" val="61300067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Agenda Divider 3">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ectangle 4"/>
          <p:cNvSpPr/>
          <p:nvPr userDrawn="1"/>
        </p:nvSpPr>
        <p:spPr>
          <a:xfrm>
            <a:off x="0" y="6320547"/>
            <a:ext cx="9144000" cy="53745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0" name="Picture 19"/>
          <p:cNvPicPr>
            <a:picLocks noChangeAspect="1"/>
          </p:cNvPicPr>
          <p:nvPr userDrawn="1"/>
        </p:nvPicPr>
        <p:blipFill>
          <a:blip r:embed="rId3"/>
          <a:stretch>
            <a:fillRect/>
          </a:stretch>
        </p:blipFill>
        <p:spPr>
          <a:xfrm>
            <a:off x="237744" y="6460580"/>
            <a:ext cx="368521" cy="293992"/>
          </a:xfrm>
          <a:prstGeom prst="rect">
            <a:avLst/>
          </a:prstGeom>
        </p:spPr>
      </p:pic>
      <p:cxnSp>
        <p:nvCxnSpPr>
          <p:cNvPr id="25" name="Straight Connector 24"/>
          <p:cNvCxnSpPr/>
          <p:nvPr userDrawn="1"/>
        </p:nvCxnSpPr>
        <p:spPr>
          <a:xfrm>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3"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4" name="Text Placeholder 3"/>
          <p:cNvSpPr>
            <a:spLocks noGrp="1"/>
          </p:cNvSpPr>
          <p:nvPr>
            <p:ph type="body" sz="quarter" idx="15" hasCustomPrompt="1"/>
          </p:nvPr>
        </p:nvSpPr>
        <p:spPr>
          <a:xfrm>
            <a:off x="573740" y="3030398"/>
            <a:ext cx="6247234" cy="1783649"/>
          </a:xfrm>
          <a:prstGeom prst="rect">
            <a:avLst/>
          </a:prstGeom>
        </p:spPr>
        <p:txBody>
          <a:bodyPr/>
          <a:lstStyle>
            <a:lvl1pPr marL="0" indent="0">
              <a:spcBef>
                <a:spcPts val="0"/>
              </a:spcBef>
              <a:buFontTx/>
              <a:buNone/>
              <a:defRPr sz="3500">
                <a:solidFill>
                  <a:schemeClr val="bg1"/>
                </a:solidFill>
                <a:latin typeface="+mj-lt"/>
              </a:defRPr>
            </a:lvl1pPr>
            <a:lvl2pPr marL="457200" indent="0">
              <a:buFontTx/>
              <a:buNone/>
              <a:defRPr>
                <a:solidFill>
                  <a:schemeClr val="bg2">
                    <a:lumMod val="90000"/>
                  </a:schemeClr>
                </a:solidFill>
              </a:defRPr>
            </a:lvl2pPr>
            <a:lvl3pPr marL="914400" indent="0">
              <a:buFontTx/>
              <a:buNone/>
              <a:defRPr>
                <a:solidFill>
                  <a:schemeClr val="bg2">
                    <a:lumMod val="90000"/>
                  </a:schemeClr>
                </a:solidFill>
              </a:defRPr>
            </a:lvl3pPr>
            <a:lvl4pPr marL="1371600" indent="0">
              <a:buFontTx/>
              <a:buNone/>
              <a:defRPr>
                <a:solidFill>
                  <a:schemeClr val="bg2">
                    <a:lumMod val="90000"/>
                  </a:schemeClr>
                </a:solidFill>
              </a:defRPr>
            </a:lvl4pPr>
            <a:lvl5pPr marL="1828800" indent="0">
              <a:buFontTx/>
              <a:buNone/>
              <a:defRPr>
                <a:solidFill>
                  <a:schemeClr val="bg2">
                    <a:lumMod val="90000"/>
                  </a:schemeClr>
                </a:solidFill>
              </a:defRPr>
            </a:lvl5pPr>
          </a:lstStyle>
          <a:p>
            <a:pPr lvl="0"/>
            <a:r>
              <a:rPr lang="en-US" dirty="0"/>
              <a:t>Section Divider</a:t>
            </a:r>
          </a:p>
        </p:txBody>
      </p:sp>
      <p:sp>
        <p:nvSpPr>
          <p:cNvPr id="9" name="Title 8"/>
          <p:cNvSpPr>
            <a:spLocks noGrp="1"/>
          </p:cNvSpPr>
          <p:nvPr>
            <p:ph type="title" hasCustomPrompt="1"/>
          </p:nvPr>
        </p:nvSpPr>
        <p:spPr>
          <a:xfrm>
            <a:off x="564637" y="1308847"/>
            <a:ext cx="6256337" cy="1701535"/>
          </a:xfrm>
          <a:prstGeom prst="rect">
            <a:avLst/>
          </a:prstGeom>
        </p:spPr>
        <p:txBody>
          <a:bodyPr anchor="b" anchorCtr="0"/>
          <a:lstStyle>
            <a:lvl1pPr>
              <a:spcBef>
                <a:spcPts val="0"/>
              </a:spcBef>
              <a:defRPr sz="3500" baseline="0">
                <a:solidFill>
                  <a:schemeClr val="bg1"/>
                </a:solidFill>
                <a:latin typeface="+mj-lt"/>
              </a:defRPr>
            </a:lvl1pPr>
          </a:lstStyle>
          <a:p>
            <a:r>
              <a:rPr lang="en-US" dirty="0"/>
              <a:t>Name of Agenda Item</a:t>
            </a:r>
          </a:p>
        </p:txBody>
      </p:sp>
    </p:spTree>
    <p:extLst>
      <p:ext uri="{BB962C8B-B14F-4D97-AF65-F5344CB8AC3E}">
        <p14:creationId xmlns:p14="http://schemas.microsoft.com/office/powerpoint/2010/main" val="387118989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Agenda Divider 4">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5" name="Rectangle 4"/>
          <p:cNvSpPr/>
          <p:nvPr userDrawn="1"/>
        </p:nvSpPr>
        <p:spPr>
          <a:xfrm>
            <a:off x="0" y="6320547"/>
            <a:ext cx="9144000" cy="53745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20" name="Picture 19"/>
          <p:cNvPicPr>
            <a:picLocks noChangeAspect="1"/>
          </p:cNvPicPr>
          <p:nvPr userDrawn="1"/>
        </p:nvPicPr>
        <p:blipFill>
          <a:blip r:embed="rId3"/>
          <a:stretch>
            <a:fillRect/>
          </a:stretch>
        </p:blipFill>
        <p:spPr>
          <a:xfrm>
            <a:off x="237744" y="6460580"/>
            <a:ext cx="368521" cy="293992"/>
          </a:xfrm>
          <a:prstGeom prst="rect">
            <a:avLst/>
          </a:prstGeom>
        </p:spPr>
      </p:pic>
      <p:cxnSp>
        <p:nvCxnSpPr>
          <p:cNvPr id="25" name="Straight Connector 24"/>
          <p:cNvCxnSpPr/>
          <p:nvPr userDrawn="1"/>
        </p:nvCxnSpPr>
        <p:spPr>
          <a:xfrm>
            <a:off x="0" y="6320547"/>
            <a:ext cx="9144000"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33"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
        <p:nvSpPr>
          <p:cNvPr id="4" name="Text Placeholder 3"/>
          <p:cNvSpPr>
            <a:spLocks noGrp="1"/>
          </p:cNvSpPr>
          <p:nvPr>
            <p:ph type="body" sz="quarter" idx="15" hasCustomPrompt="1"/>
          </p:nvPr>
        </p:nvSpPr>
        <p:spPr>
          <a:xfrm>
            <a:off x="573740" y="3030398"/>
            <a:ext cx="6247234" cy="1783649"/>
          </a:xfrm>
          <a:prstGeom prst="rect">
            <a:avLst/>
          </a:prstGeom>
        </p:spPr>
        <p:txBody>
          <a:bodyPr/>
          <a:lstStyle>
            <a:lvl1pPr marL="0" indent="0">
              <a:spcBef>
                <a:spcPts val="0"/>
              </a:spcBef>
              <a:buFontTx/>
              <a:buNone/>
              <a:defRPr sz="3500">
                <a:solidFill>
                  <a:schemeClr val="bg1"/>
                </a:solidFill>
                <a:latin typeface="+mj-lt"/>
              </a:defRPr>
            </a:lvl1pPr>
            <a:lvl2pPr marL="457200" indent="0">
              <a:buFontTx/>
              <a:buNone/>
              <a:defRPr>
                <a:solidFill>
                  <a:schemeClr val="bg2">
                    <a:lumMod val="90000"/>
                  </a:schemeClr>
                </a:solidFill>
              </a:defRPr>
            </a:lvl2pPr>
            <a:lvl3pPr marL="914400" indent="0">
              <a:buFontTx/>
              <a:buNone/>
              <a:defRPr>
                <a:solidFill>
                  <a:schemeClr val="bg2">
                    <a:lumMod val="90000"/>
                  </a:schemeClr>
                </a:solidFill>
              </a:defRPr>
            </a:lvl3pPr>
            <a:lvl4pPr marL="1371600" indent="0">
              <a:buFontTx/>
              <a:buNone/>
              <a:defRPr>
                <a:solidFill>
                  <a:schemeClr val="bg2">
                    <a:lumMod val="90000"/>
                  </a:schemeClr>
                </a:solidFill>
              </a:defRPr>
            </a:lvl4pPr>
            <a:lvl5pPr marL="1828800" indent="0">
              <a:buFontTx/>
              <a:buNone/>
              <a:defRPr>
                <a:solidFill>
                  <a:schemeClr val="bg2">
                    <a:lumMod val="90000"/>
                  </a:schemeClr>
                </a:solidFill>
              </a:defRPr>
            </a:lvl5pPr>
          </a:lstStyle>
          <a:p>
            <a:pPr lvl="0"/>
            <a:r>
              <a:rPr lang="en-US" dirty="0"/>
              <a:t>Section Divider</a:t>
            </a:r>
          </a:p>
        </p:txBody>
      </p:sp>
      <p:sp>
        <p:nvSpPr>
          <p:cNvPr id="9" name="Title 8"/>
          <p:cNvSpPr>
            <a:spLocks noGrp="1"/>
          </p:cNvSpPr>
          <p:nvPr>
            <p:ph type="title" hasCustomPrompt="1"/>
          </p:nvPr>
        </p:nvSpPr>
        <p:spPr>
          <a:xfrm>
            <a:off x="564637" y="1308847"/>
            <a:ext cx="6256337" cy="1701535"/>
          </a:xfrm>
          <a:prstGeom prst="rect">
            <a:avLst/>
          </a:prstGeom>
        </p:spPr>
        <p:txBody>
          <a:bodyPr anchor="b" anchorCtr="0"/>
          <a:lstStyle>
            <a:lvl1pPr>
              <a:spcBef>
                <a:spcPts val="0"/>
              </a:spcBef>
              <a:defRPr sz="3500" baseline="0">
                <a:solidFill>
                  <a:schemeClr val="bg1"/>
                </a:solidFill>
                <a:latin typeface="+mj-lt"/>
              </a:defRPr>
            </a:lvl1pPr>
          </a:lstStyle>
          <a:p>
            <a:r>
              <a:rPr lang="en-US" dirty="0"/>
              <a:t>Name of Agenda Item</a:t>
            </a:r>
          </a:p>
        </p:txBody>
      </p:sp>
    </p:spTree>
    <p:extLst>
      <p:ext uri="{BB962C8B-B14F-4D97-AF65-F5344CB8AC3E}">
        <p14:creationId xmlns:p14="http://schemas.microsoft.com/office/powerpoint/2010/main" val="26239424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1">
    <p:spTree>
      <p:nvGrpSpPr>
        <p:cNvPr id="1" name=""/>
        <p:cNvGrpSpPr/>
        <p:nvPr/>
      </p:nvGrpSpPr>
      <p:grpSpPr>
        <a:xfrm>
          <a:off x="0" y="0"/>
          <a:ext cx="0" cy="0"/>
          <a:chOff x="0" y="0"/>
          <a:chExt cx="0" cy="0"/>
        </a:xfrm>
      </p:grpSpPr>
      <p:pic>
        <p:nvPicPr>
          <p:cNvPr id="52" name="Picture 5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7"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5" name="Title 4"/>
          <p:cNvSpPr>
            <a:spLocks noGrp="1"/>
          </p:cNvSpPr>
          <p:nvPr>
            <p:ph type="title" hasCustomPrompt="1"/>
          </p:nvPr>
        </p:nvSpPr>
        <p:spPr>
          <a:xfrm>
            <a:off x="374904" y="42394"/>
            <a:ext cx="7886700" cy="531346"/>
          </a:xfrm>
          <a:prstGeom prst="rect">
            <a:avLst/>
          </a:prstGeom>
        </p:spPr>
        <p:txBody>
          <a:bodyPr lIns="0" tIns="45720" rIns="0" bIns="45720"/>
          <a:lstStyle>
            <a:lvl1pPr>
              <a:defRPr>
                <a:solidFill>
                  <a:schemeClr val="bg1"/>
                </a:solidFill>
                <a:latin typeface="+mj-lt"/>
              </a:defRPr>
            </a:lvl1pPr>
          </a:lstStyle>
          <a:p>
            <a:r>
              <a:rPr lang="en-US" dirty="0"/>
              <a:t>Presenters Section Divider</a:t>
            </a:r>
          </a:p>
        </p:txBody>
      </p:sp>
      <p:sp>
        <p:nvSpPr>
          <p:cNvPr id="7"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6"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7"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50"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93322027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2">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6663251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3">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298823005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4">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33827145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5">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215255367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6">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415038723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7">
    <p:spTree>
      <p:nvGrpSpPr>
        <p:cNvPr id="1" name=""/>
        <p:cNvGrpSpPr/>
        <p:nvPr/>
      </p:nvGrpSpPr>
      <p:grpSpPr>
        <a:xfrm>
          <a:off x="0" y="0"/>
          <a:ext cx="0" cy="0"/>
          <a:chOff x="0" y="0"/>
          <a:chExt cx="0" cy="0"/>
        </a:xfrm>
      </p:grpSpPr>
      <p:pic>
        <p:nvPicPr>
          <p:cNvPr id="32" name="Picture 3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3"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4"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89108547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1.8">
    <p:spTree>
      <p:nvGrpSpPr>
        <p:cNvPr id="1" name=""/>
        <p:cNvGrpSpPr/>
        <p:nvPr/>
      </p:nvGrpSpPr>
      <p:grpSpPr>
        <a:xfrm>
          <a:off x="0" y="0"/>
          <a:ext cx="0" cy="0"/>
          <a:chOff x="0" y="0"/>
          <a:chExt cx="0" cy="0"/>
        </a:xfrm>
      </p:grpSpPr>
      <p:pic>
        <p:nvPicPr>
          <p:cNvPr id="38" name="Picture 3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 y="-1"/>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9"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3" name="Picture Placeholder 3"/>
          <p:cNvSpPr>
            <a:spLocks noGrp="1" noChangeAspect="1"/>
          </p:cNvSpPr>
          <p:nvPr>
            <p:ph type="pic" sz="quarter" idx="10" hasCustomPrompt="1"/>
          </p:nvPr>
        </p:nvSpPr>
        <p:spPr>
          <a:xfrm>
            <a:off x="663390" y="113823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4" name="Picture Placeholder 3"/>
          <p:cNvSpPr>
            <a:spLocks noGrp="1" noChangeAspect="1"/>
          </p:cNvSpPr>
          <p:nvPr>
            <p:ph type="pic" sz="quarter" idx="11" hasCustomPrompt="1"/>
          </p:nvPr>
        </p:nvSpPr>
        <p:spPr>
          <a:xfrm>
            <a:off x="663390" y="2949104"/>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a:t>
            </a:r>
          </a:p>
        </p:txBody>
      </p:sp>
      <p:sp>
        <p:nvSpPr>
          <p:cNvPr id="26" name="Text Placeholder 6"/>
          <p:cNvSpPr>
            <a:spLocks noGrp="1"/>
          </p:cNvSpPr>
          <p:nvPr>
            <p:ph type="body" sz="quarter" idx="12" hasCustomPrompt="1"/>
          </p:nvPr>
        </p:nvSpPr>
        <p:spPr>
          <a:xfrm>
            <a:off x="2170502" y="1189268"/>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8" name="Text Placeholder 6"/>
          <p:cNvSpPr>
            <a:spLocks noGrp="1"/>
          </p:cNvSpPr>
          <p:nvPr>
            <p:ph type="body" sz="quarter" idx="14" hasCustomPrompt="1"/>
          </p:nvPr>
        </p:nvSpPr>
        <p:spPr>
          <a:xfrm>
            <a:off x="2170502" y="3000135"/>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29" name="Text Placeholder 8"/>
          <p:cNvSpPr>
            <a:spLocks noGrp="1"/>
          </p:cNvSpPr>
          <p:nvPr>
            <p:ph type="body" sz="quarter" idx="16" hasCustomPrompt="1"/>
          </p:nvPr>
        </p:nvSpPr>
        <p:spPr>
          <a:xfrm>
            <a:off x="2170502" y="1602729"/>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Text Placeholder 8"/>
          <p:cNvSpPr>
            <a:spLocks noGrp="1"/>
          </p:cNvSpPr>
          <p:nvPr>
            <p:ph type="body" sz="quarter" idx="17" hasCustomPrompt="1"/>
          </p:nvPr>
        </p:nvSpPr>
        <p:spPr>
          <a:xfrm>
            <a:off x="2170502" y="3404632"/>
            <a:ext cx="5341922" cy="822098"/>
          </a:xfrm>
          <a:prstGeom prst="rect">
            <a:avLst/>
          </a:prstGeom>
        </p:spPr>
        <p:txBody>
          <a:bodyPr tIns="0" bIns="0"/>
          <a:lstStyle>
            <a:lvl1pPr marL="0" marR="0" indent="0" algn="l" defTabSz="457200" rtl="0" eaLnBrk="1" fontAlgn="auto" latinLnBrk="0" hangingPunct="1">
              <a:lnSpc>
                <a:spcPct val="100000"/>
              </a:lnSpc>
              <a:spcBef>
                <a:spcPts val="0"/>
              </a:spcBef>
              <a:spcAft>
                <a:spcPts val="0"/>
              </a:spcAft>
              <a:buClrTx/>
              <a:buSzTx/>
              <a:buFontTx/>
              <a:buNone/>
              <a:tabLst/>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2" name="Picture Placeholder 3"/>
          <p:cNvSpPr>
            <a:spLocks noGrp="1" noChangeAspect="1"/>
          </p:cNvSpPr>
          <p:nvPr>
            <p:ph type="pic" sz="quarter" idx="18" hasCustomPrompt="1"/>
          </p:nvPr>
        </p:nvSpPr>
        <p:spPr>
          <a:xfrm>
            <a:off x="663390" y="4758343"/>
            <a:ext cx="1290918" cy="1290917"/>
          </a:xfrm>
          <a:prstGeom prst="flowChartConnector">
            <a:avLst/>
          </a:prstGeom>
          <a:ln w="57150">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33" name="Text Placeholder 6"/>
          <p:cNvSpPr>
            <a:spLocks noGrp="1"/>
          </p:cNvSpPr>
          <p:nvPr>
            <p:ph type="body" sz="quarter" idx="19" hasCustomPrompt="1"/>
          </p:nvPr>
        </p:nvSpPr>
        <p:spPr>
          <a:xfrm>
            <a:off x="2170502" y="4809386"/>
            <a:ext cx="5341922" cy="394877"/>
          </a:xfrm>
          <a:prstGeom prst="rect">
            <a:avLst/>
          </a:prstGeom>
        </p:spPr>
        <p:txBody>
          <a:bodyPr/>
          <a:lstStyle>
            <a:lvl1pPr marL="0" marR="0" indent="0" algn="l" defTabSz="457200" rtl="0" eaLnBrk="1" fontAlgn="auto" latinLnBrk="0" hangingPunct="1">
              <a:lnSpc>
                <a:spcPct val="100000"/>
              </a:lnSpc>
              <a:spcBef>
                <a:spcPts val="0"/>
              </a:spcBef>
              <a:spcAft>
                <a:spcPts val="0"/>
              </a:spcAft>
              <a:buClrTx/>
              <a:buSzTx/>
              <a:buFont typeface="Arial"/>
              <a:buNone/>
              <a:tabLst/>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marL="0" marR="0" lvl="0" indent="0" algn="l" defTabSz="457200" rtl="0" eaLnBrk="1" fontAlgn="auto" latinLnBrk="0" hangingPunct="1">
              <a:lnSpc>
                <a:spcPct val="100000"/>
              </a:lnSpc>
              <a:spcBef>
                <a:spcPct val="20000"/>
              </a:spcBef>
              <a:spcAft>
                <a:spcPts val="0"/>
              </a:spcAft>
              <a:buClrTx/>
              <a:buSzTx/>
              <a:buFont typeface="Arial"/>
              <a:buNone/>
              <a:tabLst/>
              <a:defRPr/>
            </a:pPr>
            <a:r>
              <a:rPr lang="en-US" dirty="0"/>
              <a:t>First Last Name</a:t>
            </a:r>
          </a:p>
        </p:txBody>
      </p:sp>
      <p:sp>
        <p:nvSpPr>
          <p:cNvPr id="42" name="Text Placeholder 8"/>
          <p:cNvSpPr>
            <a:spLocks noGrp="1"/>
          </p:cNvSpPr>
          <p:nvPr>
            <p:ph type="body" sz="quarter" idx="20" hasCustomPrompt="1"/>
          </p:nvPr>
        </p:nvSpPr>
        <p:spPr>
          <a:xfrm>
            <a:off x="2170502" y="5213883"/>
            <a:ext cx="5341922" cy="822098"/>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52115778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1">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4"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2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7"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spcBef>
                <a:spcPts val="0"/>
              </a:spcBef>
              <a:defRPr>
                <a:solidFill>
                  <a:schemeClr val="bg1"/>
                </a:solidFill>
                <a:latin typeface="+mj-lt"/>
              </a:defRPr>
            </a:lvl1pPr>
          </a:lstStyle>
          <a:p>
            <a:r>
              <a:rPr lang="en-US" dirty="0"/>
              <a:t>Presenters (option)</a:t>
            </a:r>
          </a:p>
        </p:txBody>
      </p:sp>
      <p:sp>
        <p:nvSpPr>
          <p:cNvPr id="44"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5"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6"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415961759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2">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39"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7"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51"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89408764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3">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39"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52904369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4">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39"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5574116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5">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39"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7821152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6">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25"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68009793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7">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cxnSp>
        <p:nvCxnSpPr>
          <p:cNvPr id="39" name="Straight Connector 38"/>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0" name="Arc 39"/>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sp>
        <p:nvSpPr>
          <p:cNvPr id="41"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2"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3"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7"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9"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50"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62811039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2.8">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 y="-1"/>
            <a:ext cx="9144000" cy="6858000"/>
          </a:xfrm>
          <a:prstGeom prst="rect">
            <a:avLst/>
          </a:prstGeom>
        </p:spPr>
      </p:pic>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28"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31" name="Oval 30"/>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spcBef>
                <a:spcPts val="0"/>
              </a:spcBef>
            </a:pPr>
            <a:endParaRPr lang="en-US"/>
          </a:p>
        </p:txBody>
      </p:sp>
      <p:cxnSp>
        <p:nvCxnSpPr>
          <p:cNvPr id="32" name="Straight Connector 31"/>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4" name="Oval 33"/>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5" name="Straight Connector 34"/>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6" name="Oval 35"/>
          <p:cNvSpPr/>
          <p:nvPr userDrawn="1"/>
        </p:nvSpPr>
        <p:spPr>
          <a:xfrm flipH="1">
            <a:off x="8705212" y="1848862"/>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7" name="Straight Connector 36"/>
          <p:cNvCxnSpPr>
            <a:endCxn id="49" idx="0"/>
          </p:cNvCxnSpPr>
          <p:nvPr userDrawn="1"/>
        </p:nvCxnSpPr>
        <p:spPr>
          <a:xfrm flipV="1">
            <a:off x="418349" y="1933515"/>
            <a:ext cx="0" cy="433711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9" name="Arc 48"/>
          <p:cNvSpPr/>
          <p:nvPr userDrawn="1"/>
        </p:nvSpPr>
        <p:spPr>
          <a:xfrm rot="16200000">
            <a:off x="418349" y="1872633"/>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spcBef>
                <a:spcPts val="0"/>
              </a:spcBef>
            </a:pPr>
            <a:endParaRPr lang="en-US"/>
          </a:p>
        </p:txBody>
      </p:sp>
      <p:cxnSp>
        <p:nvCxnSpPr>
          <p:cNvPr id="50" name="Straight Connector 49"/>
          <p:cNvCxnSpPr/>
          <p:nvPr userDrawn="1"/>
        </p:nvCxnSpPr>
        <p:spPr>
          <a:xfrm flipH="1">
            <a:off x="479233" y="1872633"/>
            <a:ext cx="82012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3" name="Title 2"/>
          <p:cNvSpPr>
            <a:spLocks noGrp="1"/>
          </p:cNvSpPr>
          <p:nvPr>
            <p:ph type="title" hasCustomPrompt="1"/>
          </p:nvPr>
        </p:nvSpPr>
        <p:spPr>
          <a:xfrm>
            <a:off x="592790" y="490635"/>
            <a:ext cx="7886700" cy="1325563"/>
          </a:xfrm>
          <a:prstGeom prst="rect">
            <a:avLst/>
          </a:prstGeom>
        </p:spPr>
        <p:txBody>
          <a:bodyPr anchor="b" anchorCtr="0"/>
          <a:lstStyle>
            <a:lvl1pPr>
              <a:defRPr>
                <a:solidFill>
                  <a:schemeClr val="bg1"/>
                </a:solidFill>
                <a:latin typeface="+mj-lt"/>
              </a:defRPr>
            </a:lvl1pPr>
          </a:lstStyle>
          <a:p>
            <a:r>
              <a:rPr lang="en-US" dirty="0"/>
              <a:t>Presenters (option)</a:t>
            </a:r>
          </a:p>
        </p:txBody>
      </p:sp>
      <p:sp>
        <p:nvSpPr>
          <p:cNvPr id="39" name="Text Placeholder 6"/>
          <p:cNvSpPr>
            <a:spLocks noGrp="1"/>
          </p:cNvSpPr>
          <p:nvPr>
            <p:ph type="body" sz="quarter" idx="12" hasCustomPrompt="1"/>
          </p:nvPr>
        </p:nvSpPr>
        <p:spPr>
          <a:xfrm>
            <a:off x="1811911" y="208574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0" name="Text Placeholder 6"/>
          <p:cNvSpPr>
            <a:spLocks noGrp="1"/>
          </p:cNvSpPr>
          <p:nvPr>
            <p:ph type="body" sz="quarter" idx="14" hasCustomPrompt="1"/>
          </p:nvPr>
        </p:nvSpPr>
        <p:spPr>
          <a:xfrm>
            <a:off x="1811911" y="3520097"/>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1" name="Text Placeholder 8"/>
          <p:cNvSpPr>
            <a:spLocks noGrp="1"/>
          </p:cNvSpPr>
          <p:nvPr>
            <p:ph type="body" sz="quarter" idx="16" hasCustomPrompt="1"/>
          </p:nvPr>
        </p:nvSpPr>
        <p:spPr>
          <a:xfrm>
            <a:off x="1811911" y="2499208"/>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2" name="Text Placeholder 8"/>
          <p:cNvSpPr>
            <a:spLocks noGrp="1"/>
          </p:cNvSpPr>
          <p:nvPr>
            <p:ph type="body" sz="quarter" idx="17" hasCustomPrompt="1"/>
          </p:nvPr>
        </p:nvSpPr>
        <p:spPr>
          <a:xfrm>
            <a:off x="1811911" y="3924594"/>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4" name="Text Placeholder 6"/>
          <p:cNvSpPr>
            <a:spLocks noGrp="1"/>
          </p:cNvSpPr>
          <p:nvPr>
            <p:ph type="body" sz="quarter" idx="19" hasCustomPrompt="1"/>
          </p:nvPr>
        </p:nvSpPr>
        <p:spPr>
          <a:xfrm>
            <a:off x="1811911" y="4945485"/>
            <a:ext cx="534192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45" name="Text Placeholder 8"/>
          <p:cNvSpPr>
            <a:spLocks noGrp="1"/>
          </p:cNvSpPr>
          <p:nvPr>
            <p:ph type="body" sz="quarter" idx="20" hasCustomPrompt="1"/>
          </p:nvPr>
        </p:nvSpPr>
        <p:spPr>
          <a:xfrm>
            <a:off x="1811911" y="5349982"/>
            <a:ext cx="534192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6" name="Picture Placeholder 3"/>
          <p:cNvSpPr>
            <a:spLocks noGrp="1" noChangeAspect="1"/>
          </p:cNvSpPr>
          <p:nvPr>
            <p:ph type="pic" sz="quarter" idx="10" hasCustomPrompt="1"/>
          </p:nvPr>
        </p:nvSpPr>
        <p:spPr>
          <a:xfrm>
            <a:off x="685304" y="2088493"/>
            <a:ext cx="950976" cy="950976"/>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7" name="Picture Placeholder 3"/>
          <p:cNvSpPr>
            <a:spLocks noGrp="1" noChangeAspect="1"/>
          </p:cNvSpPr>
          <p:nvPr>
            <p:ph type="pic" sz="quarter" idx="11" hasCustomPrompt="1"/>
          </p:nvPr>
        </p:nvSpPr>
        <p:spPr>
          <a:xfrm>
            <a:off x="685803" y="3514161"/>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
        <p:nvSpPr>
          <p:cNvPr id="48" name="Picture Placeholder 3"/>
          <p:cNvSpPr>
            <a:spLocks noGrp="1" noChangeAspect="1"/>
          </p:cNvSpPr>
          <p:nvPr>
            <p:ph type="pic" sz="quarter" idx="18" hasCustomPrompt="1"/>
          </p:nvPr>
        </p:nvSpPr>
        <p:spPr>
          <a:xfrm>
            <a:off x="685803" y="4939549"/>
            <a:ext cx="949979" cy="949978"/>
          </a:xfrm>
          <a:prstGeom prst="flowChartConnector">
            <a:avLst/>
          </a:prstGeom>
          <a:ln w="28575">
            <a:solidFill>
              <a:schemeClr val="bg1"/>
            </a:solidFill>
          </a:ln>
        </p:spPr>
        <p:txBody>
          <a:bodyPr/>
          <a:lstStyle>
            <a:lvl1pPr marL="0" indent="0">
              <a:spcBef>
                <a:spcPts val="0"/>
              </a:spcBef>
              <a:buNone/>
              <a:defRPr>
                <a:solidFill>
                  <a:schemeClr val="bg1"/>
                </a:solidFill>
              </a:defRPr>
            </a:lvl1pPr>
          </a:lstStyle>
          <a:p>
            <a:r>
              <a:rPr lang="en-US" dirty="0"/>
              <a:t> </a:t>
            </a:r>
          </a:p>
        </p:txBody>
      </p:sp>
    </p:spTree>
    <p:extLst>
      <p:ext uri="{BB962C8B-B14F-4D97-AF65-F5344CB8AC3E}">
        <p14:creationId xmlns:p14="http://schemas.microsoft.com/office/powerpoint/2010/main" val="400166792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1">
    <p:spTree>
      <p:nvGrpSpPr>
        <p:cNvPr id="1" name=""/>
        <p:cNvGrpSpPr/>
        <p:nvPr/>
      </p:nvGrpSpPr>
      <p:grpSpPr>
        <a:xfrm>
          <a:off x="0" y="0"/>
          <a:ext cx="0" cy="0"/>
          <a:chOff x="0" y="0"/>
          <a:chExt cx="0" cy="0"/>
        </a:xfrm>
      </p:grpSpPr>
      <p:pic>
        <p:nvPicPr>
          <p:cNvPr id="27" name="Picture 26"/>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5"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6"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38387471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2">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396747819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3">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255178434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4">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111213995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5">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65738824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6">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401502080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7">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312243120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userDrawn="1">
  <p:cSld name="Presenters Divider 5.8">
    <p:spTree>
      <p:nvGrpSpPr>
        <p:cNvPr id="1" name=""/>
        <p:cNvGrpSpPr/>
        <p:nvPr/>
      </p:nvGrpSpPr>
      <p:grpSpPr>
        <a:xfrm>
          <a:off x="0" y="0"/>
          <a:ext cx="0" cy="0"/>
          <a:chOff x="0" y="0"/>
          <a:chExt cx="0" cy="0"/>
        </a:xfrm>
      </p:grpSpPr>
      <p:pic>
        <p:nvPicPr>
          <p:cNvPr id="23" name="Picture 22"/>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 y="-1"/>
            <a:ext cx="9144000" cy="6858000"/>
          </a:xfrm>
          <a:prstGeom prst="rect">
            <a:avLst/>
          </a:prstGeom>
        </p:spPr>
      </p:pic>
      <p:sp>
        <p:nvSpPr>
          <p:cNvPr id="13" name="Oval 1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4" name="Straight Connector 1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17" name="Oval 16"/>
          <p:cNvSpPr/>
          <p:nvPr userDrawn="1"/>
        </p:nvSpPr>
        <p:spPr>
          <a:xfrm>
            <a:off x="395490"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8" name="Straight Connector 17"/>
          <p:cNvCxnSpPr/>
          <p:nvPr userDrawn="1"/>
        </p:nvCxnSpPr>
        <p:spPr>
          <a:xfrm flipH="1">
            <a:off x="2422"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userDrawn="1"/>
        </p:nvCxnSpPr>
        <p:spPr>
          <a:xfrm flipH="1">
            <a:off x="462491" y="6320547"/>
            <a:ext cx="821795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20" name="Oval 19"/>
          <p:cNvSpPr/>
          <p:nvPr userDrawn="1"/>
        </p:nvSpPr>
        <p:spPr>
          <a:xfrm flipH="1">
            <a:off x="8705212" y="6297687"/>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1" name="Straight Connector 20"/>
          <p:cNvCxnSpPr/>
          <p:nvPr userDrawn="1"/>
        </p:nvCxnSpPr>
        <p:spPr>
          <a:xfrm>
            <a:off x="8772211" y="6320547"/>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22" name="Picture 2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233675" y="6462763"/>
            <a:ext cx="365760" cy="291830"/>
          </a:xfrm>
          <a:prstGeom prst="rect">
            <a:avLst/>
          </a:prstGeom>
        </p:spPr>
      </p:pic>
      <p:sp>
        <p:nvSpPr>
          <p:cNvPr id="5"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bg1"/>
                </a:solidFill>
                <a:latin typeface="+mj-lt"/>
              </a:defRPr>
            </a:lvl1pPr>
          </a:lstStyle>
          <a:p>
            <a:r>
              <a:rPr lang="en-US" dirty="0"/>
              <a:t>Presenters Section Divider (no photo)</a:t>
            </a:r>
          </a:p>
        </p:txBody>
      </p:sp>
      <p:sp>
        <p:nvSpPr>
          <p:cNvPr id="7" name="Text Placeholder 6"/>
          <p:cNvSpPr>
            <a:spLocks noGrp="1"/>
          </p:cNvSpPr>
          <p:nvPr>
            <p:ph type="body" sz="quarter" idx="12" hasCustomPrompt="1"/>
          </p:nvPr>
        </p:nvSpPr>
        <p:spPr>
          <a:xfrm>
            <a:off x="417667" y="131478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30" name="Text Placeholder 6"/>
          <p:cNvSpPr>
            <a:spLocks noGrp="1"/>
          </p:cNvSpPr>
          <p:nvPr>
            <p:ph type="body" sz="quarter" idx="14" hasCustomPrompt="1"/>
          </p:nvPr>
        </p:nvSpPr>
        <p:spPr>
          <a:xfrm>
            <a:off x="417667" y="2784994"/>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9" name="Text Placeholder 8"/>
          <p:cNvSpPr>
            <a:spLocks noGrp="1"/>
          </p:cNvSpPr>
          <p:nvPr>
            <p:ph type="body" sz="quarter" idx="16" hasCustomPrompt="1"/>
          </p:nvPr>
        </p:nvSpPr>
        <p:spPr>
          <a:xfrm>
            <a:off x="417667" y="1728243"/>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48" name="Text Placeholder 8"/>
          <p:cNvSpPr>
            <a:spLocks noGrp="1"/>
          </p:cNvSpPr>
          <p:nvPr>
            <p:ph type="body" sz="quarter" idx="17" hasCustomPrompt="1"/>
          </p:nvPr>
        </p:nvSpPr>
        <p:spPr>
          <a:xfrm>
            <a:off x="417667" y="3189491"/>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
        <p:nvSpPr>
          <p:cNvPr id="31" name="Slide Number Placeholder 5"/>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chemeClr val="bg1"/>
                </a:solidFill>
                <a:latin typeface="Arial"/>
                <a:cs typeface="Arial"/>
              </a:rPr>
              <a:t>   | </a:t>
            </a:r>
            <a:fld id="{D43A6F16-D3CF-4F46-B6D9-B3CAB1B87938}" type="slidenum">
              <a:rPr lang="en-US" sz="1200" smtClean="0">
                <a:solidFill>
                  <a:schemeClr val="bg1"/>
                </a:solidFill>
                <a:latin typeface="Arial"/>
                <a:cs typeface="Arial"/>
              </a:rPr>
              <a:pPr algn="l"/>
              <a:t>‹#›</a:t>
            </a:fld>
            <a:endParaRPr lang="en-US" sz="1200" dirty="0">
              <a:solidFill>
                <a:schemeClr val="bg1"/>
              </a:solidFill>
              <a:latin typeface="Arial"/>
              <a:cs typeface="Arial"/>
            </a:endParaRPr>
          </a:p>
        </p:txBody>
      </p:sp>
      <p:sp>
        <p:nvSpPr>
          <p:cNvPr id="24" name="Text Placeholder 6"/>
          <p:cNvSpPr>
            <a:spLocks noGrp="1"/>
          </p:cNvSpPr>
          <p:nvPr>
            <p:ph type="body" sz="quarter" idx="18" hasCustomPrompt="1"/>
          </p:nvPr>
        </p:nvSpPr>
        <p:spPr>
          <a:xfrm>
            <a:off x="417667" y="4228312"/>
            <a:ext cx="7049932" cy="394877"/>
          </a:xfrm>
          <a:prstGeom prst="rect">
            <a:avLst/>
          </a:prstGeom>
        </p:spPr>
        <p:txBody>
          <a:bodyPr/>
          <a:lstStyle>
            <a:lvl1pPr marL="0" indent="0">
              <a:spcBef>
                <a:spcPts val="0"/>
              </a:spcBef>
              <a:buNone/>
              <a:defRPr sz="2400" b="1">
                <a:solidFill>
                  <a:schemeClr val="bg1"/>
                </a:solidFill>
              </a:defRPr>
            </a:lvl1pPr>
            <a:lvl2pPr marL="0" indent="0">
              <a:spcBef>
                <a:spcPts val="0"/>
              </a:spcBef>
              <a:buNone/>
              <a:defRPr sz="2400"/>
            </a:lvl2pPr>
            <a:lvl3pPr marL="914400" indent="0">
              <a:buNone/>
              <a:defRPr sz="1800"/>
            </a:lvl3pPr>
            <a:lvl4pPr marL="1371600" indent="0">
              <a:buNone/>
              <a:defRPr sz="1600"/>
            </a:lvl4pPr>
            <a:lvl5pPr marL="1828800" indent="0">
              <a:buNone/>
              <a:defRPr sz="1600"/>
            </a:lvl5pPr>
          </a:lstStyle>
          <a:p>
            <a:pPr lvl="0"/>
            <a:r>
              <a:rPr lang="en-US" dirty="0"/>
              <a:t>First Last Name</a:t>
            </a:r>
          </a:p>
        </p:txBody>
      </p:sp>
      <p:sp>
        <p:nvSpPr>
          <p:cNvPr id="25" name="Text Placeholder 8"/>
          <p:cNvSpPr>
            <a:spLocks noGrp="1"/>
          </p:cNvSpPr>
          <p:nvPr>
            <p:ph type="body" sz="quarter" idx="19" hasCustomPrompt="1"/>
          </p:nvPr>
        </p:nvSpPr>
        <p:spPr>
          <a:xfrm>
            <a:off x="417667" y="4632809"/>
            <a:ext cx="7049932" cy="914400"/>
          </a:xfrm>
          <a:prstGeom prst="rect">
            <a:avLst/>
          </a:prstGeom>
        </p:spPr>
        <p:txBody>
          <a:bodyPr tIns="0" bIns="0"/>
          <a:lstStyle>
            <a:lvl1pPr marL="0" indent="0">
              <a:spcBef>
                <a:spcPts val="0"/>
              </a:spcBef>
              <a:buFontTx/>
              <a:buNone/>
              <a:defRPr sz="2400">
                <a:solidFill>
                  <a:schemeClr val="bg1"/>
                </a:solidFill>
              </a:defRPr>
            </a:lvl1pPr>
            <a:lvl2pPr marL="0" indent="0">
              <a:spcBef>
                <a:spcPts val="0"/>
              </a:spcBef>
              <a:buNone/>
              <a:defRPr sz="2400">
                <a:solidFill>
                  <a:schemeClr val="bg1"/>
                </a:solidFill>
              </a:defRPr>
            </a:lvl2pPr>
            <a:lvl3pPr marL="914400" indent="0">
              <a:buNone/>
              <a:defRPr/>
            </a:lvl3pPr>
          </a:lstStyle>
          <a:p>
            <a:pPr lvl="0"/>
            <a:r>
              <a:rPr lang="en-US" dirty="0"/>
              <a:t>Title</a:t>
            </a:r>
            <a:br>
              <a:rPr lang="en-US" dirty="0"/>
            </a:br>
            <a:r>
              <a:rPr lang="en-US" dirty="0" err="1"/>
              <a:t>Title</a:t>
            </a:r>
            <a:r>
              <a:rPr lang="en-US" dirty="0"/>
              <a:t> line 2</a:t>
            </a:r>
          </a:p>
        </p:txBody>
      </p:sp>
    </p:spTree>
    <p:extLst>
      <p:ext uri="{BB962C8B-B14F-4D97-AF65-F5344CB8AC3E}">
        <p14:creationId xmlns:p14="http://schemas.microsoft.com/office/powerpoint/2010/main" val="62386876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2_Engage with ICANN White">
    <p:spTree>
      <p:nvGrpSpPr>
        <p:cNvPr id="1" name=""/>
        <p:cNvGrpSpPr/>
        <p:nvPr/>
      </p:nvGrpSpPr>
      <p:grpSpPr>
        <a:xfrm>
          <a:off x="0" y="0"/>
          <a:ext cx="0" cy="0"/>
          <a:chOff x="0" y="0"/>
          <a:chExt cx="0" cy="0"/>
        </a:xfrm>
      </p:grpSpPr>
      <p:sp>
        <p:nvSpPr>
          <p:cNvPr id="3" name="Rectangle 2"/>
          <p:cNvSpPr/>
          <p:nvPr userDrawn="1"/>
        </p:nvSpPr>
        <p:spPr>
          <a:xfrm>
            <a:off x="2313656" y="685224"/>
            <a:ext cx="6830343" cy="186493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sz="1350" dirty="0">
              <a:solidFill>
                <a:prstClr val="white"/>
              </a:solidFill>
              <a:cs typeface="Arial"/>
            </a:endParaRPr>
          </a:p>
        </p:txBody>
      </p:sp>
      <p:sp>
        <p:nvSpPr>
          <p:cNvPr id="4" name="Text Placeholder 32"/>
          <p:cNvSpPr txBox="1">
            <a:spLocks/>
          </p:cNvSpPr>
          <p:nvPr userDrawn="1"/>
        </p:nvSpPr>
        <p:spPr bwMode="auto">
          <a:xfrm>
            <a:off x="2543489" y="1552703"/>
            <a:ext cx="6600509" cy="32988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defTabSz="685800">
              <a:defRPr>
                <a:solidFill>
                  <a:schemeClr val="tx1"/>
                </a:solidFill>
                <a:latin typeface="Calibri" charset="0"/>
                <a:ea typeface="ＭＳ Ｐゴシック" charset="0"/>
              </a:defRPr>
            </a:lvl1pPr>
            <a:lvl2pPr marL="514350" indent="-171450" defTabSz="685800">
              <a:defRPr>
                <a:solidFill>
                  <a:schemeClr val="tx1"/>
                </a:solidFill>
                <a:latin typeface="Calibri" charset="0"/>
                <a:ea typeface="ＭＳ Ｐゴシック" charset="0"/>
              </a:defRPr>
            </a:lvl2pPr>
            <a:lvl3pPr marL="857250" indent="-171450" defTabSz="685800">
              <a:defRPr>
                <a:solidFill>
                  <a:schemeClr val="tx1"/>
                </a:solidFill>
                <a:latin typeface="Calibri" charset="0"/>
                <a:ea typeface="ＭＳ Ｐゴシック" charset="0"/>
              </a:defRPr>
            </a:lvl3pPr>
            <a:lvl4pPr marL="1200150" indent="-171450" defTabSz="685800">
              <a:defRPr>
                <a:solidFill>
                  <a:schemeClr val="tx1"/>
                </a:solidFill>
                <a:latin typeface="Calibri" charset="0"/>
                <a:ea typeface="ＭＳ Ｐゴシック" charset="0"/>
              </a:defRPr>
            </a:lvl4pPr>
            <a:lvl5pPr marL="1543050" indent="-171450" defTabSz="685800">
              <a:defRPr>
                <a:solidFill>
                  <a:schemeClr val="tx1"/>
                </a:solidFill>
                <a:latin typeface="Calibri" charset="0"/>
                <a:ea typeface="ＭＳ Ｐゴシック" charset="0"/>
              </a:defRPr>
            </a:lvl5pPr>
            <a:lvl6pPr marL="2000250" indent="-171450" defTabSz="685800" fontAlgn="base">
              <a:spcBef>
                <a:spcPct val="0"/>
              </a:spcBef>
              <a:spcAft>
                <a:spcPct val="0"/>
              </a:spcAft>
              <a:defRPr>
                <a:solidFill>
                  <a:schemeClr val="tx1"/>
                </a:solidFill>
                <a:latin typeface="Calibri" charset="0"/>
                <a:ea typeface="ＭＳ Ｐゴシック" charset="0"/>
              </a:defRPr>
            </a:lvl6pPr>
            <a:lvl7pPr marL="2457450" indent="-171450" defTabSz="685800" fontAlgn="base">
              <a:spcBef>
                <a:spcPct val="0"/>
              </a:spcBef>
              <a:spcAft>
                <a:spcPct val="0"/>
              </a:spcAft>
              <a:defRPr>
                <a:solidFill>
                  <a:schemeClr val="tx1"/>
                </a:solidFill>
                <a:latin typeface="Calibri" charset="0"/>
                <a:ea typeface="ＭＳ Ｐゴシック" charset="0"/>
              </a:defRPr>
            </a:lvl7pPr>
            <a:lvl8pPr marL="2914650" indent="-171450" defTabSz="685800" fontAlgn="base">
              <a:spcBef>
                <a:spcPct val="0"/>
              </a:spcBef>
              <a:spcAft>
                <a:spcPct val="0"/>
              </a:spcAft>
              <a:defRPr>
                <a:solidFill>
                  <a:schemeClr val="tx1"/>
                </a:solidFill>
                <a:latin typeface="Calibri" charset="0"/>
                <a:ea typeface="ＭＳ Ｐゴシック" charset="0"/>
              </a:defRPr>
            </a:lvl8pPr>
            <a:lvl9pPr marL="3371850" indent="-171450" defTabSz="685800" fontAlgn="base">
              <a:spcBef>
                <a:spcPct val="0"/>
              </a:spcBef>
              <a:spcAft>
                <a:spcPct val="0"/>
              </a:spcAft>
              <a:defRPr>
                <a:solidFill>
                  <a:schemeClr val="tx1"/>
                </a:solidFill>
                <a:latin typeface="Calibri" charset="0"/>
                <a:ea typeface="ＭＳ Ｐゴシック" charset="0"/>
              </a:defRPr>
            </a:lvl9pPr>
          </a:lstStyle>
          <a:p>
            <a:r>
              <a:rPr lang="en-US" sz="2000" dirty="0">
                <a:solidFill>
                  <a:schemeClr val="bg1"/>
                </a:solidFill>
                <a:latin typeface="+mn-lt"/>
                <a:cs typeface="Arial"/>
              </a:rPr>
              <a:t>Visit us at </a:t>
            </a:r>
            <a:r>
              <a:rPr lang="en-US" sz="2000" b="1" dirty="0" err="1">
                <a:solidFill>
                  <a:schemeClr val="bg1"/>
                </a:solidFill>
                <a:latin typeface="+mn-lt"/>
                <a:cs typeface="Arial"/>
              </a:rPr>
              <a:t>icann.org</a:t>
            </a:r>
            <a:endParaRPr lang="en-US" sz="2000" b="1" dirty="0">
              <a:solidFill>
                <a:schemeClr val="bg1"/>
              </a:solidFill>
              <a:latin typeface="+mn-lt"/>
              <a:cs typeface="Arial"/>
            </a:endParaRPr>
          </a:p>
        </p:txBody>
      </p:sp>
      <p:sp>
        <p:nvSpPr>
          <p:cNvPr id="5" name="Text Placeholder 33"/>
          <p:cNvSpPr txBox="1">
            <a:spLocks/>
          </p:cNvSpPr>
          <p:nvPr userDrawn="1"/>
        </p:nvSpPr>
        <p:spPr bwMode="auto">
          <a:xfrm>
            <a:off x="2543489" y="1049144"/>
            <a:ext cx="5230690" cy="32594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defTabSz="455613">
              <a:defRPr>
                <a:solidFill>
                  <a:schemeClr val="tx1"/>
                </a:solidFill>
                <a:latin typeface="Calibri" charset="0"/>
                <a:ea typeface="ＭＳ Ｐゴシック" charset="0"/>
              </a:defRPr>
            </a:lvl1pPr>
            <a:lvl2pPr marL="514350" indent="-171450" defTabSz="455613">
              <a:defRPr>
                <a:solidFill>
                  <a:schemeClr val="tx1"/>
                </a:solidFill>
                <a:latin typeface="Calibri" charset="0"/>
                <a:ea typeface="ＭＳ Ｐゴシック" charset="0"/>
              </a:defRPr>
            </a:lvl2pPr>
            <a:lvl3pPr marL="857250" indent="-171450" defTabSz="455613">
              <a:defRPr>
                <a:solidFill>
                  <a:schemeClr val="tx1"/>
                </a:solidFill>
                <a:latin typeface="Calibri" charset="0"/>
                <a:ea typeface="ＭＳ Ｐゴシック" charset="0"/>
              </a:defRPr>
            </a:lvl3pPr>
            <a:lvl4pPr marL="1200150" indent="-171450" defTabSz="455613">
              <a:defRPr>
                <a:solidFill>
                  <a:schemeClr val="tx1"/>
                </a:solidFill>
                <a:latin typeface="Calibri" charset="0"/>
                <a:ea typeface="ＭＳ Ｐゴシック" charset="0"/>
              </a:defRPr>
            </a:lvl4pPr>
            <a:lvl5pPr marL="1543050" indent="-171450" defTabSz="455613">
              <a:defRPr>
                <a:solidFill>
                  <a:schemeClr val="tx1"/>
                </a:solidFill>
                <a:latin typeface="Calibri" charset="0"/>
                <a:ea typeface="ＭＳ Ｐゴシック" charset="0"/>
              </a:defRPr>
            </a:lvl5pPr>
            <a:lvl6pPr marL="2000250" indent="-171450" defTabSz="455613" fontAlgn="base">
              <a:spcBef>
                <a:spcPct val="0"/>
              </a:spcBef>
              <a:spcAft>
                <a:spcPct val="0"/>
              </a:spcAft>
              <a:defRPr>
                <a:solidFill>
                  <a:schemeClr val="tx1"/>
                </a:solidFill>
                <a:latin typeface="Calibri" charset="0"/>
                <a:ea typeface="ＭＳ Ｐゴシック" charset="0"/>
              </a:defRPr>
            </a:lvl6pPr>
            <a:lvl7pPr marL="2457450" indent="-171450" defTabSz="455613" fontAlgn="base">
              <a:spcBef>
                <a:spcPct val="0"/>
              </a:spcBef>
              <a:spcAft>
                <a:spcPct val="0"/>
              </a:spcAft>
              <a:defRPr>
                <a:solidFill>
                  <a:schemeClr val="tx1"/>
                </a:solidFill>
                <a:latin typeface="Calibri" charset="0"/>
                <a:ea typeface="ＭＳ Ｐゴシック" charset="0"/>
              </a:defRPr>
            </a:lvl7pPr>
            <a:lvl8pPr marL="2914650" indent="-171450" defTabSz="455613" fontAlgn="base">
              <a:spcBef>
                <a:spcPct val="0"/>
              </a:spcBef>
              <a:spcAft>
                <a:spcPct val="0"/>
              </a:spcAft>
              <a:defRPr>
                <a:solidFill>
                  <a:schemeClr val="tx1"/>
                </a:solidFill>
                <a:latin typeface="Calibri" charset="0"/>
                <a:ea typeface="ＭＳ Ｐゴシック" charset="0"/>
              </a:defRPr>
            </a:lvl8pPr>
            <a:lvl9pPr marL="3371850" indent="-171450" defTabSz="455613" fontAlgn="base">
              <a:spcBef>
                <a:spcPct val="0"/>
              </a:spcBef>
              <a:spcAft>
                <a:spcPct val="0"/>
              </a:spcAft>
              <a:defRPr>
                <a:solidFill>
                  <a:schemeClr val="tx1"/>
                </a:solidFill>
                <a:latin typeface="Calibri" charset="0"/>
                <a:ea typeface="ＭＳ Ｐゴシック" charset="0"/>
              </a:defRPr>
            </a:lvl9pPr>
          </a:lstStyle>
          <a:p>
            <a:pPr>
              <a:lnSpc>
                <a:spcPct val="90000"/>
              </a:lnSpc>
              <a:spcBef>
                <a:spcPct val="20000"/>
              </a:spcBef>
            </a:pPr>
            <a:r>
              <a:rPr lang="en-AU" sz="2700" b="1" dirty="0">
                <a:solidFill>
                  <a:schemeClr val="bg1"/>
                </a:solidFill>
                <a:latin typeface="+mn-lt"/>
                <a:ea typeface="Segoe UI" charset="0"/>
                <a:cs typeface="Arial"/>
              </a:rPr>
              <a:t>Thank You and Questions</a:t>
            </a:r>
          </a:p>
        </p:txBody>
      </p:sp>
      <p:sp>
        <p:nvSpPr>
          <p:cNvPr id="6" name="Rectangle 5"/>
          <p:cNvSpPr/>
          <p:nvPr userDrawn="1"/>
        </p:nvSpPr>
        <p:spPr>
          <a:xfrm>
            <a:off x="1" y="685224"/>
            <a:ext cx="2232955" cy="186493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sz="1350">
              <a:solidFill>
                <a:prstClr val="white"/>
              </a:solidFill>
              <a:cs typeface="Arial"/>
            </a:endParaRPr>
          </a:p>
        </p:txBody>
      </p:sp>
      <p:pic>
        <p:nvPicPr>
          <p:cNvPr id="7" name="Picture 6" descr="ICANN_Logo_W.eps"/>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1982" y="871077"/>
            <a:ext cx="1962493" cy="1523172"/>
          </a:xfrm>
          <a:prstGeom prst="rect">
            <a:avLst/>
          </a:prstGeom>
        </p:spPr>
      </p:pic>
      <p:sp>
        <p:nvSpPr>
          <p:cNvPr id="30" name="Text Placeholder 29"/>
          <p:cNvSpPr>
            <a:spLocks noGrp="1"/>
          </p:cNvSpPr>
          <p:nvPr>
            <p:ph type="body" sz="quarter" idx="10" hasCustomPrompt="1"/>
          </p:nvPr>
        </p:nvSpPr>
        <p:spPr>
          <a:xfrm>
            <a:off x="2543489" y="1865312"/>
            <a:ext cx="5973449" cy="346541"/>
          </a:xfrm>
          <a:prstGeom prst="rect">
            <a:avLst/>
          </a:prstGeom>
        </p:spPr>
        <p:txBody>
          <a:bodyPr lIns="0" tIns="0" rIns="0" bIns="0"/>
          <a:lstStyle>
            <a:lvl1pPr marL="0" indent="0">
              <a:buFontTx/>
              <a:buNone/>
              <a:defRPr lang="en-US" sz="2000" kern="1200" dirty="0" smtClean="0">
                <a:solidFill>
                  <a:schemeClr val="bg1"/>
                </a:solidFill>
                <a:latin typeface="+mn-lt"/>
                <a:ea typeface="ＭＳ Ｐゴシック" charset="0"/>
                <a:cs typeface="Arial"/>
              </a:defRPr>
            </a:lvl1pPr>
            <a:lvl2pPr marL="457200" indent="0">
              <a:buFontTx/>
              <a:buNone/>
              <a:defRPr lang="en-US" sz="2000" kern="1200" dirty="0" smtClean="0">
                <a:solidFill>
                  <a:schemeClr val="bg1"/>
                </a:solidFill>
                <a:latin typeface="+mn-lt"/>
                <a:ea typeface="ＭＳ Ｐゴシック" charset="0"/>
                <a:cs typeface="Arial"/>
              </a:defRPr>
            </a:lvl2pPr>
            <a:lvl3pPr marL="914400" indent="0">
              <a:buFontTx/>
              <a:buNone/>
              <a:defRPr lang="en-US" sz="2000" kern="1200" dirty="0" smtClean="0">
                <a:solidFill>
                  <a:schemeClr val="bg1"/>
                </a:solidFill>
                <a:latin typeface="+mn-lt"/>
                <a:ea typeface="ＭＳ Ｐゴシック" charset="0"/>
                <a:cs typeface="Arial"/>
              </a:defRPr>
            </a:lvl3pPr>
            <a:lvl4pPr marL="1371600" indent="0">
              <a:buFontTx/>
              <a:buNone/>
              <a:defRPr lang="en-US" sz="2000" kern="1200" dirty="0" smtClean="0">
                <a:solidFill>
                  <a:schemeClr val="bg1"/>
                </a:solidFill>
                <a:latin typeface="+mn-lt"/>
                <a:ea typeface="ＭＳ Ｐゴシック" charset="0"/>
                <a:cs typeface="Arial"/>
              </a:defRPr>
            </a:lvl4pPr>
            <a:lvl5pPr marL="1828800" indent="0">
              <a:buFontTx/>
              <a:buNone/>
              <a:defRPr lang="en-US" sz="2000" kern="1200" dirty="0">
                <a:solidFill>
                  <a:schemeClr val="bg1"/>
                </a:solidFill>
                <a:latin typeface="+mn-lt"/>
                <a:ea typeface="ＭＳ Ｐゴシック" charset="0"/>
                <a:cs typeface="Arial"/>
              </a:defRPr>
            </a:lvl5pPr>
          </a:lstStyle>
          <a:p>
            <a:pPr lvl="0"/>
            <a:r>
              <a:rPr lang="en-US" dirty="0"/>
              <a:t>Email: email</a:t>
            </a:r>
          </a:p>
        </p:txBody>
      </p:sp>
      <p:sp>
        <p:nvSpPr>
          <p:cNvPr id="31" name="Title 4"/>
          <p:cNvSpPr>
            <a:spLocks noGrp="1"/>
          </p:cNvSpPr>
          <p:nvPr>
            <p:ph type="title" hasCustomPrompt="1"/>
          </p:nvPr>
        </p:nvSpPr>
        <p:spPr>
          <a:xfrm>
            <a:off x="374904" y="42394"/>
            <a:ext cx="7886700" cy="531346"/>
          </a:xfrm>
          <a:prstGeom prst="rect">
            <a:avLst/>
          </a:prstGeom>
        </p:spPr>
        <p:txBody>
          <a:bodyPr lIns="0" rIns="0"/>
          <a:lstStyle>
            <a:lvl1pPr>
              <a:defRPr>
                <a:solidFill>
                  <a:schemeClr val="accent6">
                    <a:lumMod val="50000"/>
                  </a:schemeClr>
                </a:solidFill>
              </a:defRPr>
            </a:lvl1pPr>
          </a:lstStyle>
          <a:p>
            <a:r>
              <a:rPr lang="en-US" dirty="0"/>
              <a:t>Engage with ICANN</a:t>
            </a:r>
          </a:p>
        </p:txBody>
      </p:sp>
      <p:grpSp>
        <p:nvGrpSpPr>
          <p:cNvPr id="32" name="Group 31"/>
          <p:cNvGrpSpPr/>
          <p:nvPr userDrawn="1"/>
        </p:nvGrpSpPr>
        <p:grpSpPr>
          <a:xfrm>
            <a:off x="2543489" y="4228306"/>
            <a:ext cx="3416667" cy="365760"/>
            <a:chOff x="5325979" y="4715893"/>
            <a:chExt cx="3416667" cy="365760"/>
          </a:xfrm>
        </p:grpSpPr>
        <p:sp>
          <p:nvSpPr>
            <p:cNvPr id="33" name="Text Placeholder 32"/>
            <p:cNvSpPr txBox="1">
              <a:spLocks/>
            </p:cNvSpPr>
            <p:nvPr/>
          </p:nvSpPr>
          <p:spPr>
            <a:xfrm>
              <a:off x="5793339" y="4734885"/>
              <a:ext cx="2949307"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3"/>
                </a:rPr>
                <a:t>flickr.com</a:t>
              </a:r>
              <a:r>
                <a:rPr lang="en-US" sz="1400" dirty="0">
                  <a:solidFill>
                    <a:srgbClr val="0A304B"/>
                  </a:solidFill>
                  <a:latin typeface="+mn-lt"/>
                  <a:ea typeface="Segoe UI" panose="020B0502040204020203" pitchFamily="34" charset="0"/>
                  <a:cs typeface="Arial"/>
                  <a:hlinkClick r:id="rId3"/>
                </a:rPr>
                <a:t>/</a:t>
              </a:r>
              <a:r>
                <a:rPr lang="en-US" sz="1400" dirty="0" err="1">
                  <a:solidFill>
                    <a:srgbClr val="0A304B"/>
                  </a:solidFill>
                  <a:latin typeface="+mn-lt"/>
                  <a:ea typeface="Segoe UI" panose="020B0502040204020203" pitchFamily="34" charset="0"/>
                  <a:cs typeface="Arial"/>
                  <a:hlinkClick r:id="rId3"/>
                </a:rPr>
                <a:t>icann</a:t>
              </a:r>
              <a:endParaRPr lang="en-US" sz="1400" dirty="0">
                <a:solidFill>
                  <a:srgbClr val="0A304B"/>
                </a:solidFill>
                <a:latin typeface="+mn-lt"/>
                <a:ea typeface="Segoe UI" panose="020B0502040204020203" pitchFamily="34" charset="0"/>
                <a:cs typeface="Arial"/>
              </a:endParaRPr>
            </a:p>
          </p:txBody>
        </p:sp>
        <p:pic>
          <p:nvPicPr>
            <p:cNvPr id="34" name="Picture 33" descr="1420947842_social_style_3_flikr-128.png">
              <a:hlinkClick r:id="rId4" action="ppaction://hlinkfile"/>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325979" y="4715893"/>
              <a:ext cx="365760" cy="365760"/>
            </a:xfrm>
            <a:prstGeom prst="rect">
              <a:avLst/>
            </a:prstGeom>
          </p:spPr>
        </p:pic>
      </p:grpSp>
      <p:grpSp>
        <p:nvGrpSpPr>
          <p:cNvPr id="35" name="Group 34"/>
          <p:cNvGrpSpPr/>
          <p:nvPr userDrawn="1"/>
        </p:nvGrpSpPr>
        <p:grpSpPr>
          <a:xfrm>
            <a:off x="2543489" y="4726326"/>
            <a:ext cx="3636602" cy="365760"/>
            <a:chOff x="1235726" y="5571713"/>
            <a:chExt cx="3636602" cy="365760"/>
          </a:xfrm>
        </p:grpSpPr>
        <p:sp>
          <p:nvSpPr>
            <p:cNvPr id="36" name="Text Placeholder 32"/>
            <p:cNvSpPr txBox="1">
              <a:spLocks/>
            </p:cNvSpPr>
            <p:nvPr/>
          </p:nvSpPr>
          <p:spPr>
            <a:xfrm>
              <a:off x="1703086" y="5592033"/>
              <a:ext cx="3169242"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6"/>
                </a:rPr>
                <a:t>linkedin</a:t>
              </a:r>
              <a:r>
                <a:rPr lang="en-US" sz="1400" dirty="0">
                  <a:solidFill>
                    <a:srgbClr val="0A304B"/>
                  </a:solidFill>
                  <a:latin typeface="+mn-lt"/>
                  <a:ea typeface="Segoe UI" panose="020B0502040204020203" pitchFamily="34" charset="0"/>
                  <a:cs typeface="Arial"/>
                  <a:hlinkClick r:id="rId6"/>
                </a:rPr>
                <a:t>/company/</a:t>
              </a:r>
              <a:r>
                <a:rPr lang="en-US" sz="1400" dirty="0" err="1">
                  <a:solidFill>
                    <a:srgbClr val="0A304B"/>
                  </a:solidFill>
                  <a:latin typeface="+mn-lt"/>
                  <a:ea typeface="Segoe UI" panose="020B0502040204020203" pitchFamily="34" charset="0"/>
                  <a:cs typeface="Arial"/>
                  <a:hlinkClick r:id="rId6"/>
                </a:rPr>
                <a:t>icann</a:t>
              </a:r>
              <a:endParaRPr lang="en-US" sz="1400" dirty="0">
                <a:solidFill>
                  <a:srgbClr val="0A304B"/>
                </a:solidFill>
                <a:latin typeface="+mn-lt"/>
                <a:ea typeface="Segoe UI" panose="020B0502040204020203" pitchFamily="34" charset="0"/>
                <a:cs typeface="Arial"/>
              </a:endParaRPr>
            </a:p>
          </p:txBody>
        </p:sp>
        <p:pic>
          <p:nvPicPr>
            <p:cNvPr id="37" name="Picture 36" descr="1420948164_social_style_3_in-128.png">
              <a:hlinkClick r:id="rId7" action="ppaction://hlinkfile"/>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235726" y="5571713"/>
              <a:ext cx="365760" cy="365760"/>
            </a:xfrm>
            <a:prstGeom prst="rect">
              <a:avLst/>
            </a:prstGeom>
          </p:spPr>
        </p:pic>
      </p:grpSp>
      <p:grpSp>
        <p:nvGrpSpPr>
          <p:cNvPr id="38" name="Group 37"/>
          <p:cNvGrpSpPr/>
          <p:nvPr userDrawn="1"/>
        </p:nvGrpSpPr>
        <p:grpSpPr>
          <a:xfrm>
            <a:off x="2543489" y="2734246"/>
            <a:ext cx="2809587" cy="365760"/>
            <a:chOff x="1235726" y="3073176"/>
            <a:chExt cx="2809587" cy="365760"/>
          </a:xfrm>
        </p:grpSpPr>
        <p:sp>
          <p:nvSpPr>
            <p:cNvPr id="39" name="Text Placeholder 32"/>
            <p:cNvSpPr txBox="1">
              <a:spLocks/>
            </p:cNvSpPr>
            <p:nvPr/>
          </p:nvSpPr>
          <p:spPr>
            <a:xfrm>
              <a:off x="1703087" y="3093496"/>
              <a:ext cx="2342226"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a:solidFill>
                    <a:srgbClr val="0A304B"/>
                  </a:solidFill>
                  <a:latin typeface="+mn-lt"/>
                  <a:ea typeface="Segoe UI" panose="020B0502040204020203" pitchFamily="34" charset="0"/>
                  <a:cs typeface="Arial"/>
                  <a:hlinkClick r:id="rId9"/>
                </a:rPr>
                <a:t>@</a:t>
              </a:r>
              <a:r>
                <a:rPr lang="en-US" sz="1400" dirty="0" err="1">
                  <a:solidFill>
                    <a:srgbClr val="0A304B"/>
                  </a:solidFill>
                  <a:latin typeface="+mn-lt"/>
                  <a:ea typeface="Segoe UI" panose="020B0502040204020203" pitchFamily="34" charset="0"/>
                  <a:cs typeface="Arial"/>
                  <a:hlinkClick r:id="rId9"/>
                </a:rPr>
                <a:t>icann</a:t>
              </a:r>
              <a:endParaRPr lang="en-US" sz="1400" dirty="0">
                <a:solidFill>
                  <a:srgbClr val="0A304B"/>
                </a:solidFill>
                <a:latin typeface="+mn-lt"/>
                <a:ea typeface="Segoe UI" panose="020B0502040204020203" pitchFamily="34" charset="0"/>
                <a:cs typeface="Arial"/>
              </a:endParaRPr>
            </a:p>
          </p:txBody>
        </p:sp>
        <p:pic>
          <p:nvPicPr>
            <p:cNvPr id="40" name="Picture 39" descr="1420948433_social_style_3_twiter-128.png">
              <a:hlinkClick r:id="rId10" action="ppaction://hlinkfile"/>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1235726" y="3073176"/>
              <a:ext cx="365760" cy="365760"/>
            </a:xfrm>
            <a:prstGeom prst="rect">
              <a:avLst/>
            </a:prstGeom>
          </p:spPr>
        </p:pic>
      </p:grpSp>
      <p:grpSp>
        <p:nvGrpSpPr>
          <p:cNvPr id="41" name="Group 40"/>
          <p:cNvGrpSpPr/>
          <p:nvPr userDrawn="1"/>
        </p:nvGrpSpPr>
        <p:grpSpPr>
          <a:xfrm>
            <a:off x="2543489" y="3232266"/>
            <a:ext cx="3730320" cy="365760"/>
            <a:chOff x="1235727" y="3892739"/>
            <a:chExt cx="3730320" cy="365760"/>
          </a:xfrm>
        </p:grpSpPr>
        <p:sp>
          <p:nvSpPr>
            <p:cNvPr id="42" name="Text Placeholder 32"/>
            <p:cNvSpPr txBox="1">
              <a:spLocks/>
            </p:cNvSpPr>
            <p:nvPr/>
          </p:nvSpPr>
          <p:spPr>
            <a:xfrm>
              <a:off x="1703086" y="3913059"/>
              <a:ext cx="3262961"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a:solidFill>
                    <a:srgbClr val="0A304B"/>
                  </a:solidFill>
                  <a:latin typeface="+mn-lt"/>
                  <a:ea typeface="Segoe UI" panose="020B0502040204020203" pitchFamily="34" charset="0"/>
                  <a:cs typeface="Arial"/>
                  <a:hlinkClick r:id="rId12"/>
                </a:rPr>
                <a:t>facebook.com/</a:t>
              </a:r>
              <a:r>
                <a:rPr lang="en-US" sz="1400" dirty="0" err="1">
                  <a:solidFill>
                    <a:srgbClr val="0A304B"/>
                  </a:solidFill>
                  <a:latin typeface="+mn-lt"/>
                  <a:ea typeface="Segoe UI" panose="020B0502040204020203" pitchFamily="34" charset="0"/>
                  <a:cs typeface="Arial"/>
                  <a:hlinkClick r:id="rId12"/>
                </a:rPr>
                <a:t>icannorg</a:t>
              </a:r>
              <a:r>
                <a:rPr lang="en-US" sz="1400" dirty="0">
                  <a:solidFill>
                    <a:srgbClr val="0A304B"/>
                  </a:solidFill>
                  <a:latin typeface="+mn-lt"/>
                  <a:ea typeface="Segoe UI" panose="020B0502040204020203" pitchFamily="34" charset="0"/>
                  <a:cs typeface="Arial"/>
                  <a:hlinkClick r:id="rId12"/>
                </a:rPr>
                <a:t> </a:t>
              </a:r>
              <a:endParaRPr lang="en-US" sz="1400" dirty="0">
                <a:solidFill>
                  <a:srgbClr val="0A304B"/>
                </a:solidFill>
                <a:latin typeface="+mn-lt"/>
                <a:ea typeface="Segoe UI" panose="020B0502040204020203" pitchFamily="34" charset="0"/>
                <a:cs typeface="Arial"/>
              </a:endParaRPr>
            </a:p>
          </p:txBody>
        </p:sp>
        <p:pic>
          <p:nvPicPr>
            <p:cNvPr id="43" name="Picture 42" descr="1420948141_social_style_3_facebook-128.png">
              <a:hlinkClick r:id="rId13" action="ppaction://hlinkfile"/>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1235727" y="3892739"/>
              <a:ext cx="365760" cy="365760"/>
            </a:xfrm>
            <a:prstGeom prst="rect">
              <a:avLst/>
            </a:prstGeom>
          </p:spPr>
        </p:pic>
      </p:grpSp>
      <p:grpSp>
        <p:nvGrpSpPr>
          <p:cNvPr id="44" name="Group 43"/>
          <p:cNvGrpSpPr/>
          <p:nvPr userDrawn="1"/>
        </p:nvGrpSpPr>
        <p:grpSpPr>
          <a:xfrm>
            <a:off x="2543489" y="3730286"/>
            <a:ext cx="3636602" cy="365760"/>
            <a:chOff x="1235726" y="4721075"/>
            <a:chExt cx="3636602" cy="365760"/>
          </a:xfrm>
        </p:grpSpPr>
        <p:pic>
          <p:nvPicPr>
            <p:cNvPr id="45" name="Picture 44" descr="1420948149_social_style_3_youtube-128.png">
              <a:hlinkClick r:id="rId15" action="ppaction://hlinkfile"/>
            </p:cNvPr>
            <p:cNvPicPr>
              <a:picLocks noChangeAspect="1"/>
            </p:cNvPicPr>
            <p:nvPr/>
          </p:nvPicPr>
          <p:blipFill>
            <a:blip r:embed="rId16" cstate="email">
              <a:extLst>
                <a:ext uri="{28A0092B-C50C-407E-A947-70E740481C1C}">
                  <a14:useLocalDpi xmlns:a14="http://schemas.microsoft.com/office/drawing/2010/main"/>
                </a:ext>
              </a:extLst>
            </a:blip>
            <a:stretch>
              <a:fillRect/>
            </a:stretch>
          </p:blipFill>
          <p:spPr>
            <a:xfrm>
              <a:off x="1235726" y="4721075"/>
              <a:ext cx="365760" cy="365760"/>
            </a:xfrm>
            <a:prstGeom prst="rect">
              <a:avLst/>
            </a:prstGeom>
          </p:spPr>
        </p:pic>
        <p:sp>
          <p:nvSpPr>
            <p:cNvPr id="46" name="Text Placeholder 32"/>
            <p:cNvSpPr txBox="1">
              <a:spLocks/>
            </p:cNvSpPr>
            <p:nvPr/>
          </p:nvSpPr>
          <p:spPr>
            <a:xfrm>
              <a:off x="1703086" y="4734885"/>
              <a:ext cx="3169242"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a:solidFill>
                    <a:srgbClr val="0A304B"/>
                  </a:solidFill>
                  <a:latin typeface="+mn-lt"/>
                  <a:ea typeface="Segoe UI" panose="020B0502040204020203" pitchFamily="34" charset="0"/>
                  <a:cs typeface="Arial"/>
                  <a:hlinkClick r:id="rId17"/>
                </a:rPr>
                <a:t>youtube.com/</a:t>
              </a:r>
              <a:r>
                <a:rPr lang="en-US" sz="1400" dirty="0" err="1">
                  <a:solidFill>
                    <a:srgbClr val="0A304B"/>
                  </a:solidFill>
                  <a:latin typeface="+mn-lt"/>
                  <a:ea typeface="Segoe UI" panose="020B0502040204020203" pitchFamily="34" charset="0"/>
                  <a:cs typeface="Arial"/>
                  <a:hlinkClick r:id="rId17"/>
                </a:rPr>
                <a:t>icannnews</a:t>
              </a:r>
              <a:endParaRPr lang="en-US" sz="1400" dirty="0">
                <a:solidFill>
                  <a:srgbClr val="0A304B"/>
                </a:solidFill>
                <a:latin typeface="+mn-lt"/>
                <a:ea typeface="Segoe UI" panose="020B0502040204020203" pitchFamily="34" charset="0"/>
                <a:cs typeface="Arial"/>
              </a:endParaRPr>
            </a:p>
          </p:txBody>
        </p:sp>
      </p:grpSp>
      <p:grpSp>
        <p:nvGrpSpPr>
          <p:cNvPr id="47" name="Group 46"/>
          <p:cNvGrpSpPr/>
          <p:nvPr userDrawn="1"/>
        </p:nvGrpSpPr>
        <p:grpSpPr>
          <a:xfrm>
            <a:off x="2543489" y="5722367"/>
            <a:ext cx="2586167" cy="365760"/>
            <a:chOff x="5325979" y="3073176"/>
            <a:chExt cx="2586167" cy="365760"/>
          </a:xfrm>
        </p:grpSpPr>
        <p:sp>
          <p:nvSpPr>
            <p:cNvPr id="48" name="Text Placeholder 32"/>
            <p:cNvSpPr txBox="1">
              <a:spLocks/>
            </p:cNvSpPr>
            <p:nvPr/>
          </p:nvSpPr>
          <p:spPr>
            <a:xfrm>
              <a:off x="5793339" y="3093496"/>
              <a:ext cx="2118807"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18"/>
                </a:rPr>
                <a:t>soundcloud</a:t>
              </a:r>
              <a:r>
                <a:rPr lang="en-US" sz="1400" dirty="0">
                  <a:solidFill>
                    <a:srgbClr val="0A304B"/>
                  </a:solidFill>
                  <a:latin typeface="+mn-lt"/>
                  <a:ea typeface="Segoe UI" panose="020B0502040204020203" pitchFamily="34" charset="0"/>
                  <a:cs typeface="Arial"/>
                  <a:hlinkClick r:id="rId18"/>
                </a:rPr>
                <a:t>/</a:t>
              </a:r>
              <a:r>
                <a:rPr lang="en-US" sz="1400" dirty="0" err="1">
                  <a:solidFill>
                    <a:srgbClr val="0A304B"/>
                  </a:solidFill>
                  <a:latin typeface="+mn-lt"/>
                  <a:ea typeface="Segoe UI" panose="020B0502040204020203" pitchFamily="34" charset="0"/>
                  <a:cs typeface="Arial"/>
                  <a:hlinkClick r:id="rId18"/>
                </a:rPr>
                <a:t>icann</a:t>
              </a:r>
              <a:endParaRPr lang="en-US" sz="1400" dirty="0">
                <a:solidFill>
                  <a:srgbClr val="0A304B"/>
                </a:solidFill>
                <a:latin typeface="+mn-lt"/>
                <a:ea typeface="Segoe UI" panose="020B0502040204020203" pitchFamily="34" charset="0"/>
                <a:cs typeface="Arial"/>
              </a:endParaRPr>
            </a:p>
          </p:txBody>
        </p:sp>
        <p:pic>
          <p:nvPicPr>
            <p:cNvPr id="49" name="Picture 48"/>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5325979" y="3073176"/>
              <a:ext cx="365760" cy="365760"/>
            </a:xfrm>
            <a:prstGeom prst="rect">
              <a:avLst/>
            </a:prstGeom>
          </p:spPr>
        </p:pic>
      </p:grpSp>
      <p:grpSp>
        <p:nvGrpSpPr>
          <p:cNvPr id="50" name="Group 49"/>
          <p:cNvGrpSpPr/>
          <p:nvPr userDrawn="1"/>
        </p:nvGrpSpPr>
        <p:grpSpPr>
          <a:xfrm>
            <a:off x="2543489" y="5224346"/>
            <a:ext cx="3416667" cy="365760"/>
            <a:chOff x="5325979" y="5571713"/>
            <a:chExt cx="3416667" cy="365760"/>
          </a:xfrm>
        </p:grpSpPr>
        <p:sp>
          <p:nvSpPr>
            <p:cNvPr id="51" name="Text Placeholder 32"/>
            <p:cNvSpPr txBox="1">
              <a:spLocks/>
            </p:cNvSpPr>
            <p:nvPr/>
          </p:nvSpPr>
          <p:spPr>
            <a:xfrm>
              <a:off x="5793339" y="5592033"/>
              <a:ext cx="2949307" cy="339725"/>
            </a:xfrm>
            <a:prstGeom prst="rect">
              <a:avLst/>
            </a:prstGeom>
          </p:spPr>
          <p:txBody>
            <a:bodyPr lIns="0" tIns="0" rIns="0" bIns="0" anchor="ct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defTabSz="457082">
                <a:spcBef>
                  <a:spcPct val="20000"/>
                </a:spcBef>
                <a:buNone/>
                <a:defRPr/>
              </a:pPr>
              <a:r>
                <a:rPr lang="en-US" sz="1400" dirty="0" err="1">
                  <a:solidFill>
                    <a:srgbClr val="0A304B"/>
                  </a:solidFill>
                  <a:latin typeface="+mn-lt"/>
                  <a:ea typeface="Segoe UI" panose="020B0502040204020203" pitchFamily="34" charset="0"/>
                  <a:cs typeface="Arial"/>
                  <a:hlinkClick r:id="rId20"/>
                </a:rPr>
                <a:t>slideshare</a:t>
              </a:r>
              <a:r>
                <a:rPr lang="en-US" sz="1400" dirty="0">
                  <a:solidFill>
                    <a:srgbClr val="0A304B"/>
                  </a:solidFill>
                  <a:latin typeface="+mn-lt"/>
                  <a:ea typeface="Segoe UI" panose="020B0502040204020203" pitchFamily="34" charset="0"/>
                  <a:cs typeface="Arial"/>
                  <a:hlinkClick r:id="rId20"/>
                </a:rPr>
                <a:t>/</a:t>
              </a:r>
              <a:r>
                <a:rPr lang="en-US" sz="1400" dirty="0" err="1">
                  <a:solidFill>
                    <a:srgbClr val="0A304B"/>
                  </a:solidFill>
                  <a:latin typeface="+mn-lt"/>
                  <a:ea typeface="Segoe UI" panose="020B0502040204020203" pitchFamily="34" charset="0"/>
                  <a:cs typeface="Arial"/>
                  <a:hlinkClick r:id="rId20"/>
                </a:rPr>
                <a:t>icannpresentations</a:t>
              </a:r>
              <a:endParaRPr lang="en-US" sz="1400" dirty="0">
                <a:solidFill>
                  <a:srgbClr val="0A304B"/>
                </a:solidFill>
                <a:latin typeface="+mn-lt"/>
                <a:ea typeface="Segoe UI" panose="020B0502040204020203" pitchFamily="34" charset="0"/>
                <a:cs typeface="Arial"/>
              </a:endParaRPr>
            </a:p>
          </p:txBody>
        </p:sp>
        <p:pic>
          <p:nvPicPr>
            <p:cNvPr id="52" name="Picture 51" descr="1420948164_social_style_3_in-128.png">
              <a:hlinkClick r:id="rId7" action="ppaction://hlinkfile"/>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325979" y="5571713"/>
              <a:ext cx="365760" cy="365760"/>
            </a:xfrm>
            <a:prstGeom prst="rect">
              <a:avLst/>
            </a:prstGeom>
          </p:spPr>
        </p:pic>
      </p:grpSp>
    </p:spTree>
    <p:extLst>
      <p:ext uri="{BB962C8B-B14F-4D97-AF65-F5344CB8AC3E}">
        <p14:creationId xmlns:p14="http://schemas.microsoft.com/office/powerpoint/2010/main" val="422869626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userDrawn="1">
  <p:cSld name="Engage with ICANN Blue">
    <p:spTree>
      <p:nvGrpSpPr>
        <p:cNvPr id="1" name=""/>
        <p:cNvGrpSpPr/>
        <p:nvPr/>
      </p:nvGrpSpPr>
      <p:grpSpPr>
        <a:xfrm>
          <a:off x="0" y="0"/>
          <a:ext cx="0" cy="0"/>
          <a:chOff x="0" y="0"/>
          <a:chExt cx="0" cy="0"/>
        </a:xfrm>
      </p:grpSpPr>
      <p:sp>
        <p:nvSpPr>
          <p:cNvPr id="29" name="Rectangle 28"/>
          <p:cNvSpPr/>
          <p:nvPr userDrawn="1"/>
        </p:nvSpPr>
        <p:spPr>
          <a:xfrm>
            <a:off x="0" y="0"/>
            <a:ext cx="9144000" cy="6858000"/>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30" name="Text Placeholder 32"/>
          <p:cNvSpPr txBox="1">
            <a:spLocks/>
          </p:cNvSpPr>
          <p:nvPr userDrawn="1"/>
        </p:nvSpPr>
        <p:spPr bwMode="auto">
          <a:xfrm>
            <a:off x="2191310" y="2425013"/>
            <a:ext cx="6330715" cy="34706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defTabSz="685800">
              <a:defRPr>
                <a:solidFill>
                  <a:schemeClr val="tx1"/>
                </a:solidFill>
                <a:latin typeface="Calibri" charset="0"/>
                <a:ea typeface="ＭＳ Ｐゴシック" charset="0"/>
              </a:defRPr>
            </a:lvl1pPr>
            <a:lvl2pPr marL="514350" indent="-171450" defTabSz="685800">
              <a:defRPr>
                <a:solidFill>
                  <a:schemeClr val="tx1"/>
                </a:solidFill>
                <a:latin typeface="Calibri" charset="0"/>
                <a:ea typeface="ＭＳ Ｐゴシック" charset="0"/>
              </a:defRPr>
            </a:lvl2pPr>
            <a:lvl3pPr marL="857250" indent="-171450" defTabSz="685800">
              <a:defRPr>
                <a:solidFill>
                  <a:schemeClr val="tx1"/>
                </a:solidFill>
                <a:latin typeface="Calibri" charset="0"/>
                <a:ea typeface="ＭＳ Ｐゴシック" charset="0"/>
              </a:defRPr>
            </a:lvl3pPr>
            <a:lvl4pPr marL="1200150" indent="-171450" defTabSz="685800">
              <a:defRPr>
                <a:solidFill>
                  <a:schemeClr val="tx1"/>
                </a:solidFill>
                <a:latin typeface="Calibri" charset="0"/>
                <a:ea typeface="ＭＳ Ｐゴシック" charset="0"/>
              </a:defRPr>
            </a:lvl4pPr>
            <a:lvl5pPr marL="1543050" indent="-171450" defTabSz="685800">
              <a:defRPr>
                <a:solidFill>
                  <a:schemeClr val="tx1"/>
                </a:solidFill>
                <a:latin typeface="Calibri" charset="0"/>
                <a:ea typeface="ＭＳ Ｐゴシック" charset="0"/>
              </a:defRPr>
            </a:lvl5pPr>
            <a:lvl6pPr marL="2000250" indent="-171450" defTabSz="685800" fontAlgn="base">
              <a:spcBef>
                <a:spcPct val="0"/>
              </a:spcBef>
              <a:spcAft>
                <a:spcPct val="0"/>
              </a:spcAft>
              <a:defRPr>
                <a:solidFill>
                  <a:schemeClr val="tx1"/>
                </a:solidFill>
                <a:latin typeface="Calibri" charset="0"/>
                <a:ea typeface="ＭＳ Ｐゴシック" charset="0"/>
              </a:defRPr>
            </a:lvl6pPr>
            <a:lvl7pPr marL="2457450" indent="-171450" defTabSz="685800" fontAlgn="base">
              <a:spcBef>
                <a:spcPct val="0"/>
              </a:spcBef>
              <a:spcAft>
                <a:spcPct val="0"/>
              </a:spcAft>
              <a:defRPr>
                <a:solidFill>
                  <a:schemeClr val="tx1"/>
                </a:solidFill>
                <a:latin typeface="Calibri" charset="0"/>
                <a:ea typeface="ＭＳ Ｐゴシック" charset="0"/>
              </a:defRPr>
            </a:lvl7pPr>
            <a:lvl8pPr marL="2914650" indent="-171450" defTabSz="685800" fontAlgn="base">
              <a:spcBef>
                <a:spcPct val="0"/>
              </a:spcBef>
              <a:spcAft>
                <a:spcPct val="0"/>
              </a:spcAft>
              <a:defRPr>
                <a:solidFill>
                  <a:schemeClr val="tx1"/>
                </a:solidFill>
                <a:latin typeface="Calibri" charset="0"/>
                <a:ea typeface="ＭＳ Ｐゴシック" charset="0"/>
              </a:defRPr>
            </a:lvl8pPr>
            <a:lvl9pPr marL="3371850" indent="-171450" defTabSz="685800" fontAlgn="base">
              <a:spcBef>
                <a:spcPct val="0"/>
              </a:spcBef>
              <a:spcAft>
                <a:spcPct val="0"/>
              </a:spcAft>
              <a:defRPr>
                <a:solidFill>
                  <a:schemeClr val="tx1"/>
                </a:solidFill>
                <a:latin typeface="Calibri" charset="0"/>
                <a:ea typeface="ＭＳ Ｐゴシック" charset="0"/>
              </a:defRPr>
            </a:lvl9pPr>
          </a:lstStyle>
          <a:p>
            <a:r>
              <a:rPr lang="en-US" sz="1500" dirty="0">
                <a:solidFill>
                  <a:schemeClr val="bg1"/>
                </a:solidFill>
                <a:latin typeface="+mn-lt"/>
                <a:cs typeface="Arial"/>
              </a:rPr>
              <a:t>Visit us at </a:t>
            </a:r>
            <a:r>
              <a:rPr lang="en-US" sz="1500" b="1" dirty="0" err="1">
                <a:solidFill>
                  <a:schemeClr val="bg1"/>
                </a:solidFill>
                <a:latin typeface="+mn-lt"/>
                <a:cs typeface="Arial"/>
              </a:rPr>
              <a:t>icann.org</a:t>
            </a:r>
            <a:endParaRPr lang="en-US" sz="1500" b="1" dirty="0">
              <a:solidFill>
                <a:schemeClr val="bg1"/>
              </a:solidFill>
              <a:latin typeface="+mn-lt"/>
              <a:cs typeface="Arial"/>
            </a:endParaRPr>
          </a:p>
        </p:txBody>
      </p:sp>
      <p:sp>
        <p:nvSpPr>
          <p:cNvPr id="31" name="Text Placeholder 33"/>
          <p:cNvSpPr txBox="1">
            <a:spLocks/>
          </p:cNvSpPr>
          <p:nvPr userDrawn="1"/>
        </p:nvSpPr>
        <p:spPr bwMode="auto">
          <a:xfrm>
            <a:off x="374212" y="862601"/>
            <a:ext cx="7403218" cy="39311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lIns="0" tIns="0" rIns="0" bIns="0"/>
          <a:lstStyle>
            <a:lvl1pPr defTabSz="455613">
              <a:defRPr>
                <a:solidFill>
                  <a:schemeClr val="tx1"/>
                </a:solidFill>
                <a:latin typeface="Calibri" charset="0"/>
                <a:ea typeface="ＭＳ Ｐゴシック" charset="0"/>
              </a:defRPr>
            </a:lvl1pPr>
            <a:lvl2pPr marL="514350" indent="-171450" defTabSz="455613">
              <a:defRPr>
                <a:solidFill>
                  <a:schemeClr val="tx1"/>
                </a:solidFill>
                <a:latin typeface="Calibri" charset="0"/>
                <a:ea typeface="ＭＳ Ｐゴシック" charset="0"/>
              </a:defRPr>
            </a:lvl2pPr>
            <a:lvl3pPr marL="857250" indent="-171450" defTabSz="455613">
              <a:defRPr>
                <a:solidFill>
                  <a:schemeClr val="tx1"/>
                </a:solidFill>
                <a:latin typeface="Calibri" charset="0"/>
                <a:ea typeface="ＭＳ Ｐゴシック" charset="0"/>
              </a:defRPr>
            </a:lvl3pPr>
            <a:lvl4pPr marL="1200150" indent="-171450" defTabSz="455613">
              <a:defRPr>
                <a:solidFill>
                  <a:schemeClr val="tx1"/>
                </a:solidFill>
                <a:latin typeface="Calibri" charset="0"/>
                <a:ea typeface="ＭＳ Ｐゴシック" charset="0"/>
              </a:defRPr>
            </a:lvl4pPr>
            <a:lvl5pPr marL="1543050" indent="-171450" defTabSz="455613">
              <a:defRPr>
                <a:solidFill>
                  <a:schemeClr val="tx1"/>
                </a:solidFill>
                <a:latin typeface="Calibri" charset="0"/>
                <a:ea typeface="ＭＳ Ｐゴシック" charset="0"/>
              </a:defRPr>
            </a:lvl5pPr>
            <a:lvl6pPr marL="2000250" indent="-171450" defTabSz="455613" fontAlgn="base">
              <a:spcBef>
                <a:spcPct val="0"/>
              </a:spcBef>
              <a:spcAft>
                <a:spcPct val="0"/>
              </a:spcAft>
              <a:defRPr>
                <a:solidFill>
                  <a:schemeClr val="tx1"/>
                </a:solidFill>
                <a:latin typeface="Calibri" charset="0"/>
                <a:ea typeface="ＭＳ Ｐゴシック" charset="0"/>
              </a:defRPr>
            </a:lvl6pPr>
            <a:lvl7pPr marL="2457450" indent="-171450" defTabSz="455613" fontAlgn="base">
              <a:spcBef>
                <a:spcPct val="0"/>
              </a:spcBef>
              <a:spcAft>
                <a:spcPct val="0"/>
              </a:spcAft>
              <a:defRPr>
                <a:solidFill>
                  <a:schemeClr val="tx1"/>
                </a:solidFill>
                <a:latin typeface="Calibri" charset="0"/>
                <a:ea typeface="ＭＳ Ｐゴシック" charset="0"/>
              </a:defRPr>
            </a:lvl7pPr>
            <a:lvl8pPr marL="2914650" indent="-171450" defTabSz="455613" fontAlgn="base">
              <a:spcBef>
                <a:spcPct val="0"/>
              </a:spcBef>
              <a:spcAft>
                <a:spcPct val="0"/>
              </a:spcAft>
              <a:defRPr>
                <a:solidFill>
                  <a:schemeClr val="tx1"/>
                </a:solidFill>
                <a:latin typeface="Calibri" charset="0"/>
                <a:ea typeface="ＭＳ Ｐゴシック" charset="0"/>
              </a:defRPr>
            </a:lvl8pPr>
            <a:lvl9pPr marL="3371850" indent="-171450" defTabSz="455613" fontAlgn="base">
              <a:spcBef>
                <a:spcPct val="0"/>
              </a:spcBef>
              <a:spcAft>
                <a:spcPct val="0"/>
              </a:spcAft>
              <a:defRPr>
                <a:solidFill>
                  <a:schemeClr val="tx1"/>
                </a:solidFill>
                <a:latin typeface="Calibri" charset="0"/>
                <a:ea typeface="ＭＳ Ｐゴシック" charset="0"/>
              </a:defRPr>
            </a:lvl9pPr>
          </a:lstStyle>
          <a:p>
            <a:pPr>
              <a:lnSpc>
                <a:spcPct val="90000"/>
              </a:lnSpc>
              <a:spcBef>
                <a:spcPct val="20000"/>
              </a:spcBef>
            </a:pPr>
            <a:endParaRPr lang="en-AU" sz="2700" b="1" dirty="0">
              <a:solidFill>
                <a:schemeClr val="bg1"/>
              </a:solidFill>
              <a:latin typeface="+mn-lt"/>
              <a:ea typeface="Segoe UI" charset="0"/>
              <a:cs typeface="Arial"/>
            </a:endParaRPr>
          </a:p>
        </p:txBody>
      </p:sp>
      <p:sp>
        <p:nvSpPr>
          <p:cNvPr id="33" name="Oval 32"/>
          <p:cNvSpPr/>
          <p:nvPr userDrawn="1"/>
        </p:nvSpPr>
        <p:spPr>
          <a:xfrm>
            <a:off x="395490" y="58522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mn-lt"/>
            </a:endParaRPr>
          </a:p>
        </p:txBody>
      </p:sp>
      <p:cxnSp>
        <p:nvCxnSpPr>
          <p:cNvPr id="34" name="Straight Connector 33"/>
          <p:cNvCxnSpPr/>
          <p:nvPr userDrawn="1"/>
        </p:nvCxnSpPr>
        <p:spPr>
          <a:xfrm flipH="1">
            <a:off x="2422" y="608083"/>
            <a:ext cx="371789"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p:nvPr userDrawn="1"/>
        </p:nvCxnSpPr>
        <p:spPr>
          <a:xfrm flipH="1">
            <a:off x="462492" y="608083"/>
            <a:ext cx="86815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36" name="Picture 35"/>
          <p:cNvPicPr>
            <a:picLocks noChangeAspect="1"/>
          </p:cNvPicPr>
          <p:nvPr userDrawn="1"/>
        </p:nvPicPr>
        <p:blipFill>
          <a:blip r:embed="rId2"/>
          <a:stretch>
            <a:fillRect/>
          </a:stretch>
        </p:blipFill>
        <p:spPr>
          <a:xfrm>
            <a:off x="2079799" y="1039938"/>
            <a:ext cx="4287549" cy="760694"/>
          </a:xfrm>
          <a:prstGeom prst="rect">
            <a:avLst/>
          </a:prstGeom>
        </p:spPr>
      </p:pic>
      <p:sp>
        <p:nvSpPr>
          <p:cNvPr id="37" name="Oval 36"/>
          <p:cNvSpPr/>
          <p:nvPr userDrawn="1"/>
        </p:nvSpPr>
        <p:spPr>
          <a:xfrm>
            <a:off x="1811695" y="629759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8" name="Straight Connector 37"/>
          <p:cNvCxnSpPr/>
          <p:nvPr userDrawn="1"/>
        </p:nvCxnSpPr>
        <p:spPr>
          <a:xfrm flipH="1">
            <a:off x="0" y="6320453"/>
            <a:ext cx="179041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p:nvPr userDrawn="1"/>
        </p:nvCxnSpPr>
        <p:spPr>
          <a:xfrm flipH="1">
            <a:off x="1878697" y="6320453"/>
            <a:ext cx="6693408"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0" name="Oval 39"/>
          <p:cNvSpPr/>
          <p:nvPr userDrawn="1"/>
        </p:nvSpPr>
        <p:spPr>
          <a:xfrm flipH="1">
            <a:off x="8610117" y="6297593"/>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Oval 40"/>
          <p:cNvSpPr/>
          <p:nvPr userDrawn="1"/>
        </p:nvSpPr>
        <p:spPr>
          <a:xfrm flipH="1">
            <a:off x="8610117" y="2196678"/>
            <a:ext cx="45720" cy="45720"/>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latin typeface="+mn-lt"/>
            </a:endParaRPr>
          </a:p>
        </p:txBody>
      </p:sp>
      <p:cxnSp>
        <p:nvCxnSpPr>
          <p:cNvPr id="42" name="Straight Connector 41"/>
          <p:cNvCxnSpPr>
            <a:endCxn id="43" idx="0"/>
          </p:cNvCxnSpPr>
          <p:nvPr userDrawn="1"/>
        </p:nvCxnSpPr>
        <p:spPr>
          <a:xfrm flipV="1">
            <a:off x="1834554" y="2281331"/>
            <a:ext cx="0" cy="399740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sp>
        <p:nvSpPr>
          <p:cNvPr id="43" name="Arc 42"/>
          <p:cNvSpPr/>
          <p:nvPr userDrawn="1"/>
        </p:nvSpPr>
        <p:spPr>
          <a:xfrm rot="16200000">
            <a:off x="1834554" y="2220449"/>
            <a:ext cx="121764" cy="121764"/>
          </a:xfrm>
          <a:prstGeom prst="arc">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latin typeface="+mn-lt"/>
            </a:endParaRPr>
          </a:p>
        </p:txBody>
      </p:sp>
      <p:cxnSp>
        <p:nvCxnSpPr>
          <p:cNvPr id="44" name="Straight Connector 43"/>
          <p:cNvCxnSpPr/>
          <p:nvPr userDrawn="1"/>
        </p:nvCxnSpPr>
        <p:spPr>
          <a:xfrm flipH="1">
            <a:off x="1895439" y="2220449"/>
            <a:ext cx="6691671"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5" name="Straight Connector 44"/>
          <p:cNvCxnSpPr/>
          <p:nvPr userDrawn="1"/>
        </p:nvCxnSpPr>
        <p:spPr>
          <a:xfrm flipH="1">
            <a:off x="8686803" y="6320453"/>
            <a:ext cx="45719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userDrawn="1"/>
        </p:nvCxnSpPr>
        <p:spPr>
          <a:xfrm flipH="1">
            <a:off x="8678063" y="2219538"/>
            <a:ext cx="465937" cy="0"/>
          </a:xfrm>
          <a:prstGeom prst="line">
            <a:avLst/>
          </a:prstGeom>
          <a:ln w="12700">
            <a:solidFill>
              <a:schemeClr val="bg1"/>
            </a:solidFill>
          </a:ln>
          <a:effectLst/>
        </p:spPr>
        <p:style>
          <a:lnRef idx="2">
            <a:schemeClr val="accent1"/>
          </a:lnRef>
          <a:fillRef idx="0">
            <a:schemeClr val="accent1"/>
          </a:fillRef>
          <a:effectRef idx="1">
            <a:schemeClr val="accent1"/>
          </a:effectRef>
          <a:fontRef idx="minor">
            <a:schemeClr val="tx1"/>
          </a:fontRef>
        </p:style>
      </p:cxnSp>
      <p:pic>
        <p:nvPicPr>
          <p:cNvPr id="47" name="Picture 46"/>
          <p:cNvPicPr>
            <a:picLocks noChangeAspect="1"/>
          </p:cNvPicPr>
          <p:nvPr userDrawn="1"/>
        </p:nvPicPr>
        <p:blipFill>
          <a:blip r:embed="rId3"/>
          <a:stretch>
            <a:fillRect/>
          </a:stretch>
        </p:blipFill>
        <p:spPr>
          <a:xfrm>
            <a:off x="2172578" y="2842544"/>
            <a:ext cx="3149229" cy="3236708"/>
          </a:xfrm>
          <a:prstGeom prst="rect">
            <a:avLst/>
          </a:prstGeom>
        </p:spPr>
      </p:pic>
      <p:sp>
        <p:nvSpPr>
          <p:cNvPr id="21" name="Title 4"/>
          <p:cNvSpPr>
            <a:spLocks noGrp="1"/>
          </p:cNvSpPr>
          <p:nvPr>
            <p:ph type="title" hasCustomPrompt="1"/>
          </p:nvPr>
        </p:nvSpPr>
        <p:spPr>
          <a:xfrm>
            <a:off x="374904" y="42394"/>
            <a:ext cx="8856010" cy="531346"/>
          </a:xfrm>
          <a:prstGeom prst="rect">
            <a:avLst/>
          </a:prstGeom>
        </p:spPr>
        <p:txBody>
          <a:bodyPr lIns="0" rIns="0"/>
          <a:lstStyle>
            <a:lvl1pPr>
              <a:defRPr lang="en-US" smtClean="0">
                <a:solidFill>
                  <a:schemeClr val="bg1"/>
                </a:solidFill>
                <a:ea typeface="Segoe UI" charset="0"/>
              </a:defRPr>
            </a:lvl1pPr>
          </a:lstStyle>
          <a:p>
            <a:r>
              <a:rPr lang="en-US" dirty="0">
                <a:solidFill>
                  <a:schemeClr val="bg1"/>
                </a:solidFill>
                <a:latin typeface="+mn-lt"/>
              </a:rPr>
              <a:t>Engage with ICANN – </a:t>
            </a:r>
            <a:r>
              <a:rPr lang="en-US" dirty="0">
                <a:solidFill>
                  <a:schemeClr val="bg1"/>
                </a:solidFill>
                <a:latin typeface="+mn-lt"/>
                <a:ea typeface="Segoe UI" charset="0"/>
              </a:rPr>
              <a:t>Thank You and Questions</a:t>
            </a:r>
            <a:endParaRPr lang="en-US" dirty="0"/>
          </a:p>
        </p:txBody>
      </p:sp>
    </p:spTree>
    <p:extLst>
      <p:ext uri="{BB962C8B-B14F-4D97-AF65-F5344CB8AC3E}">
        <p14:creationId xmlns:p14="http://schemas.microsoft.com/office/powerpoint/2010/main" val="98850214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Blank Background Slide">
    <p:spTree>
      <p:nvGrpSpPr>
        <p:cNvPr id="1" name=""/>
        <p:cNvGrpSpPr/>
        <p:nvPr/>
      </p:nvGrpSpPr>
      <p:grpSpPr>
        <a:xfrm>
          <a:off x="0" y="0"/>
          <a:ext cx="0" cy="0"/>
          <a:chOff x="0" y="0"/>
          <a:chExt cx="0" cy="0"/>
        </a:xfrm>
      </p:grpSpPr>
      <p:sp>
        <p:nvSpPr>
          <p:cNvPr id="2" name="Title 1"/>
          <p:cNvSpPr>
            <a:spLocks noGrp="1"/>
          </p:cNvSpPr>
          <p:nvPr>
            <p:ph type="title"/>
          </p:nvPr>
        </p:nvSpPr>
        <p:spPr>
          <a:xfrm>
            <a:off x="374904" y="46179"/>
            <a:ext cx="8012951" cy="450663"/>
          </a:xfrm>
          <a:prstGeom prst="rect">
            <a:avLst/>
          </a:prstGeom>
        </p:spPr>
        <p:txBody>
          <a:bodyPr lIns="0" tIns="45720" rIns="0" bIns="45720"/>
          <a:lstStyle>
            <a:lvl1pPr>
              <a:defRPr>
                <a:latin typeface="+mj-lt"/>
              </a:defRPr>
            </a:lvl1pPr>
          </a:lstStyle>
          <a:p>
            <a:r>
              <a:rPr lang="en-US"/>
              <a:t>Click to edit Master title style</a:t>
            </a:r>
            <a:endParaRPr lang="en-US" dirty="0"/>
          </a:p>
        </p:txBody>
      </p:sp>
    </p:spTree>
    <p:extLst>
      <p:ext uri="{BB962C8B-B14F-4D97-AF65-F5344CB8AC3E}">
        <p14:creationId xmlns:p14="http://schemas.microsoft.com/office/powerpoint/2010/main" val="712008055"/>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image" Target="../media/image1.png"/><Relationship Id="rId5" Type="http://schemas.openxmlformats.org/officeDocument/2006/relationships/slideLayout" Target="../slideLayouts/slideLayout5.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theme" Target="../theme/theme1.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5C95A7-E89B-D645-BF4B-824395EABE3F}"/>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C4CB9A2-6879-EE44-BBDD-07912B0884CE}"/>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75333B4-E362-594A-8723-F0205091F92B}"/>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2F011591-C4A9-0E4A-A6FB-E8C9DC1966D4}" type="datetimeFigureOut">
              <a:rPr lang="en-US" smtClean="0"/>
              <a:t>10/14/18</a:t>
            </a:fld>
            <a:endParaRPr lang="en-US"/>
          </a:p>
        </p:txBody>
      </p:sp>
      <p:sp>
        <p:nvSpPr>
          <p:cNvPr id="5" name="Footer Placeholder 4">
            <a:extLst>
              <a:ext uri="{FF2B5EF4-FFF2-40B4-BE49-F238E27FC236}">
                <a16:creationId xmlns:a16="http://schemas.microsoft.com/office/drawing/2014/main" id="{84E96F7C-0223-2546-B131-91218BB755DB}"/>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B4D1A68-1FDE-A744-9A0D-4A5BA621A567}"/>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D6E4A00-080A-AD4C-B5F8-B785704CA307}" type="slidenum">
              <a:rPr lang="en-US" smtClean="0"/>
              <a:t>‹#›</a:t>
            </a:fld>
            <a:endParaRPr lang="en-US"/>
          </a:p>
        </p:txBody>
      </p:sp>
      <p:sp>
        <p:nvSpPr>
          <p:cNvPr id="7" name="Oval 6">
            <a:extLst>
              <a:ext uri="{FF2B5EF4-FFF2-40B4-BE49-F238E27FC236}">
                <a16:creationId xmlns:a16="http://schemas.microsoft.com/office/drawing/2014/main" id="{DC28A1A6-8452-314E-A28A-029C29B5AEF9}"/>
              </a:ext>
            </a:extLst>
          </p:cNvPr>
          <p:cNvSpPr/>
          <p:nvPr userDrawn="1"/>
        </p:nvSpPr>
        <p:spPr>
          <a:xfrm>
            <a:off x="395490" y="585223"/>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8" name="Straight Connector 7">
            <a:extLst>
              <a:ext uri="{FF2B5EF4-FFF2-40B4-BE49-F238E27FC236}">
                <a16:creationId xmlns:a16="http://schemas.microsoft.com/office/drawing/2014/main" id="{7CDE31F4-A0A8-C64B-8C2F-7B92C1B7A629}"/>
              </a:ext>
            </a:extLst>
          </p:cNvPr>
          <p:cNvCxnSpPr/>
          <p:nvPr userDrawn="1"/>
        </p:nvCxnSpPr>
        <p:spPr>
          <a:xfrm flipH="1">
            <a:off x="2422" y="608083"/>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B7C9EE5B-E3F4-BB4B-A33A-08255C05C72B}"/>
              </a:ext>
            </a:extLst>
          </p:cNvPr>
          <p:cNvCxnSpPr/>
          <p:nvPr userDrawn="1"/>
        </p:nvCxnSpPr>
        <p:spPr>
          <a:xfrm flipH="1">
            <a:off x="462492" y="608083"/>
            <a:ext cx="8681508"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pic>
        <p:nvPicPr>
          <p:cNvPr id="10" name="Picture 9">
            <a:extLst>
              <a:ext uri="{FF2B5EF4-FFF2-40B4-BE49-F238E27FC236}">
                <a16:creationId xmlns:a16="http://schemas.microsoft.com/office/drawing/2014/main" id="{36901474-D7B1-9342-9E78-AC634B6D0C96}"/>
              </a:ext>
            </a:extLst>
          </p:cNvPr>
          <p:cNvPicPr>
            <a:picLocks noChangeAspect="1"/>
          </p:cNvPicPr>
          <p:nvPr userDrawn="1"/>
        </p:nvPicPr>
        <p:blipFill>
          <a:blip r:embed="rId58"/>
          <a:stretch>
            <a:fillRect/>
          </a:stretch>
        </p:blipFill>
        <p:spPr>
          <a:xfrm>
            <a:off x="237744" y="6460580"/>
            <a:ext cx="368520" cy="293992"/>
          </a:xfrm>
          <a:prstGeom prst="rect">
            <a:avLst/>
          </a:prstGeom>
        </p:spPr>
      </p:pic>
      <p:sp>
        <p:nvSpPr>
          <p:cNvPr id="11" name="Oval 10">
            <a:extLst>
              <a:ext uri="{FF2B5EF4-FFF2-40B4-BE49-F238E27FC236}">
                <a16:creationId xmlns:a16="http://schemas.microsoft.com/office/drawing/2014/main" id="{E11FEBD7-32F1-744A-9116-3F7F82BCA54E}"/>
              </a:ext>
            </a:extLst>
          </p:cNvPr>
          <p:cNvSpPr/>
          <p:nvPr userDrawn="1"/>
        </p:nvSpPr>
        <p:spPr>
          <a:xfrm>
            <a:off x="395490"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7493D77E-E33E-284C-ADA0-757FDF85C76D}"/>
              </a:ext>
            </a:extLst>
          </p:cNvPr>
          <p:cNvCxnSpPr/>
          <p:nvPr userDrawn="1"/>
        </p:nvCxnSpPr>
        <p:spPr>
          <a:xfrm flipH="1">
            <a:off x="2422"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7316BC44-2406-7444-9381-54AE65D1FFC7}"/>
              </a:ext>
            </a:extLst>
          </p:cNvPr>
          <p:cNvCxnSpPr/>
          <p:nvPr userDrawn="1"/>
        </p:nvCxnSpPr>
        <p:spPr>
          <a:xfrm flipH="1">
            <a:off x="462491" y="6320547"/>
            <a:ext cx="821795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4" name="Oval 13">
            <a:extLst>
              <a:ext uri="{FF2B5EF4-FFF2-40B4-BE49-F238E27FC236}">
                <a16:creationId xmlns:a16="http://schemas.microsoft.com/office/drawing/2014/main" id="{25A30765-6F2C-2443-B310-99053E1F79C8}"/>
              </a:ext>
            </a:extLst>
          </p:cNvPr>
          <p:cNvSpPr/>
          <p:nvPr userDrawn="1"/>
        </p:nvSpPr>
        <p:spPr>
          <a:xfrm flipH="1">
            <a:off x="8705212" y="6297687"/>
            <a:ext cx="45720" cy="45720"/>
          </a:xfrm>
          <a:prstGeom prst="ellipse">
            <a:avLst/>
          </a:prstGeom>
          <a:solidFill>
            <a:schemeClr val="accent6">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6FBE5F19-2D94-784C-8F75-83FDCD67F784}"/>
              </a:ext>
            </a:extLst>
          </p:cNvPr>
          <p:cNvCxnSpPr/>
          <p:nvPr userDrawn="1"/>
        </p:nvCxnSpPr>
        <p:spPr>
          <a:xfrm>
            <a:off x="8772211" y="6320547"/>
            <a:ext cx="371789" cy="0"/>
          </a:xfrm>
          <a:prstGeom prst="line">
            <a:avLst/>
          </a:prstGeom>
          <a:ln w="12700">
            <a:solidFill>
              <a:schemeClr val="accent6">
                <a:lumMod val="50000"/>
              </a:schemeClr>
            </a:solidFill>
          </a:ln>
          <a:effectLst/>
        </p:spPr>
        <p:style>
          <a:lnRef idx="2">
            <a:schemeClr val="accent1"/>
          </a:lnRef>
          <a:fillRef idx="0">
            <a:schemeClr val="accent1"/>
          </a:fillRef>
          <a:effectRef idx="1">
            <a:schemeClr val="accent1"/>
          </a:effectRef>
          <a:fontRef idx="minor">
            <a:schemeClr val="tx1"/>
          </a:fontRef>
        </p:style>
      </p:cxnSp>
      <p:sp>
        <p:nvSpPr>
          <p:cNvPr id="16" name="Slide Number Placeholder 5">
            <a:extLst>
              <a:ext uri="{FF2B5EF4-FFF2-40B4-BE49-F238E27FC236}">
                <a16:creationId xmlns:a16="http://schemas.microsoft.com/office/drawing/2014/main" id="{0EFF3458-00CF-D848-8EFE-F69D03E84D3D}"/>
              </a:ext>
            </a:extLst>
          </p:cNvPr>
          <p:cNvSpPr txBox="1">
            <a:spLocks/>
          </p:cNvSpPr>
          <p:nvPr userDrawn="1"/>
        </p:nvSpPr>
        <p:spPr>
          <a:xfrm>
            <a:off x="8493978" y="6445465"/>
            <a:ext cx="794877" cy="365125"/>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l"/>
            <a:r>
              <a:rPr lang="en-US" sz="1200" dirty="0">
                <a:solidFill>
                  <a:srgbClr val="002B49"/>
                </a:solidFill>
                <a:latin typeface="Arial"/>
                <a:cs typeface="Arial"/>
              </a:rPr>
              <a:t>   | </a:t>
            </a:r>
            <a:fld id="{D43A6F16-D3CF-4F46-B6D9-B3CAB1B87938}" type="slidenum">
              <a:rPr lang="en-US" sz="1200" smtClean="0">
                <a:solidFill>
                  <a:srgbClr val="002B49"/>
                </a:solidFill>
                <a:latin typeface="Arial"/>
                <a:cs typeface="Arial"/>
              </a:rPr>
              <a:pPr algn="l"/>
              <a:t>‹#›</a:t>
            </a:fld>
            <a:endParaRPr lang="en-US" sz="1200" dirty="0">
              <a:solidFill>
                <a:srgbClr val="002B49"/>
              </a:solidFill>
              <a:latin typeface="Arial"/>
              <a:cs typeface="Arial"/>
            </a:endParaRPr>
          </a:p>
        </p:txBody>
      </p:sp>
    </p:spTree>
    <p:extLst>
      <p:ext uri="{BB962C8B-B14F-4D97-AF65-F5344CB8AC3E}">
        <p14:creationId xmlns:p14="http://schemas.microsoft.com/office/powerpoint/2010/main" val="2818413779"/>
      </p:ext>
    </p:extLst>
  </p:cSld>
  <p:clrMap bg1="lt1" tx1="dk1" bg2="lt2" tx2="dk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 id="2147483802" r:id="rId12"/>
    <p:sldLayoutId id="2147483666" r:id="rId13"/>
    <p:sldLayoutId id="2147483669" r:id="rId14"/>
    <p:sldLayoutId id="2147483671" r:id="rId15"/>
    <p:sldLayoutId id="2147483672" r:id="rId16"/>
    <p:sldLayoutId id="2147483751" r:id="rId17"/>
    <p:sldLayoutId id="2147483715" r:id="rId18"/>
    <p:sldLayoutId id="2147483676" r:id="rId19"/>
    <p:sldLayoutId id="2147483675" r:id="rId20"/>
    <p:sldLayoutId id="2147483651" r:id="rId21"/>
    <p:sldLayoutId id="2147483704" r:id="rId22"/>
    <p:sldLayoutId id="2147483705" r:id="rId23"/>
    <p:sldLayoutId id="2147483707" r:id="rId24"/>
    <p:sldLayoutId id="2147483708" r:id="rId25"/>
    <p:sldLayoutId id="2147483655" r:id="rId26"/>
    <p:sldLayoutId id="2147483718" r:id="rId27"/>
    <p:sldLayoutId id="2147483719" r:id="rId28"/>
    <p:sldLayoutId id="2147483753" r:id="rId29"/>
    <p:sldLayoutId id="2147483679" r:id="rId30"/>
    <p:sldLayoutId id="2147483727" r:id="rId31"/>
    <p:sldLayoutId id="2147483728" r:id="rId32"/>
    <p:sldLayoutId id="2147483730" r:id="rId33"/>
    <p:sldLayoutId id="2147483731" r:id="rId34"/>
    <p:sldLayoutId id="2147483732" r:id="rId35"/>
    <p:sldLayoutId id="2147483729" r:id="rId36"/>
    <p:sldLayoutId id="2147483734" r:id="rId37"/>
    <p:sldLayoutId id="2147483688" r:id="rId38"/>
    <p:sldLayoutId id="2147483743" r:id="rId39"/>
    <p:sldLayoutId id="2147483744" r:id="rId40"/>
    <p:sldLayoutId id="2147483745" r:id="rId41"/>
    <p:sldLayoutId id="2147483746" r:id="rId42"/>
    <p:sldLayoutId id="2147483747" r:id="rId43"/>
    <p:sldLayoutId id="2147483748" r:id="rId44"/>
    <p:sldLayoutId id="2147483750" r:id="rId45"/>
    <p:sldLayoutId id="2147483687" r:id="rId46"/>
    <p:sldLayoutId id="2147483735" r:id="rId47"/>
    <p:sldLayoutId id="2147483736" r:id="rId48"/>
    <p:sldLayoutId id="2147483737" r:id="rId49"/>
    <p:sldLayoutId id="2147483738" r:id="rId50"/>
    <p:sldLayoutId id="2147483739" r:id="rId51"/>
    <p:sldLayoutId id="2147483740" r:id="rId52"/>
    <p:sldLayoutId id="2147483742" r:id="rId53"/>
    <p:sldLayoutId id="2147483755" r:id="rId54"/>
    <p:sldLayoutId id="2147483717" r:id="rId55"/>
    <p:sldLayoutId id="2147483803" r:id="rId56"/>
  </p:sldLayoutIdLst>
  <p:hf hdr="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2880" userDrawn="1">
          <p15:clr>
            <a:srgbClr val="F26B43"/>
          </p15:clr>
        </p15:guide>
        <p15:guide id="3" pos="5365" userDrawn="1">
          <p15:clr>
            <a:srgbClr val="F26B43"/>
          </p15:clr>
        </p15:guide>
        <p15:guide id="4" pos="384" userDrawn="1">
          <p15:clr>
            <a:srgbClr val="F26B43"/>
          </p15:clr>
        </p15:guide>
        <p15:guide id="5" pos="260" userDrawn="1">
          <p15:clr>
            <a:srgbClr val="F26B43"/>
          </p15:clr>
        </p15:guide>
        <p15:guide id="6" orient="horz" pos="384" userDrawn="1">
          <p15:clr>
            <a:srgbClr val="F26B43"/>
          </p15:clr>
        </p15:guide>
        <p15:guide id="7" orient="horz" pos="3981"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xml"/><Relationship Id="rId1" Type="http://schemas.openxmlformats.org/officeDocument/2006/relationships/slideLayout" Target="../slideLayouts/slideLayout5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www.icann.org/resources/pages/gtld-registration-data-specs-en"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go.icann.org/gnsobriefin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Non-Commercial Stakeholders Group</a:t>
            </a:r>
          </a:p>
        </p:txBody>
      </p:sp>
      <p:sp>
        <p:nvSpPr>
          <p:cNvPr id="5" name="Text Placeholder 4"/>
          <p:cNvSpPr>
            <a:spLocks noGrp="1"/>
          </p:cNvSpPr>
          <p:nvPr>
            <p:ph type="body" sz="quarter" idx="12"/>
          </p:nvPr>
        </p:nvSpPr>
        <p:spPr/>
        <p:txBody>
          <a:bodyPr/>
          <a:lstStyle/>
          <a:p>
            <a:r>
              <a:rPr lang="en-US" dirty="0"/>
              <a:t>14 June 2018</a:t>
            </a:r>
          </a:p>
        </p:txBody>
      </p:sp>
      <p:sp>
        <p:nvSpPr>
          <p:cNvPr id="6" name="Text Placeholder 5"/>
          <p:cNvSpPr>
            <a:spLocks noGrp="1"/>
          </p:cNvSpPr>
          <p:nvPr>
            <p:ph type="body" sz="quarter" idx="13"/>
          </p:nvPr>
        </p:nvSpPr>
        <p:spPr/>
        <p:txBody>
          <a:bodyPr/>
          <a:lstStyle/>
          <a:p>
            <a:r>
              <a:rPr lang="en-US" dirty="0"/>
              <a:t>An Introduction and Guide to ICANN 63 </a:t>
            </a:r>
          </a:p>
        </p:txBody>
      </p:sp>
    </p:spTree>
    <p:extLst>
      <p:ext uri="{BB962C8B-B14F-4D97-AF65-F5344CB8AC3E}">
        <p14:creationId xmlns:p14="http://schemas.microsoft.com/office/powerpoint/2010/main" val="3311575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9F7E4-A85B-B141-A039-9534A231DCD4}"/>
              </a:ext>
            </a:extLst>
          </p:cNvPr>
          <p:cNvSpPr>
            <a:spLocks noGrp="1"/>
          </p:cNvSpPr>
          <p:nvPr>
            <p:ph type="title"/>
          </p:nvPr>
        </p:nvSpPr>
        <p:spPr>
          <a:xfrm>
            <a:off x="628650" y="-26126"/>
            <a:ext cx="7886700" cy="697912"/>
          </a:xfrm>
        </p:spPr>
        <p:txBody>
          <a:bodyPr/>
          <a:lstStyle/>
          <a:p>
            <a:r>
              <a:rPr lang="en-US" b="1" dirty="0"/>
              <a:t>The Non-Commercial Stakeholder(s) Group</a:t>
            </a:r>
          </a:p>
        </p:txBody>
      </p:sp>
      <p:sp>
        <p:nvSpPr>
          <p:cNvPr id="3" name="Content Placeholder 2">
            <a:extLst>
              <a:ext uri="{FF2B5EF4-FFF2-40B4-BE49-F238E27FC236}">
                <a16:creationId xmlns:a16="http://schemas.microsoft.com/office/drawing/2014/main" id="{4D99CF11-11C2-D644-895B-9D79B16FCFDB}"/>
              </a:ext>
            </a:extLst>
          </p:cNvPr>
          <p:cNvSpPr>
            <a:spLocks noGrp="1"/>
          </p:cNvSpPr>
          <p:nvPr>
            <p:ph idx="1"/>
          </p:nvPr>
        </p:nvSpPr>
        <p:spPr>
          <a:xfrm>
            <a:off x="628650" y="1280160"/>
            <a:ext cx="7886700" cy="4896803"/>
          </a:xfrm>
        </p:spPr>
        <p:txBody>
          <a:bodyPr>
            <a:normAutofit lnSpcReduction="10000"/>
          </a:bodyPr>
          <a:lstStyle/>
          <a:p>
            <a:pPr>
              <a:spcAft>
                <a:spcPts val="600"/>
              </a:spcAft>
            </a:pPr>
            <a:r>
              <a:rPr lang="en-US" sz="2400" b="1" u="sng" dirty="0"/>
              <a:t>Non-Commercial Stakeholder Group (NCSG)</a:t>
            </a:r>
            <a:endParaRPr lang="en-US" sz="2400" b="0" dirty="0">
              <a:effectLst/>
            </a:endParaRPr>
          </a:p>
          <a:p>
            <a:pPr>
              <a:spcAft>
                <a:spcPts val="600"/>
              </a:spcAft>
            </a:pPr>
            <a:r>
              <a:rPr lang="en-US" sz="2400" dirty="0"/>
              <a:t>The NCSG is the home in the Generic Names Supporting Organization (GNSO) for civil society organizations, non-profit organizations, public interest groups, and individuals who are primarily concerned with the non-commercial, public interest aspects of </a:t>
            </a:r>
            <a:r>
              <a:rPr lang="en-US" sz="2400" b="1" dirty="0"/>
              <a:t>domain name policy. </a:t>
            </a:r>
          </a:p>
          <a:p>
            <a:pPr>
              <a:spcAft>
                <a:spcPts val="600"/>
              </a:spcAft>
            </a:pPr>
            <a:r>
              <a:rPr lang="en-US" sz="2400" dirty="0"/>
              <a:t>NCSG also represents non-commercial interests in other ICANN processes, for example structural and organizational reviews, cross-community working groups (CCWG) (NCUC and NPOC as well as unaffiliated members may also often participate in these activities).</a:t>
            </a:r>
          </a:p>
          <a:p>
            <a:endParaRPr lang="en-US" b="1" dirty="0"/>
          </a:p>
          <a:p>
            <a:pPr marL="0" indent="0">
              <a:buNone/>
            </a:pPr>
            <a:br>
              <a:rPr lang="en-US" dirty="0"/>
            </a:br>
            <a:endParaRPr lang="en-US" dirty="0"/>
          </a:p>
        </p:txBody>
      </p:sp>
      <p:sp>
        <p:nvSpPr>
          <p:cNvPr id="4" name="Date Placeholder 3">
            <a:extLst>
              <a:ext uri="{FF2B5EF4-FFF2-40B4-BE49-F238E27FC236}">
                <a16:creationId xmlns:a16="http://schemas.microsoft.com/office/drawing/2014/main" id="{040D6ABE-4977-9A4D-B474-B7585D64FC9B}"/>
              </a:ext>
            </a:extLst>
          </p:cNvPr>
          <p:cNvSpPr>
            <a:spLocks noGrp="1"/>
          </p:cNvSpPr>
          <p:nvPr>
            <p:ph type="dt" sz="half" idx="10"/>
          </p:nvPr>
        </p:nvSpPr>
        <p:spPr/>
        <p:txBody>
          <a:bodyPr/>
          <a:lstStyle/>
          <a:p>
            <a:fld id="{8CBE07D2-E64E-0E4C-9D6F-0449EF2DB8B0}" type="datetime1">
              <a:rPr lang="en-US" smtClean="0"/>
              <a:t>10/14/18</a:t>
            </a:fld>
            <a:endParaRPr lang="en-US"/>
          </a:p>
        </p:txBody>
      </p:sp>
      <p:sp>
        <p:nvSpPr>
          <p:cNvPr id="5" name="Footer Placeholder 4">
            <a:extLst>
              <a:ext uri="{FF2B5EF4-FFF2-40B4-BE49-F238E27FC236}">
                <a16:creationId xmlns:a16="http://schemas.microsoft.com/office/drawing/2014/main" id="{A870E222-00D1-1D44-88B5-FD45B1A3A5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FB479A-C30D-F847-8719-0CD636E85C1E}"/>
              </a:ext>
            </a:extLst>
          </p:cNvPr>
          <p:cNvSpPr>
            <a:spLocks noGrp="1"/>
          </p:cNvSpPr>
          <p:nvPr>
            <p:ph type="sldNum" sz="quarter" idx="12"/>
          </p:nvPr>
        </p:nvSpPr>
        <p:spPr/>
        <p:txBody>
          <a:bodyPr/>
          <a:lstStyle/>
          <a:p>
            <a:fld id="{CD6E4A00-080A-AD4C-B5F8-B785704CA307}" type="slidenum">
              <a:rPr lang="en-US" smtClean="0"/>
              <a:t>2</a:t>
            </a:fld>
            <a:endParaRPr lang="en-US"/>
          </a:p>
        </p:txBody>
      </p:sp>
    </p:spTree>
    <p:extLst>
      <p:ext uri="{BB962C8B-B14F-4D97-AF65-F5344CB8AC3E}">
        <p14:creationId xmlns:p14="http://schemas.microsoft.com/office/powerpoint/2010/main" val="26985654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341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8" name="Oval 7"/>
          <p:cNvSpPr/>
          <p:nvPr/>
        </p:nvSpPr>
        <p:spPr>
          <a:xfrm>
            <a:off x="6384321" y="2779353"/>
            <a:ext cx="1777546" cy="2851275"/>
          </a:xfrm>
          <a:prstGeom prst="ellipse">
            <a:avLst/>
          </a:prstGeom>
          <a:noFill/>
          <a:ln w="28575" cap="sq" cmpd="sng">
            <a:solidFill>
              <a:srgbClr val="FF0000"/>
            </a:solidFill>
            <a:prstDash val="solid"/>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692262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BA83E-0BEB-964C-B88E-DB96861655CE}"/>
              </a:ext>
            </a:extLst>
          </p:cNvPr>
          <p:cNvSpPr>
            <a:spLocks noGrp="1"/>
          </p:cNvSpPr>
          <p:nvPr>
            <p:ph type="title"/>
          </p:nvPr>
        </p:nvSpPr>
        <p:spPr>
          <a:xfrm>
            <a:off x="628650" y="-26125"/>
            <a:ext cx="7886700" cy="737100"/>
          </a:xfrm>
        </p:spPr>
        <p:txBody>
          <a:bodyPr/>
          <a:lstStyle/>
          <a:p>
            <a:r>
              <a:rPr lang="en-US" b="1" dirty="0"/>
              <a:t>NCSG Constituencies </a:t>
            </a:r>
          </a:p>
        </p:txBody>
      </p:sp>
      <p:sp>
        <p:nvSpPr>
          <p:cNvPr id="3" name="Content Placeholder 2">
            <a:extLst>
              <a:ext uri="{FF2B5EF4-FFF2-40B4-BE49-F238E27FC236}">
                <a16:creationId xmlns:a16="http://schemas.microsoft.com/office/drawing/2014/main" id="{195A15FE-22B9-6E45-97B7-054400BC7B19}"/>
              </a:ext>
            </a:extLst>
          </p:cNvPr>
          <p:cNvSpPr>
            <a:spLocks noGrp="1"/>
          </p:cNvSpPr>
          <p:nvPr>
            <p:ph idx="1"/>
          </p:nvPr>
        </p:nvSpPr>
        <p:spPr>
          <a:xfrm>
            <a:off x="628650" y="1329238"/>
            <a:ext cx="7886700" cy="4862558"/>
          </a:xfrm>
        </p:spPr>
        <p:txBody>
          <a:bodyPr>
            <a:noAutofit/>
          </a:bodyPr>
          <a:lstStyle/>
          <a:p>
            <a:pPr marL="180975" indent="-180975" fontAlgn="base">
              <a:spcBef>
                <a:spcPts val="600"/>
              </a:spcBef>
            </a:pPr>
            <a:r>
              <a:rPr lang="en-US" sz="2400" b="1" dirty="0"/>
              <a:t>Noncommercial Users Constituency (NCUC)</a:t>
            </a:r>
          </a:p>
          <a:p>
            <a:pPr marL="180975" indent="-180975" fontAlgn="base">
              <a:spcBef>
                <a:spcPts val="400"/>
              </a:spcBef>
              <a:buNone/>
            </a:pPr>
            <a:endParaRPr lang="en-US" sz="2400" dirty="0"/>
          </a:p>
          <a:p>
            <a:pPr marL="180975" indent="-180975" fontAlgn="base">
              <a:spcBef>
                <a:spcPts val="600"/>
              </a:spcBef>
              <a:buNone/>
            </a:pPr>
            <a:r>
              <a:rPr lang="en-US" sz="2400" dirty="0"/>
              <a:t>	The NCUC advocates positions on domain name-related policies that protect and support non-commercial communication and activity on the Internet.</a:t>
            </a:r>
          </a:p>
          <a:p>
            <a:pPr marL="180975" indent="-180975" fontAlgn="base">
              <a:spcBef>
                <a:spcPts val="600"/>
              </a:spcBef>
              <a:buNone/>
            </a:pPr>
            <a:endParaRPr lang="en-US" sz="2400" b="0" dirty="0">
              <a:effectLst/>
            </a:endParaRPr>
          </a:p>
          <a:p>
            <a:pPr marL="180975" indent="-180975" fontAlgn="base">
              <a:spcBef>
                <a:spcPts val="600"/>
              </a:spcBef>
            </a:pPr>
            <a:r>
              <a:rPr lang="en-US" sz="2400" b="1" dirty="0"/>
              <a:t>Not-for-profit Operational Concerns Constituency (NPOC)</a:t>
            </a:r>
            <a:endParaRPr lang="en-US" sz="2400" dirty="0"/>
          </a:p>
          <a:p>
            <a:pPr marL="180975" indent="-180975">
              <a:spcBef>
                <a:spcPts val="400"/>
              </a:spcBef>
              <a:buNone/>
            </a:pPr>
            <a:br>
              <a:rPr lang="en-US" sz="2400" b="0" dirty="0">
                <a:effectLst/>
              </a:rPr>
            </a:br>
            <a:r>
              <a:rPr lang="en-US" sz="2400" dirty="0"/>
              <a:t>NPOC focuses on the impact of DNS policies on the operational readiness and implementation of non-commercial missions and objectives. </a:t>
            </a:r>
            <a:endParaRPr lang="en-US" sz="2400" b="0" dirty="0">
              <a:effectLst/>
            </a:endParaRPr>
          </a:p>
          <a:p>
            <a:pPr marL="0" indent="0">
              <a:buNone/>
            </a:pPr>
            <a:br>
              <a:rPr lang="en-US" sz="2400" dirty="0"/>
            </a:br>
            <a:br>
              <a:rPr lang="en-US" sz="2400" dirty="0"/>
            </a:br>
            <a:endParaRPr lang="en-US" sz="2400" dirty="0"/>
          </a:p>
        </p:txBody>
      </p:sp>
      <p:sp>
        <p:nvSpPr>
          <p:cNvPr id="4" name="Date Placeholder 3">
            <a:extLst>
              <a:ext uri="{FF2B5EF4-FFF2-40B4-BE49-F238E27FC236}">
                <a16:creationId xmlns:a16="http://schemas.microsoft.com/office/drawing/2014/main" id="{D1B24955-CC74-9442-AD05-9F2CD19E53DD}"/>
              </a:ext>
            </a:extLst>
          </p:cNvPr>
          <p:cNvSpPr>
            <a:spLocks noGrp="1"/>
          </p:cNvSpPr>
          <p:nvPr>
            <p:ph type="dt" sz="half" idx="10"/>
          </p:nvPr>
        </p:nvSpPr>
        <p:spPr/>
        <p:txBody>
          <a:bodyPr/>
          <a:lstStyle/>
          <a:p>
            <a:fld id="{3F5054B2-AED3-9A4D-9AF3-6C7514ADBEA5}" type="datetime1">
              <a:rPr lang="en-US" smtClean="0"/>
              <a:t>10/14/18</a:t>
            </a:fld>
            <a:endParaRPr lang="en-US"/>
          </a:p>
        </p:txBody>
      </p:sp>
      <p:sp>
        <p:nvSpPr>
          <p:cNvPr id="5" name="Footer Placeholder 4">
            <a:extLst>
              <a:ext uri="{FF2B5EF4-FFF2-40B4-BE49-F238E27FC236}">
                <a16:creationId xmlns:a16="http://schemas.microsoft.com/office/drawing/2014/main" id="{DC8AC625-0950-5C4F-8A34-4B96DFE0BA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4C1446-AD75-2B4D-836D-60D230FD600A}"/>
              </a:ext>
            </a:extLst>
          </p:cNvPr>
          <p:cNvSpPr>
            <a:spLocks noGrp="1"/>
          </p:cNvSpPr>
          <p:nvPr>
            <p:ph type="sldNum" sz="quarter" idx="12"/>
          </p:nvPr>
        </p:nvSpPr>
        <p:spPr/>
        <p:txBody>
          <a:bodyPr/>
          <a:lstStyle/>
          <a:p>
            <a:fld id="{CD6E4A00-080A-AD4C-B5F8-B785704CA307}" type="slidenum">
              <a:rPr lang="en-US" smtClean="0"/>
              <a:t>4</a:t>
            </a:fld>
            <a:endParaRPr lang="en-US"/>
          </a:p>
        </p:txBody>
      </p:sp>
    </p:spTree>
    <p:extLst>
      <p:ext uri="{BB962C8B-B14F-4D97-AF65-F5344CB8AC3E}">
        <p14:creationId xmlns:p14="http://schemas.microsoft.com/office/powerpoint/2010/main" val="1279925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0D8E1-1F6F-1444-B7D8-74EE273F82B0}"/>
              </a:ext>
            </a:extLst>
          </p:cNvPr>
          <p:cNvSpPr>
            <a:spLocks noGrp="1"/>
          </p:cNvSpPr>
          <p:nvPr>
            <p:ph type="title"/>
          </p:nvPr>
        </p:nvSpPr>
        <p:spPr>
          <a:xfrm>
            <a:off x="628650" y="-13063"/>
            <a:ext cx="7886700" cy="776290"/>
          </a:xfrm>
        </p:spPr>
        <p:txBody>
          <a:bodyPr/>
          <a:lstStyle/>
          <a:p>
            <a:r>
              <a:rPr lang="en-US" b="1" dirty="0"/>
              <a:t>What do we do at NCSG? NCSG values?</a:t>
            </a:r>
          </a:p>
        </p:txBody>
      </p:sp>
      <p:sp>
        <p:nvSpPr>
          <p:cNvPr id="3" name="Content Placeholder 2">
            <a:extLst>
              <a:ext uri="{FF2B5EF4-FFF2-40B4-BE49-F238E27FC236}">
                <a16:creationId xmlns:a16="http://schemas.microsoft.com/office/drawing/2014/main" id="{CBF125D5-3C6E-9341-BC25-649781308B67}"/>
              </a:ext>
            </a:extLst>
          </p:cNvPr>
          <p:cNvSpPr>
            <a:spLocks noGrp="1"/>
          </p:cNvSpPr>
          <p:nvPr>
            <p:ph idx="1"/>
          </p:nvPr>
        </p:nvSpPr>
        <p:spPr>
          <a:xfrm>
            <a:off x="628650" y="1005840"/>
            <a:ext cx="7886700" cy="5301753"/>
          </a:xfrm>
        </p:spPr>
        <p:txBody>
          <a:bodyPr>
            <a:normAutofit/>
          </a:bodyPr>
          <a:lstStyle/>
          <a:p>
            <a:pPr marL="0" indent="0">
              <a:buNone/>
            </a:pPr>
            <a:r>
              <a:rPr lang="en-US" sz="2400" b="1" dirty="0"/>
              <a:t>We protect freedom of speech in domain name policy by:</a:t>
            </a:r>
            <a:br>
              <a:rPr lang="en-US" sz="2400" dirty="0"/>
            </a:br>
            <a:endParaRPr lang="en-US" sz="2400" dirty="0"/>
          </a:p>
          <a:p>
            <a:pPr marL="141288" indent="-141288">
              <a:buNone/>
            </a:pPr>
            <a:r>
              <a:rPr lang="en-US" dirty="0"/>
              <a:t>- Preventing intellectual property interests and government interest overreach when it comes to generic domain names</a:t>
            </a:r>
          </a:p>
          <a:p>
            <a:pPr marL="141288" indent="-141288">
              <a:buNone/>
            </a:pPr>
            <a:r>
              <a:rPr lang="en-US" dirty="0"/>
              <a:t>- Preventing ICANN from becoming a content regulator (for example by requiring registries and registrars to take down content)</a:t>
            </a:r>
          </a:p>
          <a:p>
            <a:pPr marL="141288" indent="-141288">
              <a:buFontTx/>
              <a:buChar char="-"/>
            </a:pPr>
            <a:r>
              <a:rPr lang="en-US" dirty="0"/>
              <a:t>Keeping the definition of DNS abuse limited to a technical definition so ICANN does not become a content regulator (copyright lawyers argue copyright infringement is DNS abuse, which is false)</a:t>
            </a:r>
          </a:p>
          <a:p>
            <a:pPr marL="141288" indent="-141288"/>
            <a:r>
              <a:rPr lang="en-US" b="1" dirty="0"/>
              <a:t>Privacy</a:t>
            </a:r>
            <a:endParaRPr lang="en-US" dirty="0"/>
          </a:p>
          <a:p>
            <a:pPr marL="141288" indent="-141288">
              <a:buNone/>
            </a:pPr>
            <a:r>
              <a:rPr lang="en-US" dirty="0"/>
              <a:t>- Bringing privacy to WHOIS (we are on the side of privacy protection not open WHOIS)</a:t>
            </a:r>
          </a:p>
          <a:p>
            <a:pPr marL="141288" indent="-141288"/>
            <a:r>
              <a:rPr lang="en-US" b="1" dirty="0"/>
              <a:t>Global Access to Domain Names</a:t>
            </a:r>
          </a:p>
          <a:p>
            <a:pPr marL="141288" indent="-141288"/>
            <a:r>
              <a:rPr lang="en-US" b="1" dirty="0"/>
              <a:t>Human Rights protections in general</a:t>
            </a:r>
            <a:r>
              <a:rPr lang="en-US" dirty="0"/>
              <a:t> </a:t>
            </a:r>
          </a:p>
          <a:p>
            <a:endParaRPr lang="en-US" dirty="0"/>
          </a:p>
        </p:txBody>
      </p:sp>
      <p:sp>
        <p:nvSpPr>
          <p:cNvPr id="4" name="Date Placeholder 3">
            <a:extLst>
              <a:ext uri="{FF2B5EF4-FFF2-40B4-BE49-F238E27FC236}">
                <a16:creationId xmlns:a16="http://schemas.microsoft.com/office/drawing/2014/main" id="{DD74FD85-8EED-1E4E-B3A3-F2352C2AA647}"/>
              </a:ext>
            </a:extLst>
          </p:cNvPr>
          <p:cNvSpPr>
            <a:spLocks noGrp="1"/>
          </p:cNvSpPr>
          <p:nvPr>
            <p:ph type="dt" sz="half" idx="10"/>
          </p:nvPr>
        </p:nvSpPr>
        <p:spPr/>
        <p:txBody>
          <a:bodyPr/>
          <a:lstStyle/>
          <a:p>
            <a:fld id="{31E0B8CE-B658-3A43-B3E2-30974C429A73}" type="datetime1">
              <a:rPr lang="en-US" smtClean="0"/>
              <a:t>10/14/18</a:t>
            </a:fld>
            <a:endParaRPr lang="en-US"/>
          </a:p>
        </p:txBody>
      </p:sp>
      <p:sp>
        <p:nvSpPr>
          <p:cNvPr id="5" name="Footer Placeholder 4">
            <a:extLst>
              <a:ext uri="{FF2B5EF4-FFF2-40B4-BE49-F238E27FC236}">
                <a16:creationId xmlns:a16="http://schemas.microsoft.com/office/drawing/2014/main" id="{A948A122-6C5C-5A4A-BF7B-F0BC2155F4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9ADB932-AECB-AE4D-9A31-341CED28F5B9}"/>
              </a:ext>
            </a:extLst>
          </p:cNvPr>
          <p:cNvSpPr>
            <a:spLocks noGrp="1"/>
          </p:cNvSpPr>
          <p:nvPr>
            <p:ph type="sldNum" sz="quarter" idx="12"/>
          </p:nvPr>
        </p:nvSpPr>
        <p:spPr/>
        <p:txBody>
          <a:bodyPr/>
          <a:lstStyle/>
          <a:p>
            <a:fld id="{CD6E4A00-080A-AD4C-B5F8-B785704CA307}" type="slidenum">
              <a:rPr lang="en-US" smtClean="0"/>
              <a:t>5</a:t>
            </a:fld>
            <a:endParaRPr lang="en-US"/>
          </a:p>
        </p:txBody>
      </p:sp>
    </p:spTree>
    <p:extLst>
      <p:ext uri="{BB962C8B-B14F-4D97-AF65-F5344CB8AC3E}">
        <p14:creationId xmlns:p14="http://schemas.microsoft.com/office/powerpoint/2010/main" val="21442782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813C0-A8DE-8D4C-A848-F74A2F7825C5}"/>
              </a:ext>
            </a:extLst>
          </p:cNvPr>
          <p:cNvSpPr>
            <a:spLocks noGrp="1"/>
          </p:cNvSpPr>
          <p:nvPr>
            <p:ph type="title"/>
          </p:nvPr>
        </p:nvSpPr>
        <p:spPr>
          <a:xfrm>
            <a:off x="628650" y="-39823"/>
            <a:ext cx="7886700" cy="732154"/>
          </a:xfrm>
        </p:spPr>
        <p:txBody>
          <a:bodyPr/>
          <a:lstStyle/>
          <a:p>
            <a:r>
              <a:rPr lang="en-US" b="1" dirty="0"/>
              <a:t>What is outside NCSG's remit? </a:t>
            </a:r>
          </a:p>
        </p:txBody>
      </p:sp>
      <p:sp>
        <p:nvSpPr>
          <p:cNvPr id="3" name="Content Placeholder 2">
            <a:extLst>
              <a:ext uri="{FF2B5EF4-FFF2-40B4-BE49-F238E27FC236}">
                <a16:creationId xmlns:a16="http://schemas.microsoft.com/office/drawing/2014/main" id="{CE06E57D-F95D-DE4B-909E-BF79EFC43826}"/>
              </a:ext>
            </a:extLst>
          </p:cNvPr>
          <p:cNvSpPr>
            <a:spLocks noGrp="1"/>
          </p:cNvSpPr>
          <p:nvPr>
            <p:ph idx="1"/>
          </p:nvPr>
        </p:nvSpPr>
        <p:spPr>
          <a:xfrm>
            <a:off x="628650" y="898162"/>
            <a:ext cx="7886700" cy="4351338"/>
          </a:xfrm>
        </p:spPr>
        <p:txBody>
          <a:bodyPr>
            <a:normAutofit/>
          </a:bodyPr>
          <a:lstStyle/>
          <a:p>
            <a:r>
              <a:rPr lang="en-US" sz="2400" dirty="0"/>
              <a:t>Internet access (as relates to physical infrastructure such as broadband)</a:t>
            </a:r>
          </a:p>
          <a:p>
            <a:r>
              <a:rPr lang="en-US" sz="2400" dirty="0"/>
              <a:t>Development issues that are not related to Domain Name Policy </a:t>
            </a:r>
          </a:p>
          <a:p>
            <a:r>
              <a:rPr lang="en-US" sz="2400" dirty="0"/>
              <a:t>Internet governance issues that do not directly relate to domain name policy </a:t>
            </a:r>
          </a:p>
        </p:txBody>
      </p:sp>
      <p:sp>
        <p:nvSpPr>
          <p:cNvPr id="4" name="Date Placeholder 3">
            <a:extLst>
              <a:ext uri="{FF2B5EF4-FFF2-40B4-BE49-F238E27FC236}">
                <a16:creationId xmlns:a16="http://schemas.microsoft.com/office/drawing/2014/main" id="{D93A66E5-0881-FE45-A593-E864234B45FE}"/>
              </a:ext>
            </a:extLst>
          </p:cNvPr>
          <p:cNvSpPr>
            <a:spLocks noGrp="1"/>
          </p:cNvSpPr>
          <p:nvPr>
            <p:ph type="dt" sz="half" idx="10"/>
          </p:nvPr>
        </p:nvSpPr>
        <p:spPr/>
        <p:txBody>
          <a:bodyPr/>
          <a:lstStyle/>
          <a:p>
            <a:fld id="{1F65349A-C9CB-3E4A-9E93-3D62348F9BAE}" type="datetime1">
              <a:rPr lang="en-US" smtClean="0"/>
              <a:t>10/14/18</a:t>
            </a:fld>
            <a:endParaRPr lang="en-US"/>
          </a:p>
        </p:txBody>
      </p:sp>
      <p:sp>
        <p:nvSpPr>
          <p:cNvPr id="5" name="Footer Placeholder 4">
            <a:extLst>
              <a:ext uri="{FF2B5EF4-FFF2-40B4-BE49-F238E27FC236}">
                <a16:creationId xmlns:a16="http://schemas.microsoft.com/office/drawing/2014/main" id="{D020ACDC-E129-B54D-B163-EEFDEA0A751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2581BC-5288-BE4E-A896-180C68819CF3}"/>
              </a:ext>
            </a:extLst>
          </p:cNvPr>
          <p:cNvSpPr>
            <a:spLocks noGrp="1"/>
          </p:cNvSpPr>
          <p:nvPr>
            <p:ph type="sldNum" sz="quarter" idx="12"/>
          </p:nvPr>
        </p:nvSpPr>
        <p:spPr/>
        <p:txBody>
          <a:bodyPr/>
          <a:lstStyle/>
          <a:p>
            <a:fld id="{CD6E4A00-080A-AD4C-B5F8-B785704CA307}" type="slidenum">
              <a:rPr lang="en-US" smtClean="0"/>
              <a:t>6</a:t>
            </a:fld>
            <a:endParaRPr lang="en-US"/>
          </a:p>
        </p:txBody>
      </p:sp>
    </p:spTree>
    <p:extLst>
      <p:ext uri="{BB962C8B-B14F-4D97-AF65-F5344CB8AC3E}">
        <p14:creationId xmlns:p14="http://schemas.microsoft.com/office/powerpoint/2010/main" val="4714825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BEDF8-B0DB-C544-9397-EB4CA962B723}"/>
              </a:ext>
            </a:extLst>
          </p:cNvPr>
          <p:cNvSpPr>
            <a:spLocks noGrp="1"/>
          </p:cNvSpPr>
          <p:nvPr>
            <p:ph type="title"/>
          </p:nvPr>
        </p:nvSpPr>
        <p:spPr>
          <a:xfrm>
            <a:off x="628650" y="78379"/>
            <a:ext cx="7886700" cy="580346"/>
          </a:xfrm>
        </p:spPr>
        <p:txBody>
          <a:bodyPr>
            <a:normAutofit/>
          </a:bodyPr>
          <a:lstStyle/>
          <a:p>
            <a:r>
              <a:rPr lang="en-US" sz="2800" b="1" dirty="0"/>
              <a:t>How we bring our values in ICANN policy processes? </a:t>
            </a:r>
          </a:p>
        </p:txBody>
      </p:sp>
      <p:sp>
        <p:nvSpPr>
          <p:cNvPr id="3" name="Content Placeholder 2">
            <a:extLst>
              <a:ext uri="{FF2B5EF4-FFF2-40B4-BE49-F238E27FC236}">
                <a16:creationId xmlns:a16="http://schemas.microsoft.com/office/drawing/2014/main" id="{50EA2437-19D0-2246-B12A-20F4027BEEA4}"/>
              </a:ext>
            </a:extLst>
          </p:cNvPr>
          <p:cNvSpPr>
            <a:spLocks noGrp="1"/>
          </p:cNvSpPr>
          <p:nvPr>
            <p:ph idx="1"/>
          </p:nvPr>
        </p:nvSpPr>
        <p:spPr>
          <a:xfrm>
            <a:off x="628650" y="1084217"/>
            <a:ext cx="7886700" cy="5092746"/>
          </a:xfrm>
        </p:spPr>
        <p:txBody>
          <a:bodyPr>
            <a:normAutofit lnSpcReduction="10000"/>
          </a:bodyPr>
          <a:lstStyle/>
          <a:p>
            <a:r>
              <a:rPr lang="en-US" sz="2400" dirty="0"/>
              <a:t>Elected 6 members of the GNSO council </a:t>
            </a:r>
          </a:p>
          <a:p>
            <a:pPr marL="542925" indent="-141288">
              <a:buNone/>
            </a:pPr>
            <a:r>
              <a:rPr lang="en-US" sz="2400" dirty="0"/>
              <a:t>- Through the GNSO Non-Contracted Parties House (NCPH) elect 1 Director to the ICANN Board</a:t>
            </a:r>
          </a:p>
          <a:p>
            <a:r>
              <a:rPr lang="en-US" sz="2400" dirty="0"/>
              <a:t>NCUC/NPOC/NCSG members get involved in Policy Development Processes </a:t>
            </a:r>
          </a:p>
          <a:p>
            <a:r>
              <a:rPr lang="en-US" sz="2400" dirty="0"/>
              <a:t>Monitoring ICANN activities/statements</a:t>
            </a:r>
          </a:p>
          <a:p>
            <a:r>
              <a:rPr lang="en-US" sz="2400" dirty="0"/>
              <a:t>Writing public comments and statements </a:t>
            </a:r>
          </a:p>
          <a:p>
            <a:r>
              <a:rPr lang="en-US" sz="2400" dirty="0"/>
              <a:t>Informing people about our work, why they should join by organizing:</a:t>
            </a:r>
          </a:p>
          <a:p>
            <a:pPr marL="582613" indent="-220663">
              <a:buFontTx/>
              <a:buChar char="-"/>
            </a:pPr>
            <a:r>
              <a:rPr lang="en-US" sz="2400" dirty="0"/>
              <a:t>Outreach events during regular ICANN meetings</a:t>
            </a:r>
          </a:p>
          <a:p>
            <a:pPr marL="582613" indent="-220663">
              <a:buFontTx/>
              <a:buChar char="-"/>
            </a:pPr>
            <a:endParaRPr lang="en-US" sz="2400" dirty="0"/>
          </a:p>
          <a:p>
            <a:pPr marL="582613" indent="-220663">
              <a:buFontTx/>
              <a:buChar char="-"/>
            </a:pPr>
            <a:r>
              <a:rPr lang="en-US" sz="2400" dirty="0"/>
              <a:t>Outreach events at various Internet governance conferences</a:t>
            </a:r>
          </a:p>
        </p:txBody>
      </p:sp>
      <p:sp>
        <p:nvSpPr>
          <p:cNvPr id="4" name="Date Placeholder 3">
            <a:extLst>
              <a:ext uri="{FF2B5EF4-FFF2-40B4-BE49-F238E27FC236}">
                <a16:creationId xmlns:a16="http://schemas.microsoft.com/office/drawing/2014/main" id="{00C38B65-48C6-CA40-BFDD-EA4B5C8171A5}"/>
              </a:ext>
            </a:extLst>
          </p:cNvPr>
          <p:cNvSpPr>
            <a:spLocks noGrp="1"/>
          </p:cNvSpPr>
          <p:nvPr>
            <p:ph type="dt" sz="half" idx="10"/>
          </p:nvPr>
        </p:nvSpPr>
        <p:spPr/>
        <p:txBody>
          <a:bodyPr/>
          <a:lstStyle/>
          <a:p>
            <a:fld id="{9CEF5D72-E065-8A44-A977-AF80140928A9}" type="datetime1">
              <a:rPr lang="en-US" smtClean="0"/>
              <a:t>10/14/18</a:t>
            </a:fld>
            <a:endParaRPr lang="en-US"/>
          </a:p>
        </p:txBody>
      </p:sp>
      <p:sp>
        <p:nvSpPr>
          <p:cNvPr id="5" name="Footer Placeholder 4">
            <a:extLst>
              <a:ext uri="{FF2B5EF4-FFF2-40B4-BE49-F238E27FC236}">
                <a16:creationId xmlns:a16="http://schemas.microsoft.com/office/drawing/2014/main" id="{C3B97555-51C1-8F44-B18E-B7F53E2BBA7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3F9CA2-EEAC-E34D-B7D3-475C5329A36D}"/>
              </a:ext>
            </a:extLst>
          </p:cNvPr>
          <p:cNvSpPr>
            <a:spLocks noGrp="1"/>
          </p:cNvSpPr>
          <p:nvPr>
            <p:ph type="sldNum" sz="quarter" idx="12"/>
          </p:nvPr>
        </p:nvSpPr>
        <p:spPr/>
        <p:txBody>
          <a:bodyPr/>
          <a:lstStyle/>
          <a:p>
            <a:fld id="{CD6E4A00-080A-AD4C-B5F8-B785704CA307}" type="slidenum">
              <a:rPr lang="en-US" smtClean="0"/>
              <a:t>7</a:t>
            </a:fld>
            <a:endParaRPr lang="en-US"/>
          </a:p>
        </p:txBody>
      </p:sp>
    </p:spTree>
    <p:extLst>
      <p:ext uri="{BB962C8B-B14F-4D97-AF65-F5344CB8AC3E}">
        <p14:creationId xmlns:p14="http://schemas.microsoft.com/office/powerpoint/2010/main" val="3030618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47C03D-3115-904F-9EC1-40F71060F12E}"/>
              </a:ext>
            </a:extLst>
          </p:cNvPr>
          <p:cNvSpPr>
            <a:spLocks noGrp="1"/>
          </p:cNvSpPr>
          <p:nvPr>
            <p:ph type="title"/>
          </p:nvPr>
        </p:nvSpPr>
        <p:spPr>
          <a:xfrm>
            <a:off x="628650" y="91438"/>
            <a:ext cx="7886700" cy="580346"/>
          </a:xfrm>
        </p:spPr>
        <p:txBody>
          <a:bodyPr/>
          <a:lstStyle/>
          <a:p>
            <a:r>
              <a:rPr lang="en-US" b="1" dirty="0"/>
              <a:t>Policy and Other Groups, Key Words </a:t>
            </a:r>
          </a:p>
        </p:txBody>
      </p:sp>
      <p:sp>
        <p:nvSpPr>
          <p:cNvPr id="3" name="Content Placeholder 2">
            <a:extLst>
              <a:ext uri="{FF2B5EF4-FFF2-40B4-BE49-F238E27FC236}">
                <a16:creationId xmlns:a16="http://schemas.microsoft.com/office/drawing/2014/main" id="{5FA92C5B-87C1-4F49-97AA-612411BADAF3}"/>
              </a:ext>
            </a:extLst>
          </p:cNvPr>
          <p:cNvSpPr>
            <a:spLocks noGrp="1"/>
          </p:cNvSpPr>
          <p:nvPr>
            <p:ph idx="1"/>
          </p:nvPr>
        </p:nvSpPr>
        <p:spPr>
          <a:xfrm>
            <a:off x="628650" y="995093"/>
            <a:ext cx="7886700" cy="5079138"/>
          </a:xfrm>
        </p:spPr>
        <p:txBody>
          <a:bodyPr>
            <a:normAutofit/>
          </a:bodyPr>
          <a:lstStyle/>
          <a:p>
            <a:r>
              <a:rPr lang="en-US" dirty="0"/>
              <a:t>ICANN meetings can be confusing so use these tips to find your way:</a:t>
            </a:r>
          </a:p>
          <a:p>
            <a:r>
              <a:rPr lang="en-US" dirty="0"/>
              <a:t>Look for GNSO Council meetings (we belong to GNSO, we can observe their work and discussions).</a:t>
            </a:r>
          </a:p>
          <a:p>
            <a:r>
              <a:rPr lang="en-US" dirty="0"/>
              <a:t>Look for the acronym “PDP” if you want to attend policy development sessions. PDPs are created by the GNSO, open to everyone but the final policy outcome will need to be voted on by GNSO council members. </a:t>
            </a:r>
          </a:p>
          <a:p>
            <a:r>
              <a:rPr lang="en-US" dirty="0"/>
              <a:t>Look for the acronym “CCWG” if you want to attend sessions that discuss issues that are not PDP issues but issues that all the groups at ICANN have chartered to work on, for example accountability of ICANN or ICANN in Internet Governance. </a:t>
            </a:r>
          </a:p>
          <a:p>
            <a:r>
              <a:rPr lang="en-US" dirty="0"/>
              <a:t>Cross Community session or “CC” are more of a debate and conversation sessions. Policy decisions will not be taken there. They are normally based on topics of CCWGs or PDPs.</a:t>
            </a:r>
          </a:p>
          <a:p>
            <a:endParaRPr lang="en-US" dirty="0"/>
          </a:p>
        </p:txBody>
      </p:sp>
      <p:sp>
        <p:nvSpPr>
          <p:cNvPr id="4" name="Date Placeholder 3">
            <a:extLst>
              <a:ext uri="{FF2B5EF4-FFF2-40B4-BE49-F238E27FC236}">
                <a16:creationId xmlns:a16="http://schemas.microsoft.com/office/drawing/2014/main" id="{8A6C99CB-7B01-FE49-83AF-B2F219DEEF3D}"/>
              </a:ext>
            </a:extLst>
          </p:cNvPr>
          <p:cNvSpPr>
            <a:spLocks noGrp="1"/>
          </p:cNvSpPr>
          <p:nvPr>
            <p:ph type="dt" sz="half" idx="10"/>
          </p:nvPr>
        </p:nvSpPr>
        <p:spPr/>
        <p:txBody>
          <a:bodyPr/>
          <a:lstStyle/>
          <a:p>
            <a:fld id="{4FAE4B01-F3FB-6840-BAFE-58A77D879B7C}" type="datetime1">
              <a:rPr lang="en-US" smtClean="0"/>
              <a:t>10/14/18</a:t>
            </a:fld>
            <a:endParaRPr lang="en-US"/>
          </a:p>
        </p:txBody>
      </p:sp>
      <p:sp>
        <p:nvSpPr>
          <p:cNvPr id="5" name="Footer Placeholder 4">
            <a:extLst>
              <a:ext uri="{FF2B5EF4-FFF2-40B4-BE49-F238E27FC236}">
                <a16:creationId xmlns:a16="http://schemas.microsoft.com/office/drawing/2014/main" id="{D87838F2-AABF-C849-A3DB-7DB8846C47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4F6060-6621-4647-A6BC-17FA2AC3D335}"/>
              </a:ext>
            </a:extLst>
          </p:cNvPr>
          <p:cNvSpPr>
            <a:spLocks noGrp="1"/>
          </p:cNvSpPr>
          <p:nvPr>
            <p:ph type="sldNum" sz="quarter" idx="12"/>
          </p:nvPr>
        </p:nvSpPr>
        <p:spPr/>
        <p:txBody>
          <a:bodyPr/>
          <a:lstStyle/>
          <a:p>
            <a:fld id="{CD6E4A00-080A-AD4C-B5F8-B785704CA307}" type="slidenum">
              <a:rPr lang="en-US" smtClean="0"/>
              <a:t>8</a:t>
            </a:fld>
            <a:endParaRPr lang="en-US"/>
          </a:p>
        </p:txBody>
      </p:sp>
    </p:spTree>
    <p:extLst>
      <p:ext uri="{BB962C8B-B14F-4D97-AF65-F5344CB8AC3E}">
        <p14:creationId xmlns:p14="http://schemas.microsoft.com/office/powerpoint/2010/main" val="16982483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BEDF8-B0DB-C544-9397-EB4CA962B723}"/>
              </a:ext>
            </a:extLst>
          </p:cNvPr>
          <p:cNvSpPr>
            <a:spLocks noGrp="1"/>
          </p:cNvSpPr>
          <p:nvPr>
            <p:ph type="title"/>
          </p:nvPr>
        </p:nvSpPr>
        <p:spPr>
          <a:xfrm>
            <a:off x="628650" y="91438"/>
            <a:ext cx="7886700" cy="528095"/>
          </a:xfrm>
        </p:spPr>
        <p:txBody>
          <a:bodyPr>
            <a:normAutofit fontScale="90000"/>
          </a:bodyPr>
          <a:lstStyle/>
          <a:p>
            <a:r>
              <a:rPr lang="en-US" b="1" dirty="0"/>
              <a:t>What are we going to do at ICANN 63?</a:t>
            </a:r>
          </a:p>
        </p:txBody>
      </p:sp>
      <p:sp>
        <p:nvSpPr>
          <p:cNvPr id="3" name="Content Placeholder 2">
            <a:extLst>
              <a:ext uri="{FF2B5EF4-FFF2-40B4-BE49-F238E27FC236}">
                <a16:creationId xmlns:a16="http://schemas.microsoft.com/office/drawing/2014/main" id="{50EA2437-19D0-2246-B12A-20F4027BEEA4}"/>
              </a:ext>
            </a:extLst>
          </p:cNvPr>
          <p:cNvSpPr>
            <a:spLocks noGrp="1"/>
          </p:cNvSpPr>
          <p:nvPr>
            <p:ph idx="1"/>
          </p:nvPr>
        </p:nvSpPr>
        <p:spPr>
          <a:xfrm>
            <a:off x="628650" y="1084220"/>
            <a:ext cx="7886700" cy="4924697"/>
          </a:xfrm>
        </p:spPr>
        <p:txBody>
          <a:bodyPr>
            <a:normAutofit fontScale="85000" lnSpcReduction="20000"/>
          </a:bodyPr>
          <a:lstStyle/>
          <a:p>
            <a:pPr marL="0" indent="0">
              <a:buNone/>
            </a:pPr>
            <a:r>
              <a:rPr lang="en-US" b="1" dirty="0"/>
              <a:t>1. Advocate for strong data protection for domain name registrants in registration directory through :</a:t>
            </a:r>
          </a:p>
          <a:p>
            <a:r>
              <a:rPr lang="en-US" dirty="0"/>
              <a:t>Expedited Policy Development Process</a:t>
            </a:r>
          </a:p>
          <a:p>
            <a:r>
              <a:rPr lang="en-US" dirty="0"/>
              <a:t>Attending Cross Community session on GDPR</a:t>
            </a:r>
          </a:p>
          <a:p>
            <a:r>
              <a:rPr lang="en-US" dirty="0"/>
              <a:t>Discuss with the governments why privacy is important in WHOIS</a:t>
            </a:r>
          </a:p>
          <a:p>
            <a:pPr marL="0" indent="0">
              <a:buNone/>
            </a:pPr>
            <a:endParaRPr lang="en-US" dirty="0"/>
          </a:p>
          <a:p>
            <a:pPr marL="0" indent="0">
              <a:buNone/>
            </a:pPr>
            <a:r>
              <a:rPr lang="en-US" b="1" dirty="0"/>
              <a:t>2. Less politicization of the DNS/less trademark overreach</a:t>
            </a:r>
          </a:p>
          <a:p>
            <a:pPr marL="0" indent="0">
              <a:buNone/>
            </a:pPr>
            <a:r>
              <a:rPr lang="en-US" dirty="0"/>
              <a:t>[Politicization of DNS happens when delegation of generic names in domain name space becomes a political matter]</a:t>
            </a:r>
          </a:p>
          <a:p>
            <a:r>
              <a:rPr lang="en-US" dirty="0"/>
              <a:t>Attend cross community and related PDP meetings related to New </a:t>
            </a:r>
            <a:r>
              <a:rPr lang="en-US" dirty="0" err="1"/>
              <a:t>gTLDs</a:t>
            </a:r>
            <a:r>
              <a:rPr lang="en-US" dirty="0"/>
              <a:t> sub pro. (the group that decides under what conditions the new generic names should be allocated, new generic names for example are .Papaya)</a:t>
            </a:r>
          </a:p>
          <a:p>
            <a:pPr marL="0" indent="0">
              <a:buNone/>
            </a:pPr>
            <a:endParaRPr lang="en-US" dirty="0"/>
          </a:p>
          <a:p>
            <a:pPr marL="0" indent="0">
              <a:buNone/>
            </a:pPr>
            <a:r>
              <a:rPr lang="en-US" b="1" dirty="0"/>
              <a:t>3. Prevent ICANN from becoming a content regulator </a:t>
            </a:r>
          </a:p>
          <a:p>
            <a:r>
              <a:rPr lang="en-US" dirty="0"/>
              <a:t>DNS abuse initiatives sometimes can lead to content regulation</a:t>
            </a:r>
          </a:p>
          <a:p>
            <a:r>
              <a:rPr lang="en-US" dirty="0"/>
              <a:t>Our goal is to keep the definition of DNS abuse technical</a:t>
            </a:r>
          </a:p>
          <a:p>
            <a:r>
              <a:rPr lang="en-US" dirty="0"/>
              <a:t>Follow the DNS abuse sessions during ICANN 63 and update NCSG</a:t>
            </a:r>
          </a:p>
          <a:p>
            <a:pPr marL="0" indent="0">
              <a:buNone/>
            </a:pPr>
            <a:endParaRPr lang="en-US" dirty="0"/>
          </a:p>
        </p:txBody>
      </p:sp>
      <p:sp>
        <p:nvSpPr>
          <p:cNvPr id="4" name="Date Placeholder 3">
            <a:extLst>
              <a:ext uri="{FF2B5EF4-FFF2-40B4-BE49-F238E27FC236}">
                <a16:creationId xmlns:a16="http://schemas.microsoft.com/office/drawing/2014/main" id="{00C38B65-48C6-CA40-BFDD-EA4B5C8171A5}"/>
              </a:ext>
            </a:extLst>
          </p:cNvPr>
          <p:cNvSpPr>
            <a:spLocks noGrp="1"/>
          </p:cNvSpPr>
          <p:nvPr>
            <p:ph type="dt" sz="half" idx="10"/>
          </p:nvPr>
        </p:nvSpPr>
        <p:spPr/>
        <p:txBody>
          <a:bodyPr/>
          <a:lstStyle/>
          <a:p>
            <a:fld id="{9CEF5D72-E065-8A44-A977-AF80140928A9}" type="datetime1">
              <a:rPr lang="en-US" smtClean="0"/>
              <a:t>10/14/18</a:t>
            </a:fld>
            <a:endParaRPr lang="en-US"/>
          </a:p>
        </p:txBody>
      </p:sp>
      <p:sp>
        <p:nvSpPr>
          <p:cNvPr id="5" name="Footer Placeholder 4">
            <a:extLst>
              <a:ext uri="{FF2B5EF4-FFF2-40B4-BE49-F238E27FC236}">
                <a16:creationId xmlns:a16="http://schemas.microsoft.com/office/drawing/2014/main" id="{C3B97555-51C1-8F44-B18E-B7F53E2BBA7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3F9CA2-EEAC-E34D-B7D3-475C5329A36D}"/>
              </a:ext>
            </a:extLst>
          </p:cNvPr>
          <p:cNvSpPr>
            <a:spLocks noGrp="1"/>
          </p:cNvSpPr>
          <p:nvPr>
            <p:ph type="sldNum" sz="quarter" idx="12"/>
          </p:nvPr>
        </p:nvSpPr>
        <p:spPr/>
        <p:txBody>
          <a:bodyPr/>
          <a:lstStyle/>
          <a:p>
            <a:fld id="{CD6E4A00-080A-AD4C-B5F8-B785704CA307}" type="slidenum">
              <a:rPr lang="en-US" smtClean="0"/>
              <a:t>9</a:t>
            </a:fld>
            <a:endParaRPr lang="en-US"/>
          </a:p>
        </p:txBody>
      </p:sp>
    </p:spTree>
    <p:extLst>
      <p:ext uri="{BB962C8B-B14F-4D97-AF65-F5344CB8AC3E}">
        <p14:creationId xmlns:p14="http://schemas.microsoft.com/office/powerpoint/2010/main" val="1476205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25521-B05C-1749-B382-1CF812489A9C}"/>
              </a:ext>
            </a:extLst>
          </p:cNvPr>
          <p:cNvSpPr>
            <a:spLocks noGrp="1"/>
          </p:cNvSpPr>
          <p:nvPr>
            <p:ph type="title"/>
          </p:nvPr>
        </p:nvSpPr>
        <p:spPr/>
        <p:txBody>
          <a:bodyPr/>
          <a:lstStyle/>
          <a:p>
            <a:r>
              <a:rPr lang="en-US" dirty="0"/>
              <a:t>Relevant PDP meetings </a:t>
            </a:r>
          </a:p>
        </p:txBody>
      </p:sp>
      <p:sp>
        <p:nvSpPr>
          <p:cNvPr id="3" name="Content Placeholder 2">
            <a:extLst>
              <a:ext uri="{FF2B5EF4-FFF2-40B4-BE49-F238E27FC236}">
                <a16:creationId xmlns:a16="http://schemas.microsoft.com/office/drawing/2014/main" id="{8270C07F-56F5-3A4A-9734-FBEF860A2AB3}"/>
              </a:ext>
            </a:extLst>
          </p:cNvPr>
          <p:cNvSpPr>
            <a:spLocks noGrp="1"/>
          </p:cNvSpPr>
          <p:nvPr>
            <p:ph idx="1"/>
          </p:nvPr>
        </p:nvSpPr>
        <p:spPr/>
        <p:txBody>
          <a:bodyPr/>
          <a:lstStyle/>
          <a:p>
            <a:r>
              <a:rPr lang="en-US" dirty="0"/>
              <a:t>PDP Working Group Meetings Temporary Specification for gTLD Registration Data </a:t>
            </a:r>
          </a:p>
          <a:p>
            <a:pPr lvl="1"/>
            <a:r>
              <a:rPr lang="en-US" dirty="0"/>
              <a:t>Implications: privacy</a:t>
            </a:r>
          </a:p>
          <a:p>
            <a:pPr marL="0" indent="0">
              <a:buNone/>
            </a:pPr>
            <a:endParaRPr lang="en-US" dirty="0"/>
          </a:p>
          <a:p>
            <a:r>
              <a:rPr lang="en-US" dirty="0"/>
              <a:t>New gTLD Subsequent Procedures</a:t>
            </a:r>
          </a:p>
          <a:p>
            <a:pPr lvl="1"/>
            <a:r>
              <a:rPr lang="en-US" dirty="0"/>
              <a:t>Implications: </a:t>
            </a:r>
            <a:r>
              <a:rPr lang="en-US" dirty="0" err="1"/>
              <a:t>Gov</a:t>
            </a:r>
            <a:r>
              <a:rPr lang="en-US" dirty="0"/>
              <a:t> overreach/stringent criteria for applications</a:t>
            </a:r>
          </a:p>
          <a:p>
            <a:pPr marL="0" indent="0">
              <a:buNone/>
            </a:pPr>
            <a:endParaRPr lang="en-US" dirty="0"/>
          </a:p>
          <a:p>
            <a:r>
              <a:rPr lang="en-US" dirty="0"/>
              <a:t>Review of All Rights Protection Mechanisms in All gTLD</a:t>
            </a:r>
          </a:p>
          <a:p>
            <a:pPr lvl="1"/>
            <a:r>
              <a:rPr lang="en-US" dirty="0"/>
              <a:t>Implications: Trademark overreach</a:t>
            </a:r>
          </a:p>
        </p:txBody>
      </p:sp>
      <p:sp>
        <p:nvSpPr>
          <p:cNvPr id="4" name="Date Placeholder 3">
            <a:extLst>
              <a:ext uri="{FF2B5EF4-FFF2-40B4-BE49-F238E27FC236}">
                <a16:creationId xmlns:a16="http://schemas.microsoft.com/office/drawing/2014/main" id="{9F335AD9-4E09-9B42-B948-29E03C561480}"/>
              </a:ext>
            </a:extLst>
          </p:cNvPr>
          <p:cNvSpPr>
            <a:spLocks noGrp="1"/>
          </p:cNvSpPr>
          <p:nvPr>
            <p:ph type="dt" sz="half" idx="10"/>
          </p:nvPr>
        </p:nvSpPr>
        <p:spPr/>
        <p:txBody>
          <a:bodyPr/>
          <a:lstStyle/>
          <a:p>
            <a:fld id="{397FD245-6EA3-D849-B493-4DBDE133BBA1}" type="datetime1">
              <a:rPr lang="en-US" smtClean="0"/>
              <a:t>10/15/18</a:t>
            </a:fld>
            <a:endParaRPr lang="en-US"/>
          </a:p>
        </p:txBody>
      </p:sp>
      <p:sp>
        <p:nvSpPr>
          <p:cNvPr id="5" name="Footer Placeholder 4">
            <a:extLst>
              <a:ext uri="{FF2B5EF4-FFF2-40B4-BE49-F238E27FC236}">
                <a16:creationId xmlns:a16="http://schemas.microsoft.com/office/drawing/2014/main" id="{74F8AA12-F6EF-D540-86AA-0A13A9A264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A7274C-ACC4-4640-AE14-FBC699DE0503}"/>
              </a:ext>
            </a:extLst>
          </p:cNvPr>
          <p:cNvSpPr>
            <a:spLocks noGrp="1"/>
          </p:cNvSpPr>
          <p:nvPr>
            <p:ph type="sldNum" sz="quarter" idx="12"/>
          </p:nvPr>
        </p:nvSpPr>
        <p:spPr/>
        <p:txBody>
          <a:bodyPr/>
          <a:lstStyle/>
          <a:p>
            <a:fld id="{CD6E4A00-080A-AD4C-B5F8-B785704CA307}" type="slidenum">
              <a:rPr lang="en-US" smtClean="0"/>
              <a:t>10</a:t>
            </a:fld>
            <a:endParaRPr lang="en-US"/>
          </a:p>
        </p:txBody>
      </p:sp>
    </p:spTree>
    <p:extLst>
      <p:ext uri="{BB962C8B-B14F-4D97-AF65-F5344CB8AC3E}">
        <p14:creationId xmlns:p14="http://schemas.microsoft.com/office/powerpoint/2010/main" val="27701151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69DA12-96F8-3048-8C33-CEE0D8169BCD}"/>
              </a:ext>
            </a:extLst>
          </p:cNvPr>
          <p:cNvSpPr>
            <a:spLocks noGrp="1"/>
          </p:cNvSpPr>
          <p:nvPr>
            <p:ph type="title"/>
          </p:nvPr>
        </p:nvSpPr>
        <p:spPr>
          <a:xfrm>
            <a:off x="628649" y="52250"/>
            <a:ext cx="8384722" cy="619533"/>
          </a:xfrm>
        </p:spPr>
        <p:txBody>
          <a:bodyPr>
            <a:noAutofit/>
          </a:bodyPr>
          <a:lstStyle/>
          <a:p>
            <a:r>
              <a:rPr lang="en-US" sz="2600" b="1" dirty="0"/>
              <a:t>NCSG meeting with  the Contracted Parties (registries/registrars)</a:t>
            </a:r>
          </a:p>
        </p:txBody>
      </p:sp>
      <p:sp>
        <p:nvSpPr>
          <p:cNvPr id="3" name="Content Placeholder 2">
            <a:extLst>
              <a:ext uri="{FF2B5EF4-FFF2-40B4-BE49-F238E27FC236}">
                <a16:creationId xmlns:a16="http://schemas.microsoft.com/office/drawing/2014/main" id="{1CA84E16-6E7F-2B48-82C3-2A832759DBB3}"/>
              </a:ext>
            </a:extLst>
          </p:cNvPr>
          <p:cNvSpPr>
            <a:spLocks noGrp="1"/>
          </p:cNvSpPr>
          <p:nvPr>
            <p:ph idx="1"/>
          </p:nvPr>
        </p:nvSpPr>
        <p:spPr>
          <a:xfrm>
            <a:off x="628650" y="1110345"/>
            <a:ext cx="7886700" cy="4506686"/>
          </a:xfrm>
        </p:spPr>
        <p:txBody>
          <a:bodyPr>
            <a:normAutofit/>
          </a:bodyPr>
          <a:lstStyle/>
          <a:p>
            <a:pPr marL="0" indent="0">
              <a:spcBef>
                <a:spcPts val="600"/>
              </a:spcBef>
              <a:buNone/>
            </a:pPr>
            <a:r>
              <a:rPr lang="en-US" sz="2200" dirty="0"/>
              <a:t>Meetings with Contracted Party House (registries and registrars):</a:t>
            </a:r>
          </a:p>
          <a:p>
            <a:pPr lvl="1">
              <a:spcBef>
                <a:spcPts val="600"/>
              </a:spcBef>
            </a:pPr>
            <a:r>
              <a:rPr lang="en-US" sz="2200" dirty="0"/>
              <a:t>We will meet with the Contracted Party House (the generic name registries and the registrars that register domain names) </a:t>
            </a:r>
          </a:p>
          <a:p>
            <a:pPr lvl="2">
              <a:spcBef>
                <a:spcPts val="600"/>
              </a:spcBef>
              <a:buFontTx/>
              <a:buChar char="-"/>
            </a:pPr>
            <a:r>
              <a:rPr lang="en-US" sz="2200" dirty="0"/>
              <a:t>privacy of domain name registrants </a:t>
            </a:r>
          </a:p>
          <a:p>
            <a:pPr lvl="2">
              <a:spcBef>
                <a:spcPts val="600"/>
              </a:spcBef>
              <a:buFontTx/>
              <a:buChar char="-"/>
            </a:pPr>
            <a:r>
              <a:rPr lang="en-US" sz="2200" dirty="0"/>
              <a:t>implementation of a new domain name data registry called RDAP</a:t>
            </a:r>
          </a:p>
          <a:p>
            <a:pPr lvl="2">
              <a:spcBef>
                <a:spcPts val="600"/>
              </a:spcBef>
              <a:buFontTx/>
              <a:buChar char="-"/>
            </a:pPr>
            <a:endParaRPr lang="en-US" sz="2200" dirty="0"/>
          </a:p>
          <a:p>
            <a:pPr marL="0" indent="0">
              <a:spcBef>
                <a:spcPts val="600"/>
              </a:spcBef>
              <a:buNone/>
            </a:pPr>
            <a:endParaRPr lang="en-US" sz="2800" dirty="0"/>
          </a:p>
          <a:p>
            <a:pPr marL="803275" lvl="2" indent="-117475">
              <a:spcBef>
                <a:spcPts val="600"/>
              </a:spcBef>
              <a:buNone/>
            </a:pPr>
            <a:endParaRPr lang="en-US" sz="2200" dirty="0"/>
          </a:p>
        </p:txBody>
      </p:sp>
      <p:sp>
        <p:nvSpPr>
          <p:cNvPr id="4" name="Date Placeholder 3">
            <a:extLst>
              <a:ext uri="{FF2B5EF4-FFF2-40B4-BE49-F238E27FC236}">
                <a16:creationId xmlns:a16="http://schemas.microsoft.com/office/drawing/2014/main" id="{427ECFD4-B869-754F-82E4-1D2A965F1B17}"/>
              </a:ext>
            </a:extLst>
          </p:cNvPr>
          <p:cNvSpPr>
            <a:spLocks noGrp="1"/>
          </p:cNvSpPr>
          <p:nvPr>
            <p:ph type="dt" sz="half" idx="10"/>
          </p:nvPr>
        </p:nvSpPr>
        <p:spPr/>
        <p:txBody>
          <a:bodyPr/>
          <a:lstStyle/>
          <a:p>
            <a:fld id="{8F64E665-F304-C843-B31C-7E326125495D}" type="datetime1">
              <a:rPr lang="en-US" smtClean="0"/>
              <a:t>10/14/18</a:t>
            </a:fld>
            <a:endParaRPr lang="en-US"/>
          </a:p>
        </p:txBody>
      </p:sp>
      <p:sp>
        <p:nvSpPr>
          <p:cNvPr id="5" name="Footer Placeholder 4">
            <a:extLst>
              <a:ext uri="{FF2B5EF4-FFF2-40B4-BE49-F238E27FC236}">
                <a16:creationId xmlns:a16="http://schemas.microsoft.com/office/drawing/2014/main" id="{7951ED08-0783-A642-A2B4-6C79284DD2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00C7A0-F9AA-824A-9903-4F5465E151DA}"/>
              </a:ext>
            </a:extLst>
          </p:cNvPr>
          <p:cNvSpPr>
            <a:spLocks noGrp="1"/>
          </p:cNvSpPr>
          <p:nvPr>
            <p:ph type="sldNum" sz="quarter" idx="12"/>
          </p:nvPr>
        </p:nvSpPr>
        <p:spPr/>
        <p:txBody>
          <a:bodyPr/>
          <a:lstStyle/>
          <a:p>
            <a:fld id="{CD6E4A00-080A-AD4C-B5F8-B785704CA307}" type="slidenum">
              <a:rPr lang="en-US" smtClean="0"/>
              <a:t>11</a:t>
            </a:fld>
            <a:endParaRPr lang="en-US"/>
          </a:p>
        </p:txBody>
      </p:sp>
    </p:spTree>
    <p:extLst>
      <p:ext uri="{BB962C8B-B14F-4D97-AF65-F5344CB8AC3E}">
        <p14:creationId xmlns:p14="http://schemas.microsoft.com/office/powerpoint/2010/main" val="1401751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227F9-F2D9-2E48-ACB0-5FF310B25A30}"/>
              </a:ext>
            </a:extLst>
          </p:cNvPr>
          <p:cNvSpPr>
            <a:spLocks noGrp="1"/>
          </p:cNvSpPr>
          <p:nvPr>
            <p:ph type="title"/>
          </p:nvPr>
        </p:nvSpPr>
        <p:spPr>
          <a:xfrm>
            <a:off x="628650" y="143692"/>
            <a:ext cx="7886700" cy="515032"/>
          </a:xfrm>
        </p:spPr>
        <p:txBody>
          <a:bodyPr>
            <a:normAutofit fontScale="90000"/>
          </a:bodyPr>
          <a:lstStyle/>
          <a:p>
            <a:r>
              <a:rPr lang="en-US" b="1" dirty="0"/>
              <a:t>GAC and NCSG</a:t>
            </a:r>
          </a:p>
        </p:txBody>
      </p:sp>
      <p:sp>
        <p:nvSpPr>
          <p:cNvPr id="3" name="Content Placeholder 2">
            <a:extLst>
              <a:ext uri="{FF2B5EF4-FFF2-40B4-BE49-F238E27FC236}">
                <a16:creationId xmlns:a16="http://schemas.microsoft.com/office/drawing/2014/main" id="{CB578E15-BCA4-2E49-8B4F-B1CDECF05ECC}"/>
              </a:ext>
            </a:extLst>
          </p:cNvPr>
          <p:cNvSpPr>
            <a:spLocks noGrp="1"/>
          </p:cNvSpPr>
          <p:nvPr>
            <p:ph idx="1"/>
          </p:nvPr>
        </p:nvSpPr>
        <p:spPr/>
        <p:txBody>
          <a:bodyPr/>
          <a:lstStyle/>
          <a:p>
            <a:r>
              <a:rPr lang="en-US" dirty="0"/>
              <a:t>Johan </a:t>
            </a:r>
            <a:r>
              <a:rPr lang="en-US" dirty="0" err="1"/>
              <a:t>Julf</a:t>
            </a:r>
            <a:r>
              <a:rPr lang="en-US" dirty="0"/>
              <a:t> </a:t>
            </a:r>
            <a:r>
              <a:rPr lang="en-US" dirty="0" err="1"/>
              <a:t>Helsingius</a:t>
            </a:r>
            <a:r>
              <a:rPr lang="en-US" dirty="0"/>
              <a:t>, the GNSO liaison to GAC and NCSG member will be there </a:t>
            </a:r>
          </a:p>
          <a:p>
            <a:r>
              <a:rPr lang="en-US" dirty="0"/>
              <a:t>We will discuss our perspective on Domain name registrants privacy, GDPR and what we want to achieve </a:t>
            </a:r>
          </a:p>
        </p:txBody>
      </p:sp>
      <p:sp>
        <p:nvSpPr>
          <p:cNvPr id="4" name="Date Placeholder 3">
            <a:extLst>
              <a:ext uri="{FF2B5EF4-FFF2-40B4-BE49-F238E27FC236}">
                <a16:creationId xmlns:a16="http://schemas.microsoft.com/office/drawing/2014/main" id="{A68C63EA-B7E6-CA46-B93D-63152E46716D}"/>
              </a:ext>
            </a:extLst>
          </p:cNvPr>
          <p:cNvSpPr>
            <a:spLocks noGrp="1"/>
          </p:cNvSpPr>
          <p:nvPr>
            <p:ph type="dt" sz="half" idx="10"/>
          </p:nvPr>
        </p:nvSpPr>
        <p:spPr/>
        <p:txBody>
          <a:bodyPr/>
          <a:lstStyle/>
          <a:p>
            <a:fld id="{3321445B-65FC-B041-95D6-C48A68618353}" type="datetime1">
              <a:rPr lang="en-US" smtClean="0"/>
              <a:t>10/14/18</a:t>
            </a:fld>
            <a:endParaRPr lang="en-US"/>
          </a:p>
        </p:txBody>
      </p:sp>
      <p:sp>
        <p:nvSpPr>
          <p:cNvPr id="5" name="Footer Placeholder 4">
            <a:extLst>
              <a:ext uri="{FF2B5EF4-FFF2-40B4-BE49-F238E27FC236}">
                <a16:creationId xmlns:a16="http://schemas.microsoft.com/office/drawing/2014/main" id="{DBF2A917-A26A-CD48-B71D-64C2CE45C2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5E6A334-2E3E-5B4A-9510-F76DF667BEFA}"/>
              </a:ext>
            </a:extLst>
          </p:cNvPr>
          <p:cNvSpPr>
            <a:spLocks noGrp="1"/>
          </p:cNvSpPr>
          <p:nvPr>
            <p:ph type="sldNum" sz="quarter" idx="12"/>
          </p:nvPr>
        </p:nvSpPr>
        <p:spPr/>
        <p:txBody>
          <a:bodyPr/>
          <a:lstStyle/>
          <a:p>
            <a:fld id="{CD6E4A00-080A-AD4C-B5F8-B785704CA307}" type="slidenum">
              <a:rPr lang="en-US" smtClean="0"/>
              <a:t>12</a:t>
            </a:fld>
            <a:endParaRPr lang="en-US"/>
          </a:p>
        </p:txBody>
      </p:sp>
    </p:spTree>
    <p:extLst>
      <p:ext uri="{BB962C8B-B14F-4D97-AF65-F5344CB8AC3E}">
        <p14:creationId xmlns:p14="http://schemas.microsoft.com/office/powerpoint/2010/main" val="9100470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57F244-505A-EE48-AAC3-FA1E8EAC1B2F}"/>
              </a:ext>
            </a:extLst>
          </p:cNvPr>
          <p:cNvSpPr>
            <a:spLocks noGrp="1"/>
          </p:cNvSpPr>
          <p:nvPr>
            <p:ph type="title"/>
          </p:nvPr>
        </p:nvSpPr>
        <p:spPr/>
        <p:txBody>
          <a:bodyPr/>
          <a:lstStyle/>
          <a:p>
            <a:r>
              <a:rPr lang="en-US" dirty="0"/>
              <a:t>NCSG meeting with Board</a:t>
            </a:r>
          </a:p>
        </p:txBody>
      </p:sp>
      <p:sp>
        <p:nvSpPr>
          <p:cNvPr id="3" name="Content Placeholder 2">
            <a:extLst>
              <a:ext uri="{FF2B5EF4-FFF2-40B4-BE49-F238E27FC236}">
                <a16:creationId xmlns:a16="http://schemas.microsoft.com/office/drawing/2014/main" id="{9B4B3AA6-000C-F741-BDF6-595A683F31C5}"/>
              </a:ext>
            </a:extLst>
          </p:cNvPr>
          <p:cNvSpPr>
            <a:spLocks noGrp="1"/>
          </p:cNvSpPr>
          <p:nvPr>
            <p:ph idx="1"/>
          </p:nvPr>
        </p:nvSpPr>
        <p:spPr/>
        <p:txBody>
          <a:bodyPr/>
          <a:lstStyle/>
          <a:p>
            <a:pPr marL="0" indent="0">
              <a:buNone/>
            </a:pPr>
            <a:r>
              <a:rPr lang="en-US" dirty="0"/>
              <a:t>1. Does the Board keep track of finalized PDPs and public comments that it re-opens for the community?  What is the Board approach in not overburdening the community with tasks that were finalized? </a:t>
            </a:r>
          </a:p>
          <a:p>
            <a:pPr marL="0" indent="0">
              <a:buNone/>
            </a:pPr>
            <a:endParaRPr lang="en-US" dirty="0"/>
          </a:p>
          <a:p>
            <a:pPr marL="0" indent="0">
              <a:buNone/>
            </a:pPr>
            <a:r>
              <a:rPr lang="en-US" dirty="0"/>
              <a:t>2. Does the Board believe that the whole community wants a unified access model to registrants personal information in WHOIS? What is the Board approach in gauging consensus in the community? </a:t>
            </a:r>
          </a:p>
          <a:p>
            <a:pPr marL="0" indent="0">
              <a:buNone/>
            </a:pPr>
            <a:endParaRPr lang="en-US" dirty="0"/>
          </a:p>
          <a:p>
            <a:pPr marL="0" indent="0">
              <a:buNone/>
            </a:pPr>
            <a:r>
              <a:rPr lang="en-US" dirty="0"/>
              <a:t>3. Regarding ICANN Org’s Human Rights Impact Assessment, will A) the specific assessment methodology and B) an unredacted version of </a:t>
            </a:r>
            <a:r>
              <a:rPr lang="en-US" dirty="0" err="1"/>
              <a:t>Löning’s</a:t>
            </a:r>
            <a:r>
              <a:rPr lang="en-US" dirty="0"/>
              <a:t> final report be made publicly available for community review?</a:t>
            </a:r>
          </a:p>
          <a:p>
            <a:pPr marL="0" indent="0">
              <a:buNone/>
            </a:pPr>
            <a:endParaRPr lang="en-US" dirty="0"/>
          </a:p>
        </p:txBody>
      </p:sp>
      <p:sp>
        <p:nvSpPr>
          <p:cNvPr id="4" name="Date Placeholder 3">
            <a:extLst>
              <a:ext uri="{FF2B5EF4-FFF2-40B4-BE49-F238E27FC236}">
                <a16:creationId xmlns:a16="http://schemas.microsoft.com/office/drawing/2014/main" id="{ABC7071C-FB9F-CA43-93A7-7B111785BCB1}"/>
              </a:ext>
            </a:extLst>
          </p:cNvPr>
          <p:cNvSpPr>
            <a:spLocks noGrp="1"/>
          </p:cNvSpPr>
          <p:nvPr>
            <p:ph type="dt" sz="half" idx="10"/>
          </p:nvPr>
        </p:nvSpPr>
        <p:spPr/>
        <p:txBody>
          <a:bodyPr/>
          <a:lstStyle/>
          <a:p>
            <a:fld id="{5B1EEC6B-31F1-1D47-BCC8-EDBDA412977B}" type="datetime1">
              <a:rPr lang="en-US" smtClean="0"/>
              <a:t>10/15/18</a:t>
            </a:fld>
            <a:endParaRPr lang="en-US"/>
          </a:p>
        </p:txBody>
      </p:sp>
      <p:sp>
        <p:nvSpPr>
          <p:cNvPr id="5" name="Footer Placeholder 4">
            <a:extLst>
              <a:ext uri="{FF2B5EF4-FFF2-40B4-BE49-F238E27FC236}">
                <a16:creationId xmlns:a16="http://schemas.microsoft.com/office/drawing/2014/main" id="{0F00ECDE-41DC-5148-8EA9-7C9305DDCC8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2211B2-BEFC-6A4F-A47A-DADE067EB855}"/>
              </a:ext>
            </a:extLst>
          </p:cNvPr>
          <p:cNvSpPr>
            <a:spLocks noGrp="1"/>
          </p:cNvSpPr>
          <p:nvPr>
            <p:ph type="sldNum" sz="quarter" idx="12"/>
          </p:nvPr>
        </p:nvSpPr>
        <p:spPr/>
        <p:txBody>
          <a:bodyPr/>
          <a:lstStyle/>
          <a:p>
            <a:fld id="{CD6E4A00-080A-AD4C-B5F8-B785704CA307}" type="slidenum">
              <a:rPr lang="en-US" smtClean="0"/>
              <a:t>13</a:t>
            </a:fld>
            <a:endParaRPr lang="en-US"/>
          </a:p>
        </p:txBody>
      </p:sp>
    </p:spTree>
    <p:extLst>
      <p:ext uri="{BB962C8B-B14F-4D97-AF65-F5344CB8AC3E}">
        <p14:creationId xmlns:p14="http://schemas.microsoft.com/office/powerpoint/2010/main" val="6221930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A5628-50E7-C34F-9483-CE734D4FCB0E}"/>
              </a:ext>
            </a:extLst>
          </p:cNvPr>
          <p:cNvSpPr>
            <a:spLocks noGrp="1"/>
          </p:cNvSpPr>
          <p:nvPr>
            <p:ph type="title"/>
          </p:nvPr>
        </p:nvSpPr>
        <p:spPr>
          <a:xfrm>
            <a:off x="628650" y="91440"/>
            <a:ext cx="7886700" cy="580346"/>
          </a:xfrm>
        </p:spPr>
        <p:txBody>
          <a:bodyPr/>
          <a:lstStyle/>
          <a:p>
            <a:r>
              <a:rPr lang="en-US" b="1" dirty="0"/>
              <a:t>GNSO: NCSG - Policy Committee at ICANN63</a:t>
            </a:r>
          </a:p>
        </p:txBody>
      </p:sp>
      <p:sp>
        <p:nvSpPr>
          <p:cNvPr id="3" name="Content Placeholder 2">
            <a:extLst>
              <a:ext uri="{FF2B5EF4-FFF2-40B4-BE49-F238E27FC236}">
                <a16:creationId xmlns:a16="http://schemas.microsoft.com/office/drawing/2014/main" id="{3C1009E6-E585-704C-B1ED-425DD26E3170}"/>
              </a:ext>
            </a:extLst>
          </p:cNvPr>
          <p:cNvSpPr>
            <a:spLocks noGrp="1"/>
          </p:cNvSpPr>
          <p:nvPr>
            <p:ph idx="1"/>
          </p:nvPr>
        </p:nvSpPr>
        <p:spPr>
          <a:xfrm>
            <a:off x="628650" y="885099"/>
            <a:ext cx="7886700" cy="4351338"/>
          </a:xfrm>
        </p:spPr>
        <p:txBody>
          <a:bodyPr/>
          <a:lstStyle/>
          <a:p>
            <a:r>
              <a:rPr lang="en-US" dirty="0"/>
              <a:t>Discussions about GNSO Council meetings</a:t>
            </a:r>
          </a:p>
          <a:p>
            <a:r>
              <a:rPr lang="en-US" dirty="0"/>
              <a:t>Temporary specification : “This Temporary Specification for gTLD Registration Data (Temporary Specification) establishes temporary requirements to allow ICANN and gTLD registry operators and registrars to continue to comply with existing ICANN contractual requirements and community-developed policies in light of the GDPR.” This spec contractually obliges registries and registrars to take actions that  directly affect the privacy of domain name registration (read about it here: </a:t>
            </a:r>
            <a:r>
              <a:rPr lang="en-US" dirty="0">
                <a:hlinkClick r:id="rId2"/>
              </a:rPr>
              <a:t>https://www.icann.org/resources/pages/gtld-registration-data-specs-en</a:t>
            </a:r>
            <a:r>
              <a:rPr lang="en-US" dirty="0"/>
              <a:t>) </a:t>
            </a:r>
          </a:p>
          <a:p>
            <a:r>
              <a:rPr lang="en-US" dirty="0"/>
              <a:t>Other PDPs progress </a:t>
            </a:r>
          </a:p>
          <a:p>
            <a:r>
              <a:rPr lang="en-US" dirty="0"/>
              <a:t>AOB</a:t>
            </a:r>
          </a:p>
          <a:p>
            <a:endParaRPr lang="en-US" dirty="0"/>
          </a:p>
        </p:txBody>
      </p:sp>
      <p:sp>
        <p:nvSpPr>
          <p:cNvPr id="4" name="Date Placeholder 3">
            <a:extLst>
              <a:ext uri="{FF2B5EF4-FFF2-40B4-BE49-F238E27FC236}">
                <a16:creationId xmlns:a16="http://schemas.microsoft.com/office/drawing/2014/main" id="{2FFEDC4F-1F03-6345-B97F-28D01A3AA2B6}"/>
              </a:ext>
            </a:extLst>
          </p:cNvPr>
          <p:cNvSpPr>
            <a:spLocks noGrp="1"/>
          </p:cNvSpPr>
          <p:nvPr>
            <p:ph type="dt" sz="half" idx="10"/>
          </p:nvPr>
        </p:nvSpPr>
        <p:spPr/>
        <p:txBody>
          <a:bodyPr/>
          <a:lstStyle/>
          <a:p>
            <a:fld id="{DB589F22-A06C-164D-9D0A-781FF2DC7B58}" type="datetime1">
              <a:rPr lang="en-US" smtClean="0"/>
              <a:t>10/14/18</a:t>
            </a:fld>
            <a:endParaRPr lang="en-US"/>
          </a:p>
        </p:txBody>
      </p:sp>
      <p:sp>
        <p:nvSpPr>
          <p:cNvPr id="5" name="Footer Placeholder 4">
            <a:extLst>
              <a:ext uri="{FF2B5EF4-FFF2-40B4-BE49-F238E27FC236}">
                <a16:creationId xmlns:a16="http://schemas.microsoft.com/office/drawing/2014/main" id="{E840DE36-FD4A-9446-8201-9B0B220BD29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893A15-0393-5646-803E-523D6E83849F}"/>
              </a:ext>
            </a:extLst>
          </p:cNvPr>
          <p:cNvSpPr>
            <a:spLocks noGrp="1"/>
          </p:cNvSpPr>
          <p:nvPr>
            <p:ph type="sldNum" sz="quarter" idx="12"/>
          </p:nvPr>
        </p:nvSpPr>
        <p:spPr/>
        <p:txBody>
          <a:bodyPr/>
          <a:lstStyle/>
          <a:p>
            <a:fld id="{CD6E4A00-080A-AD4C-B5F8-B785704CA307}" type="slidenum">
              <a:rPr lang="en-US" smtClean="0"/>
              <a:t>14</a:t>
            </a:fld>
            <a:endParaRPr lang="en-US"/>
          </a:p>
        </p:txBody>
      </p:sp>
    </p:spTree>
    <p:extLst>
      <p:ext uri="{BB962C8B-B14F-4D97-AF65-F5344CB8AC3E}">
        <p14:creationId xmlns:p14="http://schemas.microsoft.com/office/powerpoint/2010/main" val="17043781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E0E319-1783-E849-A12A-1C62BC81A0F1}"/>
              </a:ext>
            </a:extLst>
          </p:cNvPr>
          <p:cNvSpPr>
            <a:spLocks noGrp="1"/>
          </p:cNvSpPr>
          <p:nvPr>
            <p:ph type="title"/>
          </p:nvPr>
        </p:nvSpPr>
        <p:spPr>
          <a:xfrm>
            <a:off x="628650" y="365126"/>
            <a:ext cx="7886700" cy="453581"/>
          </a:xfrm>
        </p:spPr>
        <p:txBody>
          <a:bodyPr>
            <a:normAutofit fontScale="90000"/>
          </a:bodyPr>
          <a:lstStyle/>
          <a:p>
            <a:r>
              <a:rPr lang="en-US" dirty="0"/>
              <a:t>NCSG Open Session</a:t>
            </a:r>
          </a:p>
        </p:txBody>
      </p:sp>
      <p:graphicFrame>
        <p:nvGraphicFramePr>
          <p:cNvPr id="7" name="Content Placeholder 6">
            <a:extLst>
              <a:ext uri="{FF2B5EF4-FFF2-40B4-BE49-F238E27FC236}">
                <a16:creationId xmlns:a16="http://schemas.microsoft.com/office/drawing/2014/main" id="{91D3FFC1-0EDF-CA43-873B-E491A5F0CDA6}"/>
              </a:ext>
            </a:extLst>
          </p:cNvPr>
          <p:cNvGraphicFramePr>
            <a:graphicFrameLocks noGrp="1"/>
          </p:cNvGraphicFramePr>
          <p:nvPr>
            <p:ph idx="1"/>
            <p:extLst>
              <p:ext uri="{D42A27DB-BD31-4B8C-83A1-F6EECF244321}">
                <p14:modId xmlns:p14="http://schemas.microsoft.com/office/powerpoint/2010/main" val="3674276854"/>
              </p:ext>
            </p:extLst>
          </p:nvPr>
        </p:nvGraphicFramePr>
        <p:xfrm>
          <a:off x="1382233" y="1956392"/>
          <a:ext cx="5465134" cy="3920149"/>
        </p:xfrm>
        <a:graphic>
          <a:graphicData uri="http://schemas.openxmlformats.org/drawingml/2006/table">
            <a:tbl>
              <a:tblPr/>
              <a:tblGrid>
                <a:gridCol w="2732567">
                  <a:extLst>
                    <a:ext uri="{9D8B030D-6E8A-4147-A177-3AD203B41FA5}">
                      <a16:colId xmlns:a16="http://schemas.microsoft.com/office/drawing/2014/main" val="3013770881"/>
                    </a:ext>
                  </a:extLst>
                </a:gridCol>
                <a:gridCol w="2732567">
                  <a:extLst>
                    <a:ext uri="{9D8B030D-6E8A-4147-A177-3AD203B41FA5}">
                      <a16:colId xmlns:a16="http://schemas.microsoft.com/office/drawing/2014/main" val="2319348068"/>
                    </a:ext>
                  </a:extLst>
                </a:gridCol>
              </a:tblGrid>
              <a:tr h="208431">
                <a:tc gridSpan="2">
                  <a:txBody>
                    <a:bodyPr/>
                    <a:lstStyle/>
                    <a:p>
                      <a:pPr algn="ctr"/>
                      <a:r>
                        <a:rPr lang="en-US" dirty="0">
                          <a:solidFill>
                            <a:srgbClr val="FFFFFF"/>
                          </a:solidFill>
                          <a:effectLst/>
                          <a:latin typeface="Arial" panose="020B0604020202020204" pitchFamily="34" charset="0"/>
                        </a:rPr>
                        <a:t>NCSG Open Meeting</a:t>
                      </a:r>
                      <a:endParaRPr lang="en-US" dirty="0">
                        <a:effectLst/>
                        <a:latin typeface="Roboto"/>
                      </a:endParaRPr>
                    </a:p>
                  </a:txBody>
                  <a:tcPr marL="28575" marR="28575" marT="19050" marB="19050" anchor="b">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3C78D8"/>
                    </a:solidFill>
                  </a:tcPr>
                </a:tc>
                <a:tc hMerge="1">
                  <a:txBody>
                    <a:bodyPr/>
                    <a:lstStyle/>
                    <a:p>
                      <a:endParaRPr lang="en-US"/>
                    </a:p>
                  </a:txBody>
                  <a:tcPr/>
                </a:tc>
                <a:extLst>
                  <a:ext uri="{0D108BD9-81ED-4DB2-BD59-A6C34878D82A}">
                    <a16:rowId xmlns:a16="http://schemas.microsoft.com/office/drawing/2014/main" val="2874777593"/>
                  </a:ext>
                </a:extLst>
              </a:tr>
              <a:tr h="208431">
                <a:tc gridSpan="2">
                  <a:txBody>
                    <a:bodyPr/>
                    <a:lstStyle/>
                    <a:p>
                      <a:pPr algn="ctr"/>
                      <a:r>
                        <a:rPr lang="en-US" dirty="0">
                          <a:solidFill>
                            <a:srgbClr val="FFFFFF"/>
                          </a:solidFill>
                          <a:effectLst/>
                          <a:latin typeface="Arial" panose="020B0604020202020204" pitchFamily="34" charset="0"/>
                        </a:rPr>
                        <a:t>23 October; 15:15-18:30</a:t>
                      </a:r>
                      <a:endParaRPr lang="en-US" dirty="0">
                        <a:effectLst/>
                        <a:latin typeface="Roboto"/>
                      </a:endParaRPr>
                    </a:p>
                  </a:txBody>
                  <a:tcPr marL="28575" marR="28575" marT="19050" marB="19050" anchor="b">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3C78D8"/>
                    </a:solidFill>
                  </a:tcPr>
                </a:tc>
                <a:tc hMerge="1">
                  <a:txBody>
                    <a:bodyPr/>
                    <a:lstStyle/>
                    <a:p>
                      <a:endParaRPr lang="en-US"/>
                    </a:p>
                  </a:txBody>
                  <a:tcPr/>
                </a:tc>
                <a:extLst>
                  <a:ext uri="{0D108BD9-81ED-4DB2-BD59-A6C34878D82A}">
                    <a16:rowId xmlns:a16="http://schemas.microsoft.com/office/drawing/2014/main" val="752542826"/>
                  </a:ext>
                </a:extLst>
              </a:tr>
              <a:tr h="170978">
                <a:tc>
                  <a:txBody>
                    <a:bodyPr/>
                    <a:lstStyle/>
                    <a:p>
                      <a:r>
                        <a:rPr lang="en-US" sz="1000">
                          <a:solidFill>
                            <a:srgbClr val="000000"/>
                          </a:solidFill>
                          <a:effectLst/>
                          <a:latin typeface="Arial" panose="020B0604020202020204" pitchFamily="34" charset="0"/>
                        </a:rPr>
                        <a:t>15:15 - 15:20</a:t>
                      </a:r>
                      <a:endParaRPr lang="en-US">
                        <a:effectLst/>
                        <a:latin typeface="Roboto"/>
                      </a:endParaRPr>
                    </a:p>
                  </a:txBody>
                  <a:tcPr marL="28575" marR="28575" marT="19050" marB="19050" anchor="b">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r>
                        <a:rPr lang="en-US" sz="1000" dirty="0">
                          <a:solidFill>
                            <a:srgbClr val="000000"/>
                          </a:solidFill>
                          <a:effectLst/>
                          <a:latin typeface="Arial" panose="020B0604020202020204" pitchFamily="34" charset="0"/>
                        </a:rPr>
                        <a:t>Welcome &amp; Introductions</a:t>
                      </a:r>
                      <a:endParaRPr lang="en-US" dirty="0">
                        <a:effectLst/>
                        <a:latin typeface="Roboto"/>
                      </a:endParaRPr>
                    </a:p>
                  </a:txBody>
                  <a:tcPr marL="28575" marR="28575" marT="19050" marB="19050" anchor="b">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646462398"/>
                  </a:ext>
                </a:extLst>
              </a:tr>
              <a:tr h="384294">
                <a:tc>
                  <a:txBody>
                    <a:bodyPr/>
                    <a:lstStyle/>
                    <a:p>
                      <a:r>
                        <a:rPr lang="en-US" sz="1000">
                          <a:solidFill>
                            <a:srgbClr val="000000"/>
                          </a:solidFill>
                          <a:effectLst/>
                          <a:latin typeface="Arial" panose="020B0604020202020204" pitchFamily="34" charset="0"/>
                        </a:rPr>
                        <a:t>15:20 - 16:00</a:t>
                      </a:r>
                      <a:endParaRPr lang="en-US">
                        <a:effectLst/>
                        <a:latin typeface="Roboto"/>
                      </a:endParaRPr>
                    </a:p>
                  </a:txBody>
                  <a:tcPr marL="28575" marR="28575" marT="19050" marB="19050" anchor="b">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r>
                        <a:rPr lang="en-US" dirty="0">
                          <a:effectLst/>
                          <a:latin typeface="Roboto"/>
                        </a:rPr>
                        <a:t>NCSG goals  and strategies</a:t>
                      </a:r>
                    </a:p>
                  </a:txBody>
                  <a:tcPr marL="28575" marR="28575" marT="19050" marB="19050" anchor="b">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2572011696"/>
                  </a:ext>
                </a:extLst>
              </a:tr>
              <a:tr h="736021">
                <a:tc>
                  <a:txBody>
                    <a:bodyPr/>
                    <a:lstStyle/>
                    <a:p>
                      <a:r>
                        <a:rPr lang="en-US" sz="1000" dirty="0">
                          <a:solidFill>
                            <a:srgbClr val="000000"/>
                          </a:solidFill>
                          <a:effectLst/>
                          <a:latin typeface="Arial" panose="020B0604020202020204" pitchFamily="34" charset="0"/>
                        </a:rPr>
                        <a:t>16.00 - 16:30</a:t>
                      </a:r>
                      <a:endParaRPr lang="en-US" dirty="0">
                        <a:effectLst/>
                        <a:latin typeface="Roboto"/>
                      </a:endParaRPr>
                    </a:p>
                  </a:txBody>
                  <a:tcPr marL="28575" marR="28575" marT="19050" marB="19050" anchor="b">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r>
                        <a:rPr lang="en-US" dirty="0">
                          <a:effectLst/>
                          <a:latin typeface="Roboto"/>
                        </a:rPr>
                        <a:t>Implementation/ achievements and way forward</a:t>
                      </a:r>
                    </a:p>
                  </a:txBody>
                  <a:tcPr marL="28575" marR="28575" marT="19050" marB="19050" anchor="b">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3106738497"/>
                  </a:ext>
                </a:extLst>
              </a:tr>
              <a:tr h="736021">
                <a:tc>
                  <a:txBody>
                    <a:bodyPr/>
                    <a:lstStyle/>
                    <a:p>
                      <a:r>
                        <a:rPr lang="en-US" dirty="0">
                          <a:effectLst/>
                          <a:latin typeface="Roboto"/>
                        </a:rPr>
                        <a:t>16.30-16.45</a:t>
                      </a:r>
                    </a:p>
                  </a:txBody>
                  <a:tcPr marL="28575" marR="28575" marT="19050" marB="19050" anchor="b">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dirty="0">
                          <a:effectLst/>
                          <a:latin typeface="Roboto"/>
                        </a:rPr>
                        <a:t>Brief reports about our meetings in the second half of NCSG Open session</a:t>
                      </a:r>
                    </a:p>
                    <a:p>
                      <a:endParaRPr lang="en-US" dirty="0">
                        <a:effectLst/>
                        <a:latin typeface="Roboto"/>
                      </a:endParaRPr>
                    </a:p>
                  </a:txBody>
                  <a:tcPr marL="28575" marR="28575" marT="19050" marB="19050" anchor="b">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301154098"/>
                  </a:ext>
                </a:extLst>
              </a:tr>
              <a:tr h="423375">
                <a:tc>
                  <a:txBody>
                    <a:bodyPr/>
                    <a:lstStyle/>
                    <a:p>
                      <a:r>
                        <a:rPr lang="en-US" sz="1000">
                          <a:solidFill>
                            <a:srgbClr val="000000"/>
                          </a:solidFill>
                          <a:effectLst/>
                          <a:latin typeface="Arial" panose="020B0604020202020204" pitchFamily="34" charset="0"/>
                        </a:rPr>
                        <a:t>16:30 - 17:00</a:t>
                      </a:r>
                      <a:endParaRPr lang="en-US">
                        <a:effectLst/>
                        <a:latin typeface="Roboto"/>
                      </a:endParaRPr>
                    </a:p>
                  </a:txBody>
                  <a:tcPr marL="28575" marR="28575" marT="19050" marB="19050" anchor="b">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r>
                        <a:rPr lang="en-US" sz="1000" dirty="0" err="1">
                          <a:solidFill>
                            <a:srgbClr val="000000"/>
                          </a:solidFill>
                          <a:effectLst/>
                          <a:latin typeface="Arial" panose="020B0604020202020204" pitchFamily="34" charset="0"/>
                        </a:rPr>
                        <a:t>NomCom</a:t>
                      </a:r>
                      <a:r>
                        <a:rPr lang="en-US" sz="1000" dirty="0">
                          <a:effectLst/>
                          <a:latin typeface="Arial" panose="020B0604020202020204" pitchFamily="34" charset="0"/>
                        </a:rPr>
                        <a:t> </a:t>
                      </a:r>
                      <a:r>
                        <a:rPr lang="en-US" sz="1000" dirty="0">
                          <a:solidFill>
                            <a:srgbClr val="000000"/>
                          </a:solidFill>
                          <a:effectLst/>
                          <a:latin typeface="Arial" panose="020B0604020202020204" pitchFamily="34" charset="0"/>
                        </a:rPr>
                        <a:t>IPT leadership presentation (4:30 – 5:00)</a:t>
                      </a:r>
                      <a:endParaRPr lang="en-US" dirty="0">
                        <a:effectLst/>
                        <a:latin typeface="Roboto"/>
                      </a:endParaRPr>
                    </a:p>
                    <a:p>
                      <a:r>
                        <a:rPr lang="en-US" sz="1000" dirty="0">
                          <a:solidFill>
                            <a:srgbClr val="000000"/>
                          </a:solidFill>
                          <a:effectLst/>
                          <a:latin typeface="Arial" panose="020B0604020202020204" pitchFamily="34" charset="0"/>
                        </a:rPr>
                        <a:t>(During Coffee break)</a:t>
                      </a:r>
                      <a:endParaRPr lang="en-US" dirty="0">
                        <a:effectLst/>
                        <a:latin typeface="Roboto"/>
                      </a:endParaRPr>
                    </a:p>
                  </a:txBody>
                  <a:tcPr marL="28575" marR="28575" marT="19050" marB="19050" anchor="b">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621698521"/>
                  </a:ext>
                </a:extLst>
              </a:tr>
              <a:tr h="384294">
                <a:tc>
                  <a:txBody>
                    <a:bodyPr/>
                    <a:lstStyle/>
                    <a:p>
                      <a:r>
                        <a:rPr lang="en-US" sz="1000">
                          <a:solidFill>
                            <a:srgbClr val="000000"/>
                          </a:solidFill>
                          <a:effectLst/>
                          <a:latin typeface="Arial" panose="020B0604020202020204" pitchFamily="34" charset="0"/>
                        </a:rPr>
                        <a:t>17:00 - 17:30</a:t>
                      </a:r>
                      <a:endParaRPr lang="en-US">
                        <a:effectLst/>
                        <a:latin typeface="Roboto"/>
                      </a:endParaRPr>
                    </a:p>
                  </a:txBody>
                  <a:tcPr marL="28575" marR="28575" marT="19050" marB="19050" anchor="b">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r>
                        <a:rPr lang="en-US" dirty="0">
                          <a:effectLst/>
                          <a:latin typeface="Roboto"/>
                        </a:rPr>
                        <a:t>meeting with Budget team (TBD)</a:t>
                      </a:r>
                    </a:p>
                  </a:txBody>
                  <a:tcPr marL="28575" marR="28575" marT="19050" marB="19050" anchor="b">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2417717241"/>
                  </a:ext>
                </a:extLst>
              </a:tr>
              <a:tr h="173356">
                <a:tc>
                  <a:txBody>
                    <a:bodyPr/>
                    <a:lstStyle/>
                    <a:p>
                      <a:r>
                        <a:rPr lang="en-US" sz="1000">
                          <a:solidFill>
                            <a:srgbClr val="000000"/>
                          </a:solidFill>
                          <a:effectLst/>
                          <a:latin typeface="Arial" panose="020B0604020202020204" pitchFamily="34" charset="0"/>
                        </a:rPr>
                        <a:t>17:30 - 18:00</a:t>
                      </a:r>
                      <a:endParaRPr lang="en-US">
                        <a:effectLst/>
                        <a:latin typeface="Roboto"/>
                      </a:endParaRPr>
                    </a:p>
                  </a:txBody>
                  <a:tcPr marL="28575" marR="28575" marT="19050" marB="19050" anchor="b">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r>
                        <a:rPr lang="en-US" sz="1000" dirty="0">
                          <a:solidFill>
                            <a:srgbClr val="000000"/>
                          </a:solidFill>
                          <a:effectLst/>
                          <a:latin typeface="Arial" panose="020B0604020202020204" pitchFamily="34" charset="0"/>
                        </a:rPr>
                        <a:t>SSR2</a:t>
                      </a:r>
                      <a:endParaRPr lang="en-US" dirty="0">
                        <a:effectLst/>
                        <a:latin typeface="Roboto"/>
                      </a:endParaRPr>
                    </a:p>
                  </a:txBody>
                  <a:tcPr marL="28575" marR="28575" marT="19050" marB="19050" anchor="b">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2590775935"/>
                  </a:ext>
                </a:extLst>
              </a:tr>
              <a:tr h="170978">
                <a:tc>
                  <a:txBody>
                    <a:bodyPr/>
                    <a:lstStyle/>
                    <a:p>
                      <a:r>
                        <a:rPr lang="en-US" sz="1000">
                          <a:solidFill>
                            <a:srgbClr val="000000"/>
                          </a:solidFill>
                          <a:effectLst/>
                          <a:latin typeface="Arial" panose="020B0604020202020204" pitchFamily="34" charset="0"/>
                        </a:rPr>
                        <a:t>18:00 - 18:30</a:t>
                      </a:r>
                      <a:endParaRPr lang="en-US">
                        <a:effectLst/>
                        <a:latin typeface="Roboto"/>
                      </a:endParaRPr>
                    </a:p>
                  </a:txBody>
                  <a:tcPr marL="28575" marR="28575" marT="19050" marB="19050" anchor="b">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tc>
                  <a:txBody>
                    <a:bodyPr/>
                    <a:lstStyle/>
                    <a:p>
                      <a:r>
                        <a:rPr lang="en-US" sz="1000" dirty="0">
                          <a:solidFill>
                            <a:srgbClr val="000000"/>
                          </a:solidFill>
                          <a:effectLst/>
                          <a:latin typeface="Arial" panose="020B0604020202020204" pitchFamily="34" charset="0"/>
                        </a:rPr>
                        <a:t>ALAC</a:t>
                      </a:r>
                      <a:endParaRPr lang="en-US" dirty="0">
                        <a:effectLst/>
                        <a:latin typeface="Roboto"/>
                      </a:endParaRPr>
                    </a:p>
                  </a:txBody>
                  <a:tcPr marL="28575" marR="28575" marT="19050" marB="19050" anchor="b">
                    <a:lnL w="12700" cap="flat" cmpd="sng" algn="ctr">
                      <a:solidFill>
                        <a:srgbClr val="CCCCCC"/>
                      </a:solidFill>
                      <a:prstDash val="solid"/>
                      <a:round/>
                      <a:headEnd type="none" w="med" len="med"/>
                      <a:tailEnd type="none" w="med" len="med"/>
                    </a:lnL>
                    <a:lnR w="12700" cap="flat" cmpd="sng" algn="ctr">
                      <a:solidFill>
                        <a:srgbClr val="CCCCCC"/>
                      </a:solidFill>
                      <a:prstDash val="solid"/>
                      <a:round/>
                      <a:headEnd type="none" w="med" len="med"/>
                      <a:tailEnd type="none" w="med" len="med"/>
                    </a:lnR>
                    <a:lnT w="12700" cap="flat" cmpd="sng" algn="ctr">
                      <a:solidFill>
                        <a:srgbClr val="CCCCCC"/>
                      </a:solidFill>
                      <a:prstDash val="solid"/>
                      <a:round/>
                      <a:headEnd type="none" w="med" len="med"/>
                      <a:tailEnd type="none" w="med" len="med"/>
                    </a:lnT>
                    <a:lnB w="12700"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838387960"/>
                  </a:ext>
                </a:extLst>
              </a:tr>
            </a:tbl>
          </a:graphicData>
        </a:graphic>
      </p:graphicFrame>
      <p:sp>
        <p:nvSpPr>
          <p:cNvPr id="4" name="Date Placeholder 3">
            <a:extLst>
              <a:ext uri="{FF2B5EF4-FFF2-40B4-BE49-F238E27FC236}">
                <a16:creationId xmlns:a16="http://schemas.microsoft.com/office/drawing/2014/main" id="{35A8D07D-F4DB-3349-97AB-6ACB34A4F6DB}"/>
              </a:ext>
            </a:extLst>
          </p:cNvPr>
          <p:cNvSpPr>
            <a:spLocks noGrp="1"/>
          </p:cNvSpPr>
          <p:nvPr>
            <p:ph type="dt" sz="half" idx="10"/>
          </p:nvPr>
        </p:nvSpPr>
        <p:spPr/>
        <p:txBody>
          <a:bodyPr/>
          <a:lstStyle/>
          <a:p>
            <a:fld id="{A226E5C4-B6A9-C944-B131-587689AEE6A5}" type="datetime1">
              <a:rPr lang="en-US" smtClean="0"/>
              <a:t>10/15/18</a:t>
            </a:fld>
            <a:endParaRPr lang="en-US"/>
          </a:p>
        </p:txBody>
      </p:sp>
      <p:sp>
        <p:nvSpPr>
          <p:cNvPr id="5" name="Footer Placeholder 4">
            <a:extLst>
              <a:ext uri="{FF2B5EF4-FFF2-40B4-BE49-F238E27FC236}">
                <a16:creationId xmlns:a16="http://schemas.microsoft.com/office/drawing/2014/main" id="{073CB0E1-4312-CB49-83BA-E6361DAF59B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38D5AE-5D71-ED4C-9487-0037D74967ED}"/>
              </a:ext>
            </a:extLst>
          </p:cNvPr>
          <p:cNvSpPr>
            <a:spLocks noGrp="1"/>
          </p:cNvSpPr>
          <p:nvPr>
            <p:ph type="sldNum" sz="quarter" idx="12"/>
          </p:nvPr>
        </p:nvSpPr>
        <p:spPr/>
        <p:txBody>
          <a:bodyPr/>
          <a:lstStyle/>
          <a:p>
            <a:fld id="{CD6E4A00-080A-AD4C-B5F8-B785704CA307}" type="slidenum">
              <a:rPr lang="en-US" smtClean="0"/>
              <a:t>15</a:t>
            </a:fld>
            <a:endParaRPr lang="en-US"/>
          </a:p>
        </p:txBody>
      </p:sp>
    </p:spTree>
    <p:extLst>
      <p:ext uri="{BB962C8B-B14F-4D97-AF65-F5344CB8AC3E}">
        <p14:creationId xmlns:p14="http://schemas.microsoft.com/office/powerpoint/2010/main" val="12570555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2750A-0309-7F45-BCA4-A50DE1690BC8}"/>
              </a:ext>
            </a:extLst>
          </p:cNvPr>
          <p:cNvSpPr>
            <a:spLocks noGrp="1"/>
          </p:cNvSpPr>
          <p:nvPr>
            <p:ph type="title"/>
          </p:nvPr>
        </p:nvSpPr>
        <p:spPr/>
        <p:txBody>
          <a:bodyPr/>
          <a:lstStyle/>
          <a:p>
            <a:r>
              <a:rPr lang="en-US" dirty="0"/>
              <a:t>NCSG – CCWP on Human Rights</a:t>
            </a:r>
          </a:p>
        </p:txBody>
      </p:sp>
      <p:sp>
        <p:nvSpPr>
          <p:cNvPr id="3" name="Content Placeholder 2">
            <a:extLst>
              <a:ext uri="{FF2B5EF4-FFF2-40B4-BE49-F238E27FC236}">
                <a16:creationId xmlns:a16="http://schemas.microsoft.com/office/drawing/2014/main" id="{CEC4580E-A1C8-1249-9BBB-E08E12704E29}"/>
              </a:ext>
            </a:extLst>
          </p:cNvPr>
          <p:cNvSpPr>
            <a:spLocks noGrp="1"/>
          </p:cNvSpPr>
          <p:nvPr>
            <p:ph idx="1"/>
          </p:nvPr>
        </p:nvSpPr>
        <p:spPr/>
        <p:txBody>
          <a:bodyPr/>
          <a:lstStyle/>
          <a:p>
            <a:r>
              <a:rPr lang="en-US" dirty="0"/>
              <a:t>A working party on human rights which has members from across the community</a:t>
            </a:r>
          </a:p>
          <a:p>
            <a:r>
              <a:rPr lang="en-US" dirty="0"/>
              <a:t>Reach out to Collin </a:t>
            </a:r>
            <a:r>
              <a:rPr lang="en-US" dirty="0" err="1"/>
              <a:t>Kurre</a:t>
            </a:r>
            <a:r>
              <a:rPr lang="en-US" dirty="0"/>
              <a:t> for more information</a:t>
            </a:r>
          </a:p>
        </p:txBody>
      </p:sp>
      <p:sp>
        <p:nvSpPr>
          <p:cNvPr id="4" name="Date Placeholder 3">
            <a:extLst>
              <a:ext uri="{FF2B5EF4-FFF2-40B4-BE49-F238E27FC236}">
                <a16:creationId xmlns:a16="http://schemas.microsoft.com/office/drawing/2014/main" id="{8248A19A-6FAD-5C4B-BB59-7E00C2044BCE}"/>
              </a:ext>
            </a:extLst>
          </p:cNvPr>
          <p:cNvSpPr>
            <a:spLocks noGrp="1"/>
          </p:cNvSpPr>
          <p:nvPr>
            <p:ph type="dt" sz="half" idx="10"/>
          </p:nvPr>
        </p:nvSpPr>
        <p:spPr/>
        <p:txBody>
          <a:bodyPr/>
          <a:lstStyle/>
          <a:p>
            <a:fld id="{A6E043B9-87F6-424E-98DD-81868BEC2DF6}" type="datetime1">
              <a:rPr lang="en-US" smtClean="0"/>
              <a:t>10/15/18</a:t>
            </a:fld>
            <a:endParaRPr lang="en-US"/>
          </a:p>
        </p:txBody>
      </p:sp>
      <p:sp>
        <p:nvSpPr>
          <p:cNvPr id="5" name="Footer Placeholder 4">
            <a:extLst>
              <a:ext uri="{FF2B5EF4-FFF2-40B4-BE49-F238E27FC236}">
                <a16:creationId xmlns:a16="http://schemas.microsoft.com/office/drawing/2014/main" id="{71AE61E5-6883-A246-8109-7A010252A3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EB3DF15-AAB6-D145-A5F9-6932B92152EA}"/>
              </a:ext>
            </a:extLst>
          </p:cNvPr>
          <p:cNvSpPr>
            <a:spLocks noGrp="1"/>
          </p:cNvSpPr>
          <p:nvPr>
            <p:ph type="sldNum" sz="quarter" idx="12"/>
          </p:nvPr>
        </p:nvSpPr>
        <p:spPr/>
        <p:txBody>
          <a:bodyPr/>
          <a:lstStyle/>
          <a:p>
            <a:fld id="{CD6E4A00-080A-AD4C-B5F8-B785704CA307}" type="slidenum">
              <a:rPr lang="en-US" smtClean="0"/>
              <a:t>16</a:t>
            </a:fld>
            <a:endParaRPr lang="en-US"/>
          </a:p>
        </p:txBody>
      </p:sp>
    </p:spTree>
    <p:extLst>
      <p:ext uri="{BB962C8B-B14F-4D97-AF65-F5344CB8AC3E}">
        <p14:creationId xmlns:p14="http://schemas.microsoft.com/office/powerpoint/2010/main" val="1033684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32D72-EDB6-BA4E-B3FD-D933CBE26C71}"/>
              </a:ext>
            </a:extLst>
          </p:cNvPr>
          <p:cNvSpPr>
            <a:spLocks noGrp="1"/>
          </p:cNvSpPr>
          <p:nvPr>
            <p:ph type="title"/>
          </p:nvPr>
        </p:nvSpPr>
        <p:spPr/>
        <p:txBody>
          <a:bodyPr/>
          <a:lstStyle/>
          <a:p>
            <a:r>
              <a:rPr lang="en-US" dirty="0"/>
              <a:t>NCSG/Perrin: Standardized Access </a:t>
            </a:r>
          </a:p>
        </p:txBody>
      </p:sp>
      <p:sp>
        <p:nvSpPr>
          <p:cNvPr id="3" name="Content Placeholder 2">
            <a:extLst>
              <a:ext uri="{FF2B5EF4-FFF2-40B4-BE49-F238E27FC236}">
                <a16:creationId xmlns:a16="http://schemas.microsoft.com/office/drawing/2014/main" id="{97F5D478-06CA-3144-9D36-117A4B60E2DB}"/>
              </a:ext>
            </a:extLst>
          </p:cNvPr>
          <p:cNvSpPr>
            <a:spLocks noGrp="1"/>
          </p:cNvSpPr>
          <p:nvPr>
            <p:ph idx="1"/>
          </p:nvPr>
        </p:nvSpPr>
        <p:spPr/>
        <p:txBody>
          <a:bodyPr/>
          <a:lstStyle/>
          <a:p>
            <a:r>
              <a:rPr lang="en-US" dirty="0"/>
              <a:t>Half a day workshop on how standardized access to personal information of domain name registrants in registration directory is possible </a:t>
            </a:r>
          </a:p>
        </p:txBody>
      </p:sp>
      <p:sp>
        <p:nvSpPr>
          <p:cNvPr id="4" name="Date Placeholder 3">
            <a:extLst>
              <a:ext uri="{FF2B5EF4-FFF2-40B4-BE49-F238E27FC236}">
                <a16:creationId xmlns:a16="http://schemas.microsoft.com/office/drawing/2014/main" id="{FD867CFC-7DF8-1244-A208-C52CE197023E}"/>
              </a:ext>
            </a:extLst>
          </p:cNvPr>
          <p:cNvSpPr>
            <a:spLocks noGrp="1"/>
          </p:cNvSpPr>
          <p:nvPr>
            <p:ph type="dt" sz="half" idx="10"/>
          </p:nvPr>
        </p:nvSpPr>
        <p:spPr/>
        <p:txBody>
          <a:bodyPr/>
          <a:lstStyle/>
          <a:p>
            <a:fld id="{A48D4760-C85D-6D43-AB4A-71E48FB6413B}" type="datetime1">
              <a:rPr lang="en-US" smtClean="0"/>
              <a:t>10/15/18</a:t>
            </a:fld>
            <a:endParaRPr lang="en-US"/>
          </a:p>
        </p:txBody>
      </p:sp>
      <p:sp>
        <p:nvSpPr>
          <p:cNvPr id="5" name="Footer Placeholder 4">
            <a:extLst>
              <a:ext uri="{FF2B5EF4-FFF2-40B4-BE49-F238E27FC236}">
                <a16:creationId xmlns:a16="http://schemas.microsoft.com/office/drawing/2014/main" id="{C693294D-D820-864B-9725-4D52394C63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AA735B-FE2E-0C45-BE9C-CE7C00185CBE}"/>
              </a:ext>
            </a:extLst>
          </p:cNvPr>
          <p:cNvSpPr>
            <a:spLocks noGrp="1"/>
          </p:cNvSpPr>
          <p:nvPr>
            <p:ph type="sldNum" sz="quarter" idx="12"/>
          </p:nvPr>
        </p:nvSpPr>
        <p:spPr/>
        <p:txBody>
          <a:bodyPr/>
          <a:lstStyle/>
          <a:p>
            <a:fld id="{CD6E4A00-080A-AD4C-B5F8-B785704CA307}" type="slidenum">
              <a:rPr lang="en-US" smtClean="0"/>
              <a:t>17</a:t>
            </a:fld>
            <a:endParaRPr lang="en-US"/>
          </a:p>
        </p:txBody>
      </p:sp>
    </p:spTree>
    <p:extLst>
      <p:ext uri="{BB962C8B-B14F-4D97-AF65-F5344CB8AC3E}">
        <p14:creationId xmlns:p14="http://schemas.microsoft.com/office/powerpoint/2010/main" val="13982400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8CC00-2544-3245-9E79-C82BAB2E7838}"/>
              </a:ext>
            </a:extLst>
          </p:cNvPr>
          <p:cNvSpPr>
            <a:spLocks noGrp="1"/>
          </p:cNvSpPr>
          <p:nvPr>
            <p:ph type="title"/>
          </p:nvPr>
        </p:nvSpPr>
        <p:spPr>
          <a:xfrm>
            <a:off x="628650" y="182879"/>
            <a:ext cx="7886700" cy="483327"/>
          </a:xfrm>
        </p:spPr>
        <p:txBody>
          <a:bodyPr>
            <a:normAutofit fontScale="90000"/>
          </a:bodyPr>
          <a:lstStyle/>
          <a:p>
            <a:r>
              <a:rPr lang="en-US" b="1" dirty="0"/>
              <a:t>NPOC and NCUC meetings </a:t>
            </a:r>
          </a:p>
        </p:txBody>
      </p:sp>
      <p:sp>
        <p:nvSpPr>
          <p:cNvPr id="3" name="Content Placeholder 2">
            <a:extLst>
              <a:ext uri="{FF2B5EF4-FFF2-40B4-BE49-F238E27FC236}">
                <a16:creationId xmlns:a16="http://schemas.microsoft.com/office/drawing/2014/main" id="{AC04E891-03EB-C745-8851-D6DF9E6D045D}"/>
              </a:ext>
            </a:extLst>
          </p:cNvPr>
          <p:cNvSpPr>
            <a:spLocks noGrp="1"/>
          </p:cNvSpPr>
          <p:nvPr>
            <p:ph idx="1"/>
          </p:nvPr>
        </p:nvSpPr>
        <p:spPr/>
        <p:txBody>
          <a:bodyPr/>
          <a:lstStyle/>
          <a:p>
            <a:r>
              <a:rPr lang="en-US" dirty="0"/>
              <a:t>Both NPOC and NCUC will have constituency sessions which you can attend. Their agenda is on ICANN </a:t>
            </a:r>
            <a:r>
              <a:rPr lang="en-US" dirty="0" err="1"/>
              <a:t>sched</a:t>
            </a:r>
            <a:r>
              <a:rPr lang="en-US" dirty="0"/>
              <a:t>. </a:t>
            </a:r>
          </a:p>
          <a:p>
            <a:r>
              <a:rPr lang="en-US" dirty="0"/>
              <a:t>Joan (NPOC Chair)</a:t>
            </a:r>
          </a:p>
          <a:p>
            <a:r>
              <a:rPr lang="en-US" dirty="0"/>
              <a:t>Bruna (NCUC Chair)</a:t>
            </a:r>
          </a:p>
        </p:txBody>
      </p:sp>
      <p:sp>
        <p:nvSpPr>
          <p:cNvPr id="4" name="Date Placeholder 3">
            <a:extLst>
              <a:ext uri="{FF2B5EF4-FFF2-40B4-BE49-F238E27FC236}">
                <a16:creationId xmlns:a16="http://schemas.microsoft.com/office/drawing/2014/main" id="{7873F496-6FCC-184F-B43D-6AA82EDC75B1}"/>
              </a:ext>
            </a:extLst>
          </p:cNvPr>
          <p:cNvSpPr>
            <a:spLocks noGrp="1"/>
          </p:cNvSpPr>
          <p:nvPr>
            <p:ph type="dt" sz="half" idx="10"/>
          </p:nvPr>
        </p:nvSpPr>
        <p:spPr/>
        <p:txBody>
          <a:bodyPr/>
          <a:lstStyle/>
          <a:p>
            <a:fld id="{DC9437D2-0AAB-D440-A00E-9EDFDBEAD794}" type="datetime1">
              <a:rPr lang="en-US" smtClean="0"/>
              <a:t>10/14/18</a:t>
            </a:fld>
            <a:endParaRPr lang="en-US"/>
          </a:p>
        </p:txBody>
      </p:sp>
      <p:sp>
        <p:nvSpPr>
          <p:cNvPr id="5" name="Footer Placeholder 4">
            <a:extLst>
              <a:ext uri="{FF2B5EF4-FFF2-40B4-BE49-F238E27FC236}">
                <a16:creationId xmlns:a16="http://schemas.microsoft.com/office/drawing/2014/main" id="{000AD7E3-8808-B748-ACE1-060DBBD141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71FFE3-D478-274D-85AD-18CD4D1548BA}"/>
              </a:ext>
            </a:extLst>
          </p:cNvPr>
          <p:cNvSpPr>
            <a:spLocks noGrp="1"/>
          </p:cNvSpPr>
          <p:nvPr>
            <p:ph type="sldNum" sz="quarter" idx="12"/>
          </p:nvPr>
        </p:nvSpPr>
        <p:spPr/>
        <p:txBody>
          <a:bodyPr/>
          <a:lstStyle/>
          <a:p>
            <a:fld id="{CD6E4A00-080A-AD4C-B5F8-B785704CA307}" type="slidenum">
              <a:rPr lang="en-US" smtClean="0"/>
              <a:t>18</a:t>
            </a:fld>
            <a:endParaRPr lang="en-US"/>
          </a:p>
        </p:txBody>
      </p:sp>
    </p:spTree>
    <p:extLst>
      <p:ext uri="{BB962C8B-B14F-4D97-AF65-F5344CB8AC3E}">
        <p14:creationId xmlns:p14="http://schemas.microsoft.com/office/powerpoint/2010/main" val="8582530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FFDAE-1392-8F43-9B9E-29B52ACE5B9E}"/>
              </a:ext>
            </a:extLst>
          </p:cNvPr>
          <p:cNvSpPr>
            <a:spLocks noGrp="1"/>
          </p:cNvSpPr>
          <p:nvPr>
            <p:ph type="title"/>
          </p:nvPr>
        </p:nvSpPr>
        <p:spPr>
          <a:xfrm>
            <a:off x="628650" y="156756"/>
            <a:ext cx="7886700" cy="651318"/>
          </a:xfrm>
        </p:spPr>
        <p:txBody>
          <a:bodyPr>
            <a:normAutofit fontScale="90000"/>
          </a:bodyPr>
          <a:lstStyle/>
          <a:p>
            <a:r>
              <a:rPr lang="en-US" b="1" dirty="0"/>
              <a:t>Important Cross Community and High Interest Topic  Sessions</a:t>
            </a:r>
          </a:p>
        </p:txBody>
      </p:sp>
      <p:sp>
        <p:nvSpPr>
          <p:cNvPr id="3" name="Content Placeholder 2">
            <a:extLst>
              <a:ext uri="{FF2B5EF4-FFF2-40B4-BE49-F238E27FC236}">
                <a16:creationId xmlns:a16="http://schemas.microsoft.com/office/drawing/2014/main" id="{E0F31BAB-AB67-3A41-BFFE-C7B8743CABA9}"/>
              </a:ext>
            </a:extLst>
          </p:cNvPr>
          <p:cNvSpPr>
            <a:spLocks noGrp="1"/>
          </p:cNvSpPr>
          <p:nvPr>
            <p:ph idx="1"/>
          </p:nvPr>
        </p:nvSpPr>
        <p:spPr>
          <a:xfrm>
            <a:off x="628650" y="1107171"/>
            <a:ext cx="7886700" cy="4351338"/>
          </a:xfrm>
        </p:spPr>
        <p:txBody>
          <a:bodyPr/>
          <a:lstStyle/>
          <a:p>
            <a:r>
              <a:rPr lang="en-US" dirty="0"/>
              <a:t>Cross community sessions  are not policy development (PDP) groups as such, but all the community groups (governments, end users, noncommercial stakeholders and others) will get together to discuss the important policy issues. HIT is mainly used by GNSO or other groups to provide updates on PDPs or one group’s activities</a:t>
            </a:r>
          </a:p>
          <a:p>
            <a:r>
              <a:rPr lang="en-US" dirty="0"/>
              <a:t>You can learn a lot by attending these meetings. Some of the most important ones are:</a:t>
            </a:r>
          </a:p>
          <a:p>
            <a:r>
              <a:rPr lang="en-US" dirty="0"/>
              <a:t>Cross Community session on GDPR </a:t>
            </a:r>
          </a:p>
          <a:p>
            <a:r>
              <a:rPr lang="en-US" dirty="0"/>
              <a:t>Hit session on EPDP</a:t>
            </a:r>
          </a:p>
        </p:txBody>
      </p:sp>
      <p:sp>
        <p:nvSpPr>
          <p:cNvPr id="4" name="Date Placeholder 3">
            <a:extLst>
              <a:ext uri="{FF2B5EF4-FFF2-40B4-BE49-F238E27FC236}">
                <a16:creationId xmlns:a16="http://schemas.microsoft.com/office/drawing/2014/main" id="{1E851F89-B65F-C243-9D91-2555E0257771}"/>
              </a:ext>
            </a:extLst>
          </p:cNvPr>
          <p:cNvSpPr>
            <a:spLocks noGrp="1"/>
          </p:cNvSpPr>
          <p:nvPr>
            <p:ph type="dt" sz="half" idx="10"/>
          </p:nvPr>
        </p:nvSpPr>
        <p:spPr/>
        <p:txBody>
          <a:bodyPr/>
          <a:lstStyle/>
          <a:p>
            <a:fld id="{AD60D25A-EDBD-F34D-BAFB-AF1F42D4A1FE}" type="datetime1">
              <a:rPr lang="en-US" smtClean="0"/>
              <a:t>10/14/18</a:t>
            </a:fld>
            <a:endParaRPr lang="en-US"/>
          </a:p>
        </p:txBody>
      </p:sp>
      <p:sp>
        <p:nvSpPr>
          <p:cNvPr id="5" name="Footer Placeholder 4">
            <a:extLst>
              <a:ext uri="{FF2B5EF4-FFF2-40B4-BE49-F238E27FC236}">
                <a16:creationId xmlns:a16="http://schemas.microsoft.com/office/drawing/2014/main" id="{1B976DD5-3210-D04B-A7B0-235AF11405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7DE77A-B3DE-DC49-BD8C-CE75D622C6C7}"/>
              </a:ext>
            </a:extLst>
          </p:cNvPr>
          <p:cNvSpPr>
            <a:spLocks noGrp="1"/>
          </p:cNvSpPr>
          <p:nvPr>
            <p:ph type="sldNum" sz="quarter" idx="12"/>
          </p:nvPr>
        </p:nvSpPr>
        <p:spPr/>
        <p:txBody>
          <a:bodyPr/>
          <a:lstStyle/>
          <a:p>
            <a:fld id="{CD6E4A00-080A-AD4C-B5F8-B785704CA307}" type="slidenum">
              <a:rPr lang="en-US" smtClean="0"/>
              <a:t>19</a:t>
            </a:fld>
            <a:endParaRPr lang="en-US"/>
          </a:p>
        </p:txBody>
      </p:sp>
    </p:spTree>
    <p:extLst>
      <p:ext uri="{BB962C8B-B14F-4D97-AF65-F5344CB8AC3E}">
        <p14:creationId xmlns:p14="http://schemas.microsoft.com/office/powerpoint/2010/main" val="3377515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7A60F4-98E3-4D46-8C31-D87C6F43C783}"/>
              </a:ext>
            </a:extLst>
          </p:cNvPr>
          <p:cNvSpPr>
            <a:spLocks noGrp="1"/>
          </p:cNvSpPr>
          <p:nvPr>
            <p:ph type="title"/>
          </p:nvPr>
        </p:nvSpPr>
        <p:spPr>
          <a:xfrm>
            <a:off x="628650" y="156119"/>
            <a:ext cx="7886700" cy="457834"/>
          </a:xfrm>
        </p:spPr>
        <p:txBody>
          <a:bodyPr>
            <a:normAutofit fontScale="90000"/>
          </a:bodyPr>
          <a:lstStyle/>
          <a:p>
            <a:r>
              <a:rPr lang="en-US" b="1" dirty="0"/>
              <a:t>Read GNSO Policy Briefing Document </a:t>
            </a:r>
          </a:p>
        </p:txBody>
      </p:sp>
      <p:sp>
        <p:nvSpPr>
          <p:cNvPr id="3" name="Content Placeholder 2">
            <a:extLst>
              <a:ext uri="{FF2B5EF4-FFF2-40B4-BE49-F238E27FC236}">
                <a16:creationId xmlns:a16="http://schemas.microsoft.com/office/drawing/2014/main" id="{07714630-7432-3248-8121-07DE7EB5D8E6}"/>
              </a:ext>
            </a:extLst>
          </p:cNvPr>
          <p:cNvSpPr>
            <a:spLocks noGrp="1"/>
          </p:cNvSpPr>
          <p:nvPr>
            <p:ph idx="1"/>
          </p:nvPr>
        </p:nvSpPr>
        <p:spPr>
          <a:xfrm>
            <a:off x="628650" y="1110343"/>
            <a:ext cx="7886700" cy="5066620"/>
          </a:xfrm>
        </p:spPr>
        <p:txBody>
          <a:bodyPr/>
          <a:lstStyle/>
          <a:p>
            <a:r>
              <a:rPr lang="en-US" dirty="0">
                <a:hlinkClick r:id="rId2"/>
              </a:rPr>
              <a:t>http://go.icann.org/gnsobriefing</a:t>
            </a:r>
            <a:endParaRPr lang="en-US" dirty="0"/>
          </a:p>
          <a:p>
            <a:pPr marL="0" indent="0">
              <a:buNone/>
            </a:pPr>
            <a:endParaRPr lang="en-US" dirty="0"/>
          </a:p>
        </p:txBody>
      </p:sp>
      <p:sp>
        <p:nvSpPr>
          <p:cNvPr id="4" name="Date Placeholder 3">
            <a:extLst>
              <a:ext uri="{FF2B5EF4-FFF2-40B4-BE49-F238E27FC236}">
                <a16:creationId xmlns:a16="http://schemas.microsoft.com/office/drawing/2014/main" id="{D10E41AB-BDC6-944E-8B91-C6F6D3DFA241}"/>
              </a:ext>
            </a:extLst>
          </p:cNvPr>
          <p:cNvSpPr>
            <a:spLocks noGrp="1"/>
          </p:cNvSpPr>
          <p:nvPr>
            <p:ph type="dt" sz="half" idx="10"/>
          </p:nvPr>
        </p:nvSpPr>
        <p:spPr/>
        <p:txBody>
          <a:bodyPr/>
          <a:lstStyle/>
          <a:p>
            <a:fld id="{525AD496-D1BE-564B-8F1A-F7EC5F5325C1}" type="datetime1">
              <a:rPr lang="en-US" smtClean="0"/>
              <a:t>10/15/18</a:t>
            </a:fld>
            <a:endParaRPr lang="en-US"/>
          </a:p>
        </p:txBody>
      </p:sp>
      <p:sp>
        <p:nvSpPr>
          <p:cNvPr id="5" name="Footer Placeholder 4">
            <a:extLst>
              <a:ext uri="{FF2B5EF4-FFF2-40B4-BE49-F238E27FC236}">
                <a16:creationId xmlns:a16="http://schemas.microsoft.com/office/drawing/2014/main" id="{CC6AC8DD-4CC0-1949-B887-C434173780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17F6D3-49D2-7643-ABB1-2F768E28A982}"/>
              </a:ext>
            </a:extLst>
          </p:cNvPr>
          <p:cNvSpPr>
            <a:spLocks noGrp="1"/>
          </p:cNvSpPr>
          <p:nvPr>
            <p:ph type="sldNum" sz="quarter" idx="12"/>
          </p:nvPr>
        </p:nvSpPr>
        <p:spPr/>
        <p:txBody>
          <a:bodyPr/>
          <a:lstStyle/>
          <a:p>
            <a:fld id="{CD6E4A00-080A-AD4C-B5F8-B785704CA307}" type="slidenum">
              <a:rPr lang="en-US" smtClean="0"/>
              <a:t>20</a:t>
            </a:fld>
            <a:endParaRPr lang="en-US"/>
          </a:p>
        </p:txBody>
      </p:sp>
    </p:spTree>
    <p:extLst>
      <p:ext uri="{BB962C8B-B14F-4D97-AF65-F5344CB8AC3E}">
        <p14:creationId xmlns:p14="http://schemas.microsoft.com/office/powerpoint/2010/main" val="21691160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4345</TotalTime>
  <Words>1136</Words>
  <Application>Microsoft Macintosh PowerPoint</Application>
  <PresentationFormat>On-screen Show (4:3)</PresentationFormat>
  <Paragraphs>163</Paragraphs>
  <Slides>20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ＭＳ Ｐゴシック</vt:lpstr>
      <vt:lpstr>Arial</vt:lpstr>
      <vt:lpstr>Calibri</vt:lpstr>
      <vt:lpstr>Calibri Light</vt:lpstr>
      <vt:lpstr>Roboto</vt:lpstr>
      <vt:lpstr>Segoe UI</vt:lpstr>
      <vt:lpstr>Wingdings</vt:lpstr>
      <vt:lpstr>Office Theme</vt:lpstr>
      <vt:lpstr>Non-Commercial Stakeholders Group</vt:lpstr>
      <vt:lpstr>The Non-Commercial Stakeholder(s) Group</vt:lpstr>
      <vt:lpstr>PowerPoint Presentation</vt:lpstr>
      <vt:lpstr>NCSG Constituencies </vt:lpstr>
      <vt:lpstr>What do we do at NCSG? NCSG values?</vt:lpstr>
      <vt:lpstr>What is outside NCSG's remit? </vt:lpstr>
      <vt:lpstr>How we bring our values in ICANN policy processes? </vt:lpstr>
      <vt:lpstr>Policy and Other Groups, Key Words </vt:lpstr>
      <vt:lpstr>What are we going to do at ICANN 63?</vt:lpstr>
      <vt:lpstr>Relevant PDP meetings </vt:lpstr>
      <vt:lpstr>NCSG meeting with  the Contracted Parties (registries/registrars)</vt:lpstr>
      <vt:lpstr>GAC and NCSG</vt:lpstr>
      <vt:lpstr>NCSG meeting with Board</vt:lpstr>
      <vt:lpstr>GNSO: NCSG - Policy Committee at ICANN63</vt:lpstr>
      <vt:lpstr>NCSG Open Session</vt:lpstr>
      <vt:lpstr>NCSG – CCWP on Human Rights</vt:lpstr>
      <vt:lpstr>NCSG/Perrin: Standardized Access </vt:lpstr>
      <vt:lpstr>NPOC and NCUC meetings </vt:lpstr>
      <vt:lpstr>Important Cross Community and High Interest Topic  Sessions</vt:lpstr>
      <vt:lpstr>Read GNSO Policy Briefing Document </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NCSG - 2017 In Review</dc:title>
  <dc:subject/>
  <dc:creator>Ayden Férdeline</dc:creator>
  <cp:keywords/>
  <dc:description/>
  <cp:lastModifiedBy>Authors</cp:lastModifiedBy>
  <cp:revision>124</cp:revision>
  <cp:lastPrinted>2017-01-26T19:29:02Z</cp:lastPrinted>
  <dcterms:created xsi:type="dcterms:W3CDTF">2018-01-19T13:20:12Z</dcterms:created>
  <dcterms:modified xsi:type="dcterms:W3CDTF">2018-10-15T05:02:58Z</dcterms:modified>
  <cp:category/>
</cp:coreProperties>
</file>