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90" r:id="rId1"/>
  </p:sldMasterIdLst>
  <p:notesMasterIdLst>
    <p:notesMasterId r:id="rId10"/>
  </p:notesMasterIdLst>
  <p:handoutMasterIdLst>
    <p:handoutMasterId r:id="rId11"/>
  </p:handoutMasterIdLst>
  <p:sldIdLst>
    <p:sldId id="540" r:id="rId2"/>
    <p:sldId id="578" r:id="rId3"/>
    <p:sldId id="815" r:id="rId4"/>
    <p:sldId id="579" r:id="rId5"/>
    <p:sldId id="581" r:id="rId6"/>
    <p:sldId id="580" r:id="rId7"/>
    <p:sldId id="582" r:id="rId8"/>
    <p:sldId id="816" r:id="rId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E15579B-06EB-4F49-85C5-62CE16DED0A4}">
          <p14:sldIdLst>
            <p14:sldId id="540"/>
            <p14:sldId id="578"/>
            <p14:sldId id="815"/>
            <p14:sldId id="579"/>
            <p14:sldId id="581"/>
            <p14:sldId id="580"/>
            <p14:sldId id="582"/>
            <p14:sldId id="816"/>
          </p14:sldIdLst>
        </p14:section>
        <p14:section name="Untitled Section" id="{0F9EA6C3-4F32-9646-A24A-FC505542B967}">
          <p14:sldIdLst/>
        </p14:section>
      </p14:sectionLst>
    </p:ext>
    <p:ext uri="{EFAFB233-063F-42B5-8137-9DF3F51BA10A}">
      <p15:sldGuideLst xmlns:p15="http://schemas.microsoft.com/office/powerpoint/2012/main">
        <p15:guide id="1" orient="horz" pos="1416" userDrawn="1">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helle Howell" initials="MH" lastIdx="7"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E55"/>
    <a:srgbClr val="0B2F49"/>
    <a:srgbClr val="000000"/>
    <a:srgbClr val="DEDEDE"/>
    <a:srgbClr val="002B49"/>
    <a:srgbClr val="9C240F"/>
    <a:srgbClr val="CB460F"/>
    <a:srgbClr val="FA5B36"/>
    <a:srgbClr val="0E4B91"/>
    <a:srgbClr val="18548A"/>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798" autoAdjust="0"/>
    <p:restoredTop sz="95649" autoAdjust="0"/>
  </p:normalViewPr>
  <p:slideViewPr>
    <p:cSldViewPr snapToGrid="0" snapToObjects="1">
      <p:cViewPr varScale="1">
        <p:scale>
          <a:sx n="120" d="100"/>
          <a:sy n="120" d="100"/>
        </p:scale>
        <p:origin x="1504" y="192"/>
      </p:cViewPr>
      <p:guideLst>
        <p:guide orient="horz" pos="1416"/>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p:cViewPr varScale="1">
        <p:scale>
          <a:sx n="81" d="100"/>
          <a:sy n="81" d="100"/>
        </p:scale>
        <p:origin x="3894"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68F13CC-A6A6-524A-A0F8-DAB9B298E3B6}" type="datetimeFigureOut">
              <a:rPr lang="en-US" smtClean="0"/>
              <a:t>7/10/18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7CED518-EFD6-E34B-989E-6B6564A75595}" type="slidenum">
              <a:rPr lang="en-US" smtClean="0"/>
              <a:t>‹#›</a:t>
            </a:fld>
            <a:endParaRPr lang="en-US"/>
          </a:p>
        </p:txBody>
      </p:sp>
    </p:spTree>
    <p:extLst>
      <p:ext uri="{BB962C8B-B14F-4D97-AF65-F5344CB8AC3E}">
        <p14:creationId xmlns:p14="http://schemas.microsoft.com/office/powerpoint/2010/main" val="231400049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A614CD-FA73-DF49-AA13-A5EF746D725A}" type="datetimeFigureOut">
              <a:rPr lang="en-US" smtClean="0"/>
              <a:t>7/10/18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002FF9-4628-B146-9948-95257A430692}" type="slidenum">
              <a:rPr lang="en-US" smtClean="0"/>
              <a:t>‹#›</a:t>
            </a:fld>
            <a:endParaRPr lang="en-US"/>
          </a:p>
        </p:txBody>
      </p:sp>
    </p:spTree>
    <p:extLst>
      <p:ext uri="{BB962C8B-B14F-4D97-AF65-F5344CB8AC3E}">
        <p14:creationId xmlns:p14="http://schemas.microsoft.com/office/powerpoint/2010/main" val="215689949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t>1</a:t>
            </a:fld>
            <a:endParaRPr lang="en-US"/>
          </a:p>
        </p:txBody>
      </p:sp>
    </p:spTree>
    <p:extLst>
      <p:ext uri="{BB962C8B-B14F-4D97-AF65-F5344CB8AC3E}">
        <p14:creationId xmlns:p14="http://schemas.microsoft.com/office/powerpoint/2010/main" val="29525454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E002FF9-4628-B146-9948-95257A430692}" type="slidenum">
              <a:rPr lang="en-US" smtClean="0"/>
              <a:t>3</a:t>
            </a:fld>
            <a:endParaRPr lang="en-US"/>
          </a:p>
        </p:txBody>
      </p:sp>
    </p:spTree>
    <p:extLst>
      <p:ext uri="{BB962C8B-B14F-4D97-AF65-F5344CB8AC3E}">
        <p14:creationId xmlns:p14="http://schemas.microsoft.com/office/powerpoint/2010/main" val="4037856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facebook.com/icannorg" TargetMode="External"/><Relationship Id="rId18" Type="http://schemas.openxmlformats.org/officeDocument/2006/relationships/hyperlink" Target="https://soundcloud.com/icann" TargetMode="External"/><Relationship Id="rId3" Type="http://schemas.openxmlformats.org/officeDocument/2006/relationships/hyperlink" Target="http://www.flickr.com/photos/icann" TargetMode="External"/><Relationship Id="rId7" Type="http://schemas.openxmlformats.org/officeDocument/2006/relationships/hyperlink" Target="linkedin.com/company/icann" TargetMode="External"/><Relationship Id="rId12" Type="http://schemas.openxmlformats.org/officeDocument/2006/relationships/hyperlink" Target="http://www.facebook.com/icannorg" TargetMode="External"/><Relationship Id="rId17" Type="http://schemas.openxmlformats.org/officeDocument/2006/relationships/hyperlink" Target="http://www.youtube.com/icannnews" TargetMode="External"/><Relationship Id="rId2" Type="http://schemas.openxmlformats.org/officeDocument/2006/relationships/image" Target="../media/image19.emf"/><Relationship Id="rId16" Type="http://schemas.openxmlformats.org/officeDocument/2006/relationships/image" Target="../media/image24.png"/><Relationship Id="rId20" Type="http://schemas.openxmlformats.org/officeDocument/2006/relationships/hyperlink" Target="https://www.slideshare.net/icannpresentations" TargetMode="External"/><Relationship Id="rId1" Type="http://schemas.openxmlformats.org/officeDocument/2006/relationships/slideMaster" Target="../slideMasters/slideMaster1.xml"/><Relationship Id="rId6" Type="http://schemas.openxmlformats.org/officeDocument/2006/relationships/hyperlink" Target="https://www.linkedin.com/company/icann" TargetMode="External"/><Relationship Id="rId11" Type="http://schemas.openxmlformats.org/officeDocument/2006/relationships/image" Target="../media/image22.png"/><Relationship Id="rId5" Type="http://schemas.openxmlformats.org/officeDocument/2006/relationships/image" Target="../media/image20.png"/><Relationship Id="rId15" Type="http://schemas.openxmlformats.org/officeDocument/2006/relationships/hyperlink" Target="youtube.com/user/ICANNnews" TargetMode="External"/><Relationship Id="rId10" Type="http://schemas.openxmlformats.org/officeDocument/2006/relationships/hyperlink" Target="twitter.com/icann" TargetMode="External"/><Relationship Id="rId19" Type="http://schemas.openxmlformats.org/officeDocument/2006/relationships/image" Target="../media/image25.png"/><Relationship Id="rId4" Type="http://schemas.openxmlformats.org/officeDocument/2006/relationships/hyperlink" Target="flickr.com/photos/icann" TargetMode="External"/><Relationship Id="rId9" Type="http://schemas.openxmlformats.org/officeDocument/2006/relationships/hyperlink" Target="https://twitter.com/icann" TargetMode="External"/><Relationship Id="rId14" Type="http://schemas.openxmlformats.org/officeDocument/2006/relationships/image" Target="../media/image23.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6.emf"/><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CBB76-154F-C74B-92CE-94BC6EF9B787}"/>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40EC3A7B-3F05-C441-AA73-A7AEE3868B21}"/>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464DD2DD-E943-5244-9ED8-97699DF25A47}"/>
              </a:ext>
            </a:extLst>
          </p:cNvPr>
          <p:cNvSpPr>
            <a:spLocks noGrp="1"/>
          </p:cNvSpPr>
          <p:nvPr>
            <p:ph type="dt" sz="half" idx="10"/>
          </p:nvPr>
        </p:nvSpPr>
        <p:spPr/>
        <p:txBody>
          <a:bodyPr/>
          <a:lstStyle/>
          <a:p>
            <a:fld id="{2F011591-C4A9-0E4A-A6FB-E8C9DC1966D4}" type="datetimeFigureOut">
              <a:rPr lang="en-US" smtClean="0"/>
              <a:t>7/10/18</a:t>
            </a:fld>
            <a:endParaRPr lang="en-US"/>
          </a:p>
        </p:txBody>
      </p:sp>
      <p:sp>
        <p:nvSpPr>
          <p:cNvPr id="5" name="Footer Placeholder 4">
            <a:extLst>
              <a:ext uri="{FF2B5EF4-FFF2-40B4-BE49-F238E27FC236}">
                <a16:creationId xmlns:a16="http://schemas.microsoft.com/office/drawing/2014/main" id="{98356960-B249-F142-97B6-90C27BDF3E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4E7D23-FC88-9541-9C61-B7B169E91318}"/>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1342313866"/>
      </p:ext>
    </p:extLst>
  </p:cSld>
  <p:clrMapOvr>
    <a:masterClrMapping/>
  </p:clrMapOvr>
  <p:hf hd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24B5AB-62BD-7C4B-8CCA-41DBFDA0BE5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9ABC4B-8D1C-7C46-A0B7-C6A0CF69735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AAA9A1-44CD-9144-BFEA-5A20029CE9B9}"/>
              </a:ext>
            </a:extLst>
          </p:cNvPr>
          <p:cNvSpPr>
            <a:spLocks noGrp="1"/>
          </p:cNvSpPr>
          <p:nvPr>
            <p:ph type="dt" sz="half" idx="10"/>
          </p:nvPr>
        </p:nvSpPr>
        <p:spPr/>
        <p:txBody>
          <a:bodyPr/>
          <a:lstStyle/>
          <a:p>
            <a:fld id="{2F011591-C4A9-0E4A-A6FB-E8C9DC1966D4}" type="datetimeFigureOut">
              <a:rPr lang="en-US" smtClean="0"/>
              <a:t>7/10/18</a:t>
            </a:fld>
            <a:endParaRPr lang="en-US"/>
          </a:p>
        </p:txBody>
      </p:sp>
      <p:sp>
        <p:nvSpPr>
          <p:cNvPr id="5" name="Footer Placeholder 4">
            <a:extLst>
              <a:ext uri="{FF2B5EF4-FFF2-40B4-BE49-F238E27FC236}">
                <a16:creationId xmlns:a16="http://schemas.microsoft.com/office/drawing/2014/main" id="{E02E2729-1C7E-1D4C-B4F5-A162ADDFCC5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203003-D20E-1546-86ED-974693C1B044}"/>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1156691055"/>
      </p:ext>
    </p:extLst>
  </p:cSld>
  <p:clrMapOvr>
    <a:masterClrMapping/>
  </p:clrMapOvr>
  <p:hf hdr="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DC06F-DF88-F345-B52E-0470735B8324}"/>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8CCCBDA-8BDC-DE41-B24C-C29A1B0D7519}"/>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2706612-C709-7948-AE53-E389BA3F908F}"/>
              </a:ext>
            </a:extLst>
          </p:cNvPr>
          <p:cNvSpPr>
            <a:spLocks noGrp="1"/>
          </p:cNvSpPr>
          <p:nvPr>
            <p:ph type="dt" sz="half" idx="10"/>
          </p:nvPr>
        </p:nvSpPr>
        <p:spPr/>
        <p:txBody>
          <a:bodyPr/>
          <a:lstStyle/>
          <a:p>
            <a:fld id="{2F011591-C4A9-0E4A-A6FB-E8C9DC1966D4}" type="datetimeFigureOut">
              <a:rPr lang="en-US" smtClean="0"/>
              <a:t>7/10/18</a:t>
            </a:fld>
            <a:endParaRPr lang="en-US"/>
          </a:p>
        </p:txBody>
      </p:sp>
      <p:sp>
        <p:nvSpPr>
          <p:cNvPr id="5" name="Footer Placeholder 4">
            <a:extLst>
              <a:ext uri="{FF2B5EF4-FFF2-40B4-BE49-F238E27FC236}">
                <a16:creationId xmlns:a16="http://schemas.microsoft.com/office/drawing/2014/main" id="{039F6210-3287-D345-8376-9D0083DDED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9BA0C3-AE9E-4242-9D4C-F63228F04A0B}"/>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1202962406"/>
      </p:ext>
    </p:extLst>
  </p:cSld>
  <p:clrMapOvr>
    <a:masterClrMapping/>
  </p:clrMapOvr>
  <p:hf hdr="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E0BF2-BF3B-9C48-B064-148554109A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CCC5A02-1FD2-D248-AC08-2FB28BBD76AE}"/>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D4B2421-5AE8-7B46-89EB-8B34E6882A38}"/>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CB4AEF7-419D-E84A-BE8C-27E7070EF532}"/>
              </a:ext>
            </a:extLst>
          </p:cNvPr>
          <p:cNvSpPr>
            <a:spLocks noGrp="1"/>
          </p:cNvSpPr>
          <p:nvPr>
            <p:ph type="dt" sz="half" idx="10"/>
          </p:nvPr>
        </p:nvSpPr>
        <p:spPr/>
        <p:txBody>
          <a:bodyPr/>
          <a:lstStyle/>
          <a:p>
            <a:fld id="{2F011591-C4A9-0E4A-A6FB-E8C9DC1966D4}" type="datetimeFigureOut">
              <a:rPr lang="en-US" smtClean="0"/>
              <a:t>7/10/18</a:t>
            </a:fld>
            <a:endParaRPr lang="en-US"/>
          </a:p>
        </p:txBody>
      </p:sp>
      <p:sp>
        <p:nvSpPr>
          <p:cNvPr id="6" name="Footer Placeholder 5">
            <a:extLst>
              <a:ext uri="{FF2B5EF4-FFF2-40B4-BE49-F238E27FC236}">
                <a16:creationId xmlns:a16="http://schemas.microsoft.com/office/drawing/2014/main" id="{BE5CC1C4-7281-FC48-8FF8-855DBA1CCD5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B9CBA11-8924-F949-8D87-7BA8F448A2CA}"/>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1051714767"/>
      </p:ext>
    </p:extLst>
  </p:cSld>
  <p:clrMapOvr>
    <a:masterClrMapping/>
  </p:clrMapOvr>
  <p:hf hd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2587F-3833-6B44-9569-2F454862F096}"/>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1FD43BB-B08B-AE40-BE50-EDF3B5C42E99}"/>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a:extLst>
              <a:ext uri="{FF2B5EF4-FFF2-40B4-BE49-F238E27FC236}">
                <a16:creationId xmlns:a16="http://schemas.microsoft.com/office/drawing/2014/main" id="{F0D2D2BC-D5A6-FD45-BDBA-2DE248592715}"/>
              </a:ext>
            </a:extLst>
          </p:cNvPr>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7EFD299-370C-CE49-BAAC-19796058110B}"/>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a:extLst>
              <a:ext uri="{FF2B5EF4-FFF2-40B4-BE49-F238E27FC236}">
                <a16:creationId xmlns:a16="http://schemas.microsoft.com/office/drawing/2014/main" id="{D40BA06F-1704-E249-B502-496173674FC4}"/>
              </a:ext>
            </a:extLst>
          </p:cNvPr>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A855279-9120-7248-BDD0-FFB5D73DA90A}"/>
              </a:ext>
            </a:extLst>
          </p:cNvPr>
          <p:cNvSpPr>
            <a:spLocks noGrp="1"/>
          </p:cNvSpPr>
          <p:nvPr>
            <p:ph type="dt" sz="half" idx="10"/>
          </p:nvPr>
        </p:nvSpPr>
        <p:spPr/>
        <p:txBody>
          <a:bodyPr/>
          <a:lstStyle/>
          <a:p>
            <a:fld id="{2F011591-C4A9-0E4A-A6FB-E8C9DC1966D4}" type="datetimeFigureOut">
              <a:rPr lang="en-US" smtClean="0"/>
              <a:t>7/10/18</a:t>
            </a:fld>
            <a:endParaRPr lang="en-US"/>
          </a:p>
        </p:txBody>
      </p:sp>
      <p:sp>
        <p:nvSpPr>
          <p:cNvPr id="8" name="Footer Placeholder 7">
            <a:extLst>
              <a:ext uri="{FF2B5EF4-FFF2-40B4-BE49-F238E27FC236}">
                <a16:creationId xmlns:a16="http://schemas.microsoft.com/office/drawing/2014/main" id="{C40E2CEC-BD6B-854B-B942-01DDE5B9BB5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1601E2A-D5AD-F141-AA9A-F6E3398BE4A9}"/>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2260927625"/>
      </p:ext>
    </p:extLst>
  </p:cSld>
  <p:clrMapOvr>
    <a:masterClrMapping/>
  </p:clrMapOvr>
  <p:hf hd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E7841-4DD8-C447-8F92-3143A3C87DD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685380E-0412-5242-8D6D-3D5C87DAA035}"/>
              </a:ext>
            </a:extLst>
          </p:cNvPr>
          <p:cNvSpPr>
            <a:spLocks noGrp="1"/>
          </p:cNvSpPr>
          <p:nvPr>
            <p:ph type="dt" sz="half" idx="10"/>
          </p:nvPr>
        </p:nvSpPr>
        <p:spPr/>
        <p:txBody>
          <a:bodyPr/>
          <a:lstStyle/>
          <a:p>
            <a:fld id="{2F011591-C4A9-0E4A-A6FB-E8C9DC1966D4}" type="datetimeFigureOut">
              <a:rPr lang="en-US" smtClean="0"/>
              <a:t>7/10/18</a:t>
            </a:fld>
            <a:endParaRPr lang="en-US"/>
          </a:p>
        </p:txBody>
      </p:sp>
      <p:sp>
        <p:nvSpPr>
          <p:cNvPr id="4" name="Footer Placeholder 3">
            <a:extLst>
              <a:ext uri="{FF2B5EF4-FFF2-40B4-BE49-F238E27FC236}">
                <a16:creationId xmlns:a16="http://schemas.microsoft.com/office/drawing/2014/main" id="{05D3A008-964A-DE4A-9F26-59F34DBFC6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718D6E-3E13-9E46-AE1E-37B99DA2A0F2}"/>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538997489"/>
      </p:ext>
    </p:extLst>
  </p:cSld>
  <p:clrMapOvr>
    <a:masterClrMapping/>
  </p:clrMapOvr>
  <p:hf hd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5881834-C51D-7B4B-9FEC-5AD2E60E378C}"/>
              </a:ext>
            </a:extLst>
          </p:cNvPr>
          <p:cNvSpPr>
            <a:spLocks noGrp="1"/>
          </p:cNvSpPr>
          <p:nvPr>
            <p:ph type="dt" sz="half" idx="10"/>
          </p:nvPr>
        </p:nvSpPr>
        <p:spPr/>
        <p:txBody>
          <a:bodyPr/>
          <a:lstStyle/>
          <a:p>
            <a:fld id="{2F011591-C4A9-0E4A-A6FB-E8C9DC1966D4}" type="datetimeFigureOut">
              <a:rPr lang="en-US" smtClean="0"/>
              <a:t>7/10/18</a:t>
            </a:fld>
            <a:endParaRPr lang="en-US"/>
          </a:p>
        </p:txBody>
      </p:sp>
      <p:sp>
        <p:nvSpPr>
          <p:cNvPr id="3" name="Footer Placeholder 2">
            <a:extLst>
              <a:ext uri="{FF2B5EF4-FFF2-40B4-BE49-F238E27FC236}">
                <a16:creationId xmlns:a16="http://schemas.microsoft.com/office/drawing/2014/main" id="{E6C09908-3C11-D941-8209-83BD2EF730B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959C66F-F20B-BF42-9C6D-9EF09A0F5DDC}"/>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1012006662"/>
      </p:ext>
    </p:extLst>
  </p:cSld>
  <p:clrMapOvr>
    <a:masterClrMapping/>
  </p:clrMapOvr>
  <p:hf hd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49A8B-815C-324F-9561-CB3904BD6233}"/>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8C9D9C68-5750-8D4A-B3B6-08B2198B9263}"/>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4F719C4-96D0-EA4C-AE7B-FD5E3E52C98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CC34A920-6BF9-1742-8A21-15DDDB6A5CFB}"/>
              </a:ext>
            </a:extLst>
          </p:cNvPr>
          <p:cNvSpPr>
            <a:spLocks noGrp="1"/>
          </p:cNvSpPr>
          <p:nvPr>
            <p:ph type="dt" sz="half" idx="10"/>
          </p:nvPr>
        </p:nvSpPr>
        <p:spPr/>
        <p:txBody>
          <a:bodyPr/>
          <a:lstStyle/>
          <a:p>
            <a:fld id="{2F011591-C4A9-0E4A-A6FB-E8C9DC1966D4}" type="datetimeFigureOut">
              <a:rPr lang="en-US" smtClean="0"/>
              <a:t>7/10/18</a:t>
            </a:fld>
            <a:endParaRPr lang="en-US"/>
          </a:p>
        </p:txBody>
      </p:sp>
      <p:sp>
        <p:nvSpPr>
          <p:cNvPr id="6" name="Footer Placeholder 5">
            <a:extLst>
              <a:ext uri="{FF2B5EF4-FFF2-40B4-BE49-F238E27FC236}">
                <a16:creationId xmlns:a16="http://schemas.microsoft.com/office/drawing/2014/main" id="{9F5FA1A7-228B-AA48-A961-A031E13455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44809A-883B-DC4E-AB4F-0B55BCE355BC}"/>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4225568694"/>
      </p:ext>
    </p:extLst>
  </p:cSld>
  <p:clrMapOvr>
    <a:masterClrMapping/>
  </p:clrMapOvr>
  <p:hf hd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EB5B-685C-4C4D-84B7-456D9D5D6974}"/>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86DE2C41-5E15-6C46-82C7-4B62170B67E3}"/>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3C991E2F-DBA1-FF42-8225-D73B4B3F262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75E9B65B-173C-7748-B078-C738F4513D1C}"/>
              </a:ext>
            </a:extLst>
          </p:cNvPr>
          <p:cNvSpPr>
            <a:spLocks noGrp="1"/>
          </p:cNvSpPr>
          <p:nvPr>
            <p:ph type="dt" sz="half" idx="10"/>
          </p:nvPr>
        </p:nvSpPr>
        <p:spPr/>
        <p:txBody>
          <a:bodyPr/>
          <a:lstStyle/>
          <a:p>
            <a:fld id="{2F011591-C4A9-0E4A-A6FB-E8C9DC1966D4}" type="datetimeFigureOut">
              <a:rPr lang="en-US" smtClean="0"/>
              <a:t>7/10/18</a:t>
            </a:fld>
            <a:endParaRPr lang="en-US"/>
          </a:p>
        </p:txBody>
      </p:sp>
      <p:sp>
        <p:nvSpPr>
          <p:cNvPr id="6" name="Footer Placeholder 5">
            <a:extLst>
              <a:ext uri="{FF2B5EF4-FFF2-40B4-BE49-F238E27FC236}">
                <a16:creationId xmlns:a16="http://schemas.microsoft.com/office/drawing/2014/main" id="{7C49B083-F8C3-2141-BF06-C1F0BA89D5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3193E2-A2E1-1549-B202-F71102ACE37B}"/>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3086898143"/>
      </p:ext>
    </p:extLst>
  </p:cSld>
  <p:clrMapOvr>
    <a:masterClrMapping/>
  </p:clrMapOvr>
  <p:hf hdr="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7A48E0-D94C-E945-B2DD-AD8D42AF17E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54990FA-7E43-CB4A-A84B-9A96361848A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95C4DA-D56C-A041-BC20-43997CF09B2E}"/>
              </a:ext>
            </a:extLst>
          </p:cNvPr>
          <p:cNvSpPr>
            <a:spLocks noGrp="1"/>
          </p:cNvSpPr>
          <p:nvPr>
            <p:ph type="dt" sz="half" idx="10"/>
          </p:nvPr>
        </p:nvSpPr>
        <p:spPr/>
        <p:txBody>
          <a:bodyPr/>
          <a:lstStyle/>
          <a:p>
            <a:fld id="{2F011591-C4A9-0E4A-A6FB-E8C9DC1966D4}" type="datetimeFigureOut">
              <a:rPr lang="en-US" smtClean="0"/>
              <a:t>7/10/18</a:t>
            </a:fld>
            <a:endParaRPr lang="en-US"/>
          </a:p>
        </p:txBody>
      </p:sp>
      <p:sp>
        <p:nvSpPr>
          <p:cNvPr id="5" name="Footer Placeholder 4">
            <a:extLst>
              <a:ext uri="{FF2B5EF4-FFF2-40B4-BE49-F238E27FC236}">
                <a16:creationId xmlns:a16="http://schemas.microsoft.com/office/drawing/2014/main" id="{77510D20-C088-FE4A-ABDF-F423F98D8A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43262A-563D-4245-8579-9640F2D889E5}"/>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213530442"/>
      </p:ext>
    </p:extLst>
  </p:cSld>
  <p:clrMapOvr>
    <a:masterClrMapping/>
  </p:clrMapOvr>
  <p:hf hdr="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AEEADFC-31F8-8547-9FA3-16D83EAC94FF}"/>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BFC8D6D-DA47-EA45-99BE-A2C1CDB2726F}"/>
              </a:ext>
            </a:extLst>
          </p:cNvPr>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FB995C-933A-0D4B-B2E5-E5D7D00F936E}"/>
              </a:ext>
            </a:extLst>
          </p:cNvPr>
          <p:cNvSpPr>
            <a:spLocks noGrp="1"/>
          </p:cNvSpPr>
          <p:nvPr>
            <p:ph type="dt" sz="half" idx="10"/>
          </p:nvPr>
        </p:nvSpPr>
        <p:spPr/>
        <p:txBody>
          <a:bodyPr/>
          <a:lstStyle/>
          <a:p>
            <a:fld id="{2F011591-C4A9-0E4A-A6FB-E8C9DC1966D4}" type="datetimeFigureOut">
              <a:rPr lang="en-US" smtClean="0"/>
              <a:t>7/10/18</a:t>
            </a:fld>
            <a:endParaRPr lang="en-US"/>
          </a:p>
        </p:txBody>
      </p:sp>
      <p:sp>
        <p:nvSpPr>
          <p:cNvPr id="5" name="Footer Placeholder 4">
            <a:extLst>
              <a:ext uri="{FF2B5EF4-FFF2-40B4-BE49-F238E27FC236}">
                <a16:creationId xmlns:a16="http://schemas.microsoft.com/office/drawing/2014/main" id="{34695845-B764-5F4E-861D-6CD3A61C4B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73EA36-12D2-8D48-BEA5-0F8CF507BA2D}"/>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3713868867"/>
      </p:ext>
    </p:extLst>
  </p:cSld>
  <p:clrMapOvr>
    <a:masterClrMapping/>
  </p:clrMapOvr>
  <p:hf hdr="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ver 2 Decorativ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 name="Oval 7"/>
          <p:cNvSpPr/>
          <p:nvPr userDrawn="1"/>
        </p:nvSpPr>
        <p:spPr>
          <a:xfrm>
            <a:off x="1811695" y="6101651"/>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0" name="Straight Connector 9"/>
          <p:cNvCxnSpPr/>
          <p:nvPr userDrawn="1"/>
        </p:nvCxnSpPr>
        <p:spPr>
          <a:xfrm flipH="1">
            <a:off x="0" y="6124511"/>
            <a:ext cx="17904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userDrawn="1"/>
        </p:nvCxnSpPr>
        <p:spPr>
          <a:xfrm flipH="1">
            <a:off x="1878697" y="6124511"/>
            <a:ext cx="66934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2" name="Oval 11"/>
          <p:cNvSpPr/>
          <p:nvPr userDrawn="1"/>
        </p:nvSpPr>
        <p:spPr>
          <a:xfrm flipH="1">
            <a:off x="8610117" y="6101651"/>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userDrawn="1"/>
        </p:nvSpPr>
        <p:spPr>
          <a:xfrm flipH="1">
            <a:off x="8610117" y="347037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V="1">
            <a:off x="1834554" y="3552825"/>
            <a:ext cx="0" cy="2529961"/>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5" name="Arc 14"/>
          <p:cNvSpPr/>
          <p:nvPr userDrawn="1"/>
        </p:nvSpPr>
        <p:spPr>
          <a:xfrm rot="16200000">
            <a:off x="1834554" y="3494144"/>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16" name="Straight Connector 15"/>
          <p:cNvCxnSpPr/>
          <p:nvPr userDrawn="1"/>
        </p:nvCxnSpPr>
        <p:spPr>
          <a:xfrm flipH="1">
            <a:off x="1895439" y="3494144"/>
            <a:ext cx="6691671"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18" name="Picture 17"/>
          <p:cNvPicPr>
            <a:picLocks noChangeAspect="1"/>
          </p:cNvPicPr>
          <p:nvPr userDrawn="1"/>
        </p:nvPicPr>
        <p:blipFill>
          <a:blip r:embed="rId3"/>
          <a:stretch>
            <a:fillRect/>
          </a:stretch>
        </p:blipFill>
        <p:spPr>
          <a:xfrm>
            <a:off x="348105" y="4878249"/>
            <a:ext cx="1193800" cy="952500"/>
          </a:xfrm>
          <a:prstGeom prst="rect">
            <a:avLst/>
          </a:prstGeom>
        </p:spPr>
      </p:pic>
      <p:sp>
        <p:nvSpPr>
          <p:cNvPr id="22" name="Title 2"/>
          <p:cNvSpPr>
            <a:spLocks noGrp="1"/>
          </p:cNvSpPr>
          <p:nvPr>
            <p:ph type="title" hasCustomPrompt="1"/>
          </p:nvPr>
        </p:nvSpPr>
        <p:spPr>
          <a:xfrm>
            <a:off x="2061883" y="761997"/>
            <a:ext cx="6382512" cy="2533369"/>
          </a:xfrm>
          <a:prstGeom prst="rect">
            <a:avLst/>
          </a:prstGeom>
        </p:spPr>
        <p:txBody>
          <a:bodyPr lIns="0" tIns="0" rIns="0" bIns="0" anchor="b" anchorCtr="0">
            <a:normAutofit/>
          </a:bodyPr>
          <a:lstStyle>
            <a:lvl1pPr algn="l">
              <a:spcBef>
                <a:spcPts val="0"/>
              </a:spcBef>
              <a:defRPr sz="3600" b="1">
                <a:solidFill>
                  <a:schemeClr val="bg1"/>
                </a:solidFill>
                <a:latin typeface="+mj-lt"/>
              </a:defRPr>
            </a:lvl1pPr>
          </a:lstStyle>
          <a:p>
            <a:r>
              <a:rPr lang="en-US" dirty="0"/>
              <a:t>Insert title here</a:t>
            </a:r>
            <a:br>
              <a:rPr lang="en-US" dirty="0"/>
            </a:br>
            <a:r>
              <a:rPr lang="en-US" dirty="0"/>
              <a:t>(75 characters maximum)</a:t>
            </a:r>
          </a:p>
        </p:txBody>
      </p:sp>
      <p:sp>
        <p:nvSpPr>
          <p:cNvPr id="23" name="Text Placeholder 4"/>
          <p:cNvSpPr>
            <a:spLocks noGrp="1"/>
          </p:cNvSpPr>
          <p:nvPr>
            <p:ph type="body" sz="quarter" idx="10" hasCustomPrompt="1"/>
          </p:nvPr>
        </p:nvSpPr>
        <p:spPr>
          <a:xfrm>
            <a:off x="2070848" y="4593844"/>
            <a:ext cx="6382512" cy="716808"/>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Name of Presenter</a:t>
            </a:r>
          </a:p>
        </p:txBody>
      </p:sp>
      <p:sp>
        <p:nvSpPr>
          <p:cNvPr id="24" name="Text Placeholder 4"/>
          <p:cNvSpPr>
            <a:spLocks noGrp="1"/>
          </p:cNvSpPr>
          <p:nvPr>
            <p:ph type="body" sz="quarter" idx="11" hasCustomPrompt="1"/>
          </p:nvPr>
        </p:nvSpPr>
        <p:spPr>
          <a:xfrm>
            <a:off x="2070848" y="5301687"/>
            <a:ext cx="6382512" cy="273605"/>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Event Name</a:t>
            </a:r>
          </a:p>
        </p:txBody>
      </p:sp>
      <p:sp>
        <p:nvSpPr>
          <p:cNvPr id="25" name="Text Placeholder 4"/>
          <p:cNvSpPr>
            <a:spLocks noGrp="1"/>
          </p:cNvSpPr>
          <p:nvPr>
            <p:ph type="body" sz="quarter" idx="12" hasCustomPrompt="1"/>
          </p:nvPr>
        </p:nvSpPr>
        <p:spPr>
          <a:xfrm>
            <a:off x="2070848" y="5584257"/>
            <a:ext cx="6382512" cy="403785"/>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DD Month 2017</a:t>
            </a:r>
          </a:p>
        </p:txBody>
      </p:sp>
      <p:sp>
        <p:nvSpPr>
          <p:cNvPr id="26" name="Text Placeholder 4"/>
          <p:cNvSpPr>
            <a:spLocks noGrp="1"/>
          </p:cNvSpPr>
          <p:nvPr>
            <p:ph type="body" sz="quarter" idx="13" hasCustomPrompt="1"/>
          </p:nvPr>
        </p:nvSpPr>
        <p:spPr>
          <a:xfrm>
            <a:off x="2070848" y="3652549"/>
            <a:ext cx="6382512" cy="716808"/>
          </a:xfrm>
          <a:prstGeom prst="rect">
            <a:avLst/>
          </a:prstGeom>
        </p:spPr>
        <p:txBody>
          <a:bodyPr lIns="0" tIns="0" rIns="0" bIns="0">
            <a:normAutofit/>
          </a:bodyPr>
          <a:lstStyle>
            <a:lvl1pPr marL="0" indent="0" algn="l">
              <a:spcBef>
                <a:spcPts val="0"/>
              </a:spcBef>
              <a:buNone/>
              <a:defRPr sz="1800" b="1">
                <a:solidFill>
                  <a:schemeClr val="bg1"/>
                </a:solidFill>
              </a:defRPr>
            </a:lvl1pPr>
          </a:lstStyle>
          <a:p>
            <a:pPr lvl="0"/>
            <a:r>
              <a:rPr lang="en-US" dirty="0"/>
              <a:t>Insert subtitle here (75 characters maximum)</a:t>
            </a:r>
          </a:p>
        </p:txBody>
      </p:sp>
    </p:spTree>
    <p:extLst>
      <p:ext uri="{BB962C8B-B14F-4D97-AF65-F5344CB8AC3E}">
        <p14:creationId xmlns:p14="http://schemas.microsoft.com/office/powerpoint/2010/main" val="24910537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ullets">
    <p:spTree>
      <p:nvGrpSpPr>
        <p:cNvPr id="1" name=""/>
        <p:cNvGrpSpPr/>
        <p:nvPr/>
      </p:nvGrpSpPr>
      <p:grpSpPr>
        <a:xfrm>
          <a:off x="0" y="0"/>
          <a:ext cx="0" cy="0"/>
          <a:chOff x="0" y="0"/>
          <a:chExt cx="0" cy="0"/>
        </a:xfrm>
      </p:grpSpPr>
      <p:sp>
        <p:nvSpPr>
          <p:cNvPr id="2" name="Title 1"/>
          <p:cNvSpPr>
            <a:spLocks noGrp="1"/>
          </p:cNvSpPr>
          <p:nvPr>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
        <p:nvSpPr>
          <p:cNvPr id="6" name="Content Placeholder 5"/>
          <p:cNvSpPr>
            <a:spLocks noGrp="1"/>
          </p:cNvSpPr>
          <p:nvPr>
            <p:ph sz="quarter" idx="10" hasCustomPrompt="1"/>
          </p:nvPr>
        </p:nvSpPr>
        <p:spPr>
          <a:xfrm>
            <a:off x="609600" y="1470212"/>
            <a:ext cx="7907338" cy="4571813"/>
          </a:xfrm>
          <a:prstGeom prst="rect">
            <a:avLst/>
          </a:prstGeom>
        </p:spPr>
        <p:txBody>
          <a:bodyPr lIns="0" tIns="0" rIns="0" bIns="0"/>
          <a:lstStyle>
            <a:lvl1pPr marL="342900" indent="-342900">
              <a:spcBef>
                <a:spcPts val="2000"/>
              </a:spcBef>
              <a:spcAft>
                <a:spcPts val="0"/>
              </a:spcAft>
              <a:buClr>
                <a:srgbClr val="000000"/>
              </a:buClr>
              <a:buSzPct val="75000"/>
              <a:buFont typeface="Wingdings" panose="05000000000000000000" pitchFamily="2" charset="2"/>
              <a:buChar char=""/>
              <a:defRPr sz="1900">
                <a:solidFill>
                  <a:srgbClr val="000000"/>
                </a:solidFill>
              </a:defRPr>
            </a:lvl1pPr>
            <a:lvl2pPr marL="798513" indent="-341313">
              <a:spcBef>
                <a:spcPts val="500"/>
              </a:spcBef>
              <a:buSzPct val="75000"/>
              <a:buFont typeface="Wingdings" panose="05000000000000000000" pitchFamily="2" charset="2"/>
              <a:buChar char=""/>
              <a:defRPr sz="1900">
                <a:solidFill>
                  <a:srgbClr val="000000"/>
                </a:solidFill>
              </a:defRPr>
            </a:lvl2pPr>
            <a:lvl3pPr marL="1255713" indent="-341313">
              <a:spcBef>
                <a:spcPts val="500"/>
              </a:spcBef>
              <a:buFont typeface="Arial" panose="020B0604020202020204" pitchFamily="34" charset="0"/>
              <a:buChar char="•"/>
              <a:defRPr sz="1900">
                <a:solidFill>
                  <a:srgbClr val="000000"/>
                </a:solidFill>
              </a:defRPr>
            </a:lvl3pPr>
            <a:lvl4pPr>
              <a:defRPr sz="1900">
                <a:solidFill>
                  <a:srgbClr val="000000"/>
                </a:solidFill>
              </a:defRPr>
            </a:lvl4pPr>
            <a:lvl5pPr>
              <a:defRPr sz="1900">
                <a:solidFill>
                  <a:srgbClr val="000000"/>
                </a:solidFill>
              </a:defRPr>
            </a:lvl5pPr>
          </a:lstStyle>
          <a:p>
            <a:pPr lvl="0"/>
            <a:r>
              <a:rPr lang="en-US" dirty="0"/>
              <a:t>Place text here</a:t>
            </a:r>
          </a:p>
          <a:p>
            <a:pPr lvl="1"/>
            <a:r>
              <a:rPr lang="en-US" dirty="0"/>
              <a:t>Second level bullet</a:t>
            </a:r>
          </a:p>
          <a:p>
            <a:pPr lvl="2"/>
            <a:r>
              <a:rPr lang="en-US" dirty="0"/>
              <a:t>Third level bullet</a:t>
            </a:r>
          </a:p>
        </p:txBody>
      </p:sp>
    </p:spTree>
    <p:extLst>
      <p:ext uri="{BB962C8B-B14F-4D97-AF65-F5344CB8AC3E}">
        <p14:creationId xmlns:p14="http://schemas.microsoft.com/office/powerpoint/2010/main" val="7213095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ver 1 White">
    <p:spTree>
      <p:nvGrpSpPr>
        <p:cNvPr id="1" name=""/>
        <p:cNvGrpSpPr/>
        <p:nvPr/>
      </p:nvGrpSpPr>
      <p:grpSpPr>
        <a:xfrm>
          <a:off x="0" y="0"/>
          <a:ext cx="0" cy="0"/>
          <a:chOff x="0" y="0"/>
          <a:chExt cx="0" cy="0"/>
        </a:xfrm>
      </p:grpSpPr>
      <p:sp>
        <p:nvSpPr>
          <p:cNvPr id="3" name="Title 2"/>
          <p:cNvSpPr>
            <a:spLocks noGrp="1"/>
          </p:cNvSpPr>
          <p:nvPr>
            <p:ph type="title" hasCustomPrompt="1"/>
          </p:nvPr>
        </p:nvSpPr>
        <p:spPr>
          <a:xfrm>
            <a:off x="610726" y="0"/>
            <a:ext cx="7744845" cy="2533369"/>
          </a:xfrm>
          <a:prstGeom prst="rect">
            <a:avLst/>
          </a:prstGeom>
        </p:spPr>
        <p:txBody>
          <a:bodyPr lIns="0" tIns="0" rIns="0" bIns="0" anchor="b" anchorCtr="0">
            <a:normAutofit/>
          </a:bodyPr>
          <a:lstStyle>
            <a:lvl1pPr algn="l">
              <a:spcBef>
                <a:spcPts val="0"/>
              </a:spcBef>
              <a:defRPr sz="3600" b="1">
                <a:solidFill>
                  <a:schemeClr val="accent6">
                    <a:lumMod val="50000"/>
                  </a:schemeClr>
                </a:solidFill>
                <a:latin typeface="+mj-lt"/>
              </a:defRPr>
            </a:lvl1pPr>
          </a:lstStyle>
          <a:p>
            <a:r>
              <a:rPr lang="en-US" dirty="0"/>
              <a:t>Insert title here</a:t>
            </a:r>
            <a:br>
              <a:rPr lang="en-US" dirty="0"/>
            </a:br>
            <a:r>
              <a:rPr lang="en-US" dirty="0"/>
              <a:t>(75 characters maximum)</a:t>
            </a:r>
          </a:p>
        </p:txBody>
      </p:sp>
      <p:sp>
        <p:nvSpPr>
          <p:cNvPr id="5" name="Text Placeholder 4"/>
          <p:cNvSpPr>
            <a:spLocks noGrp="1"/>
          </p:cNvSpPr>
          <p:nvPr>
            <p:ph type="body" sz="quarter" idx="10" hasCustomPrompt="1"/>
          </p:nvPr>
        </p:nvSpPr>
        <p:spPr>
          <a:xfrm>
            <a:off x="610726" y="3562904"/>
            <a:ext cx="8119206" cy="716808"/>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Name of Presenter</a:t>
            </a:r>
          </a:p>
        </p:txBody>
      </p:sp>
      <p:sp>
        <p:nvSpPr>
          <p:cNvPr id="7" name="Text Placeholder 4"/>
          <p:cNvSpPr>
            <a:spLocks noGrp="1"/>
          </p:cNvSpPr>
          <p:nvPr>
            <p:ph type="body" sz="quarter" idx="11" hasCustomPrompt="1"/>
          </p:nvPr>
        </p:nvSpPr>
        <p:spPr>
          <a:xfrm>
            <a:off x="610726" y="4252817"/>
            <a:ext cx="8119206" cy="273605"/>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Event Name</a:t>
            </a:r>
          </a:p>
        </p:txBody>
      </p:sp>
      <p:sp>
        <p:nvSpPr>
          <p:cNvPr id="9" name="Text Placeholder 4"/>
          <p:cNvSpPr>
            <a:spLocks noGrp="1"/>
          </p:cNvSpPr>
          <p:nvPr>
            <p:ph type="body" sz="quarter" idx="12" hasCustomPrompt="1"/>
          </p:nvPr>
        </p:nvSpPr>
        <p:spPr>
          <a:xfrm>
            <a:off x="610726" y="4553317"/>
            <a:ext cx="8119206" cy="403785"/>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DD Month 2017</a:t>
            </a:r>
          </a:p>
        </p:txBody>
      </p:sp>
      <p:pic>
        <p:nvPicPr>
          <p:cNvPr id="10" name="Picture 9"/>
          <p:cNvPicPr>
            <a:picLocks noChangeAspect="1"/>
          </p:cNvPicPr>
          <p:nvPr userDrawn="1"/>
        </p:nvPicPr>
        <p:blipFill>
          <a:blip r:embed="rId2"/>
          <a:stretch>
            <a:fillRect/>
          </a:stretch>
        </p:blipFill>
        <p:spPr>
          <a:xfrm>
            <a:off x="636999" y="5507609"/>
            <a:ext cx="1189827" cy="949200"/>
          </a:xfrm>
          <a:prstGeom prst="rect">
            <a:avLst/>
          </a:prstGeom>
        </p:spPr>
      </p:pic>
      <p:sp>
        <p:nvSpPr>
          <p:cNvPr id="11" name="Text Placeholder 4"/>
          <p:cNvSpPr>
            <a:spLocks noGrp="1"/>
          </p:cNvSpPr>
          <p:nvPr>
            <p:ph type="body" sz="quarter" idx="13" hasCustomPrompt="1"/>
          </p:nvPr>
        </p:nvSpPr>
        <p:spPr>
          <a:xfrm>
            <a:off x="610726" y="2854692"/>
            <a:ext cx="8119206" cy="716808"/>
          </a:xfrm>
          <a:prstGeom prst="rect">
            <a:avLst/>
          </a:prstGeom>
        </p:spPr>
        <p:txBody>
          <a:bodyPr lIns="0" tIns="0" rIns="0" bIns="0">
            <a:normAutofit/>
          </a:bodyPr>
          <a:lstStyle>
            <a:lvl1pPr marL="0" indent="0" algn="l">
              <a:spcBef>
                <a:spcPts val="0"/>
              </a:spcBef>
              <a:buNone/>
              <a:defRPr sz="1800" b="1">
                <a:solidFill>
                  <a:schemeClr val="accent6">
                    <a:lumMod val="50000"/>
                  </a:schemeClr>
                </a:solidFill>
              </a:defRPr>
            </a:lvl1pPr>
          </a:lstStyle>
          <a:p>
            <a:pPr lvl="0"/>
            <a:r>
              <a:rPr lang="en-US" dirty="0"/>
              <a:t>Insert subtitle here (75 characters maximum)</a:t>
            </a:r>
          </a:p>
        </p:txBody>
      </p:sp>
    </p:spTree>
    <p:extLst>
      <p:ext uri="{BB962C8B-B14F-4D97-AF65-F5344CB8AC3E}">
        <p14:creationId xmlns:p14="http://schemas.microsoft.com/office/powerpoint/2010/main" val="26480240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Cover 1 Blue">
    <p:spTree>
      <p:nvGrpSpPr>
        <p:cNvPr id="1" name=""/>
        <p:cNvGrpSpPr/>
        <p:nvPr/>
      </p:nvGrpSpPr>
      <p:grpSpPr>
        <a:xfrm>
          <a:off x="0" y="0"/>
          <a:ext cx="0" cy="0"/>
          <a:chOff x="0" y="0"/>
          <a:chExt cx="0" cy="0"/>
        </a:xfrm>
      </p:grpSpPr>
      <p:sp>
        <p:nvSpPr>
          <p:cNvPr id="11" name="Rectangle 10"/>
          <p:cNvSpPr/>
          <p:nvPr userDrawn="1"/>
        </p:nvSpPr>
        <p:spPr>
          <a:xfrm>
            <a:off x="0" y="0"/>
            <a:ext cx="9144000" cy="685800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 name="Title 2"/>
          <p:cNvSpPr>
            <a:spLocks noGrp="1"/>
          </p:cNvSpPr>
          <p:nvPr>
            <p:ph type="title" hasCustomPrompt="1"/>
          </p:nvPr>
        </p:nvSpPr>
        <p:spPr>
          <a:xfrm>
            <a:off x="610724" y="0"/>
            <a:ext cx="7744845" cy="2533369"/>
          </a:xfrm>
          <a:prstGeom prst="rect">
            <a:avLst/>
          </a:prstGeom>
        </p:spPr>
        <p:txBody>
          <a:bodyPr lIns="0" tIns="0" rIns="0" bIns="0" anchor="b" anchorCtr="0">
            <a:normAutofit/>
          </a:bodyPr>
          <a:lstStyle>
            <a:lvl1pPr algn="l">
              <a:spcBef>
                <a:spcPts val="0"/>
              </a:spcBef>
              <a:defRPr sz="3600" b="1">
                <a:solidFill>
                  <a:schemeClr val="bg1"/>
                </a:solidFill>
                <a:latin typeface="+mj-lt"/>
              </a:defRPr>
            </a:lvl1pPr>
          </a:lstStyle>
          <a:p>
            <a:r>
              <a:rPr lang="en-US" dirty="0"/>
              <a:t>Insert title here</a:t>
            </a:r>
            <a:br>
              <a:rPr lang="en-US" dirty="0"/>
            </a:br>
            <a:r>
              <a:rPr lang="en-US" dirty="0"/>
              <a:t>(75 characters maximum)</a:t>
            </a:r>
          </a:p>
        </p:txBody>
      </p:sp>
      <p:sp>
        <p:nvSpPr>
          <p:cNvPr id="5" name="Text Placeholder 4"/>
          <p:cNvSpPr>
            <a:spLocks noGrp="1"/>
          </p:cNvSpPr>
          <p:nvPr>
            <p:ph type="body" sz="quarter" idx="10" hasCustomPrompt="1"/>
          </p:nvPr>
        </p:nvSpPr>
        <p:spPr>
          <a:xfrm>
            <a:off x="610723" y="3562904"/>
            <a:ext cx="8119872" cy="716808"/>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Name of Presenter</a:t>
            </a:r>
          </a:p>
        </p:txBody>
      </p:sp>
      <p:sp>
        <p:nvSpPr>
          <p:cNvPr id="7" name="Text Placeholder 4"/>
          <p:cNvSpPr>
            <a:spLocks noGrp="1"/>
          </p:cNvSpPr>
          <p:nvPr>
            <p:ph type="body" sz="quarter" idx="11" hasCustomPrompt="1"/>
          </p:nvPr>
        </p:nvSpPr>
        <p:spPr>
          <a:xfrm>
            <a:off x="610723" y="4252817"/>
            <a:ext cx="8119872" cy="273605"/>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Event Name</a:t>
            </a:r>
          </a:p>
        </p:txBody>
      </p:sp>
      <p:sp>
        <p:nvSpPr>
          <p:cNvPr id="9" name="Text Placeholder 4"/>
          <p:cNvSpPr>
            <a:spLocks noGrp="1"/>
          </p:cNvSpPr>
          <p:nvPr>
            <p:ph type="body" sz="quarter" idx="12" hasCustomPrompt="1"/>
          </p:nvPr>
        </p:nvSpPr>
        <p:spPr>
          <a:xfrm>
            <a:off x="610723" y="4544352"/>
            <a:ext cx="8119872" cy="403785"/>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DD Month 2017</a:t>
            </a:r>
          </a:p>
        </p:txBody>
      </p:sp>
      <p:pic>
        <p:nvPicPr>
          <p:cNvPr id="8" name="Picture 7"/>
          <p:cNvPicPr>
            <a:picLocks noChangeAspect="1"/>
          </p:cNvPicPr>
          <p:nvPr userDrawn="1"/>
        </p:nvPicPr>
        <p:blipFill>
          <a:blip r:embed="rId2"/>
          <a:stretch>
            <a:fillRect/>
          </a:stretch>
        </p:blipFill>
        <p:spPr>
          <a:xfrm>
            <a:off x="641992" y="5512926"/>
            <a:ext cx="1193800" cy="952500"/>
          </a:xfrm>
          <a:prstGeom prst="rect">
            <a:avLst/>
          </a:prstGeom>
        </p:spPr>
      </p:pic>
      <p:sp>
        <p:nvSpPr>
          <p:cNvPr id="12" name="Text Placeholder 4"/>
          <p:cNvSpPr>
            <a:spLocks noGrp="1"/>
          </p:cNvSpPr>
          <p:nvPr>
            <p:ph type="body" sz="quarter" idx="13" hasCustomPrompt="1"/>
          </p:nvPr>
        </p:nvSpPr>
        <p:spPr>
          <a:xfrm>
            <a:off x="610723" y="2854692"/>
            <a:ext cx="8119872" cy="716808"/>
          </a:xfrm>
          <a:prstGeom prst="rect">
            <a:avLst/>
          </a:prstGeom>
        </p:spPr>
        <p:txBody>
          <a:bodyPr lIns="0" tIns="0" rIns="0" bIns="0">
            <a:normAutofit/>
          </a:bodyPr>
          <a:lstStyle>
            <a:lvl1pPr marL="0" indent="0" algn="l">
              <a:spcBef>
                <a:spcPts val="0"/>
              </a:spcBef>
              <a:buNone/>
              <a:defRPr sz="1800" b="1">
                <a:solidFill>
                  <a:schemeClr val="bg1"/>
                </a:solidFill>
              </a:defRPr>
            </a:lvl1pPr>
          </a:lstStyle>
          <a:p>
            <a:pPr lvl="0"/>
            <a:r>
              <a:rPr lang="en-US" dirty="0"/>
              <a:t>Insert subtitle here (75 characters maximum)</a:t>
            </a:r>
          </a:p>
        </p:txBody>
      </p:sp>
    </p:spTree>
    <p:extLst>
      <p:ext uri="{BB962C8B-B14F-4D97-AF65-F5344CB8AC3E}">
        <p14:creationId xmlns:p14="http://schemas.microsoft.com/office/powerpoint/2010/main" val="3342511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ver 2 White">
    <p:spTree>
      <p:nvGrpSpPr>
        <p:cNvPr id="1" name=""/>
        <p:cNvGrpSpPr/>
        <p:nvPr/>
      </p:nvGrpSpPr>
      <p:grpSpPr>
        <a:xfrm>
          <a:off x="0" y="0"/>
          <a:ext cx="0" cy="0"/>
          <a:chOff x="0" y="0"/>
          <a:chExt cx="0" cy="0"/>
        </a:xfrm>
      </p:grpSpPr>
      <p:sp>
        <p:nvSpPr>
          <p:cNvPr id="14" name="Oval 13"/>
          <p:cNvSpPr/>
          <p:nvPr/>
        </p:nvSpPr>
        <p:spPr>
          <a:xfrm>
            <a:off x="1811695" y="6101651"/>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p:nvCxnSpPr>
        <p:spPr>
          <a:xfrm flipH="1">
            <a:off x="0" y="6124511"/>
            <a:ext cx="1790417"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flipH="1">
            <a:off x="1878697" y="6124511"/>
            <a:ext cx="6693408"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p:nvSpPr>
        <p:spPr>
          <a:xfrm flipH="1">
            <a:off x="8610117" y="6101651"/>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Oval 17"/>
          <p:cNvSpPr/>
          <p:nvPr/>
        </p:nvSpPr>
        <p:spPr>
          <a:xfrm flipH="1">
            <a:off x="8610117" y="3470373"/>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p:nvCxnSpPr>
        <p:spPr>
          <a:xfrm flipV="1">
            <a:off x="1834554" y="3552825"/>
            <a:ext cx="0" cy="2529961"/>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20" name="Arc 19"/>
          <p:cNvSpPr/>
          <p:nvPr/>
        </p:nvSpPr>
        <p:spPr>
          <a:xfrm rot="16200000">
            <a:off x="1834554" y="3494144"/>
            <a:ext cx="121764" cy="121764"/>
          </a:xfrm>
          <a:prstGeom prst="arc">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21" name="Straight Connector 20"/>
          <p:cNvCxnSpPr/>
          <p:nvPr/>
        </p:nvCxnSpPr>
        <p:spPr>
          <a:xfrm flipH="1">
            <a:off x="1895439" y="3494144"/>
            <a:ext cx="6691671"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p:nvPicPr>
        <p:blipFill>
          <a:blip r:embed="rId2"/>
          <a:stretch>
            <a:fillRect/>
          </a:stretch>
        </p:blipFill>
        <p:spPr>
          <a:xfrm>
            <a:off x="352076" y="4878249"/>
            <a:ext cx="1189829" cy="949200"/>
          </a:xfrm>
          <a:prstGeom prst="rect">
            <a:avLst/>
          </a:prstGeom>
        </p:spPr>
      </p:pic>
      <p:sp>
        <p:nvSpPr>
          <p:cNvPr id="12" name="Title 2"/>
          <p:cNvSpPr>
            <a:spLocks noGrp="1"/>
          </p:cNvSpPr>
          <p:nvPr>
            <p:ph type="title" hasCustomPrompt="1"/>
          </p:nvPr>
        </p:nvSpPr>
        <p:spPr>
          <a:xfrm>
            <a:off x="2061883" y="761997"/>
            <a:ext cx="6382512" cy="2533369"/>
          </a:xfrm>
          <a:prstGeom prst="rect">
            <a:avLst/>
          </a:prstGeom>
        </p:spPr>
        <p:txBody>
          <a:bodyPr lIns="0" tIns="0" rIns="0" bIns="0" anchor="b" anchorCtr="0">
            <a:normAutofit/>
          </a:bodyPr>
          <a:lstStyle>
            <a:lvl1pPr algn="l">
              <a:spcBef>
                <a:spcPts val="0"/>
              </a:spcBef>
              <a:defRPr sz="3600" b="1">
                <a:solidFill>
                  <a:schemeClr val="accent6">
                    <a:lumMod val="50000"/>
                  </a:schemeClr>
                </a:solidFill>
                <a:latin typeface="+mj-lt"/>
              </a:defRPr>
            </a:lvl1pPr>
          </a:lstStyle>
          <a:p>
            <a:r>
              <a:rPr lang="en-US" dirty="0"/>
              <a:t>Insert title here</a:t>
            </a:r>
            <a:br>
              <a:rPr lang="en-US" dirty="0"/>
            </a:br>
            <a:r>
              <a:rPr lang="en-US" dirty="0"/>
              <a:t>(75 characters maximum)</a:t>
            </a:r>
          </a:p>
        </p:txBody>
      </p:sp>
      <p:sp>
        <p:nvSpPr>
          <p:cNvPr id="13" name="Text Placeholder 4"/>
          <p:cNvSpPr>
            <a:spLocks noGrp="1"/>
          </p:cNvSpPr>
          <p:nvPr>
            <p:ph type="body" sz="quarter" idx="10" hasCustomPrompt="1"/>
          </p:nvPr>
        </p:nvSpPr>
        <p:spPr>
          <a:xfrm>
            <a:off x="2070848" y="4593844"/>
            <a:ext cx="6382512" cy="716808"/>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Name of Presenter</a:t>
            </a:r>
          </a:p>
        </p:txBody>
      </p:sp>
      <p:sp>
        <p:nvSpPr>
          <p:cNvPr id="23" name="Text Placeholder 4"/>
          <p:cNvSpPr>
            <a:spLocks noGrp="1"/>
          </p:cNvSpPr>
          <p:nvPr>
            <p:ph type="body" sz="quarter" idx="11" hasCustomPrompt="1"/>
          </p:nvPr>
        </p:nvSpPr>
        <p:spPr>
          <a:xfrm>
            <a:off x="2070848" y="5301687"/>
            <a:ext cx="6382512" cy="273605"/>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Event Name</a:t>
            </a:r>
          </a:p>
        </p:txBody>
      </p:sp>
      <p:sp>
        <p:nvSpPr>
          <p:cNvPr id="24" name="Text Placeholder 4"/>
          <p:cNvSpPr>
            <a:spLocks noGrp="1"/>
          </p:cNvSpPr>
          <p:nvPr>
            <p:ph type="body" sz="quarter" idx="12" hasCustomPrompt="1"/>
          </p:nvPr>
        </p:nvSpPr>
        <p:spPr>
          <a:xfrm>
            <a:off x="2070848" y="5584257"/>
            <a:ext cx="6382512" cy="403785"/>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DD Month 2017</a:t>
            </a:r>
          </a:p>
        </p:txBody>
      </p:sp>
      <p:sp>
        <p:nvSpPr>
          <p:cNvPr id="25" name="Text Placeholder 4"/>
          <p:cNvSpPr>
            <a:spLocks noGrp="1"/>
          </p:cNvSpPr>
          <p:nvPr>
            <p:ph type="body" sz="quarter" idx="13" hasCustomPrompt="1"/>
          </p:nvPr>
        </p:nvSpPr>
        <p:spPr>
          <a:xfrm>
            <a:off x="2070848" y="3652549"/>
            <a:ext cx="6382512" cy="716808"/>
          </a:xfrm>
          <a:prstGeom prst="rect">
            <a:avLst/>
          </a:prstGeom>
        </p:spPr>
        <p:txBody>
          <a:bodyPr lIns="0" tIns="0" rIns="0" bIns="0">
            <a:normAutofit/>
          </a:bodyPr>
          <a:lstStyle>
            <a:lvl1pPr marL="0" indent="0" algn="l">
              <a:spcBef>
                <a:spcPts val="0"/>
              </a:spcBef>
              <a:buNone/>
              <a:defRPr sz="1800" b="1">
                <a:solidFill>
                  <a:schemeClr val="accent6">
                    <a:lumMod val="50000"/>
                  </a:schemeClr>
                </a:solidFill>
              </a:defRPr>
            </a:lvl1pPr>
          </a:lstStyle>
          <a:p>
            <a:pPr lvl="0"/>
            <a:r>
              <a:rPr lang="en-US" dirty="0"/>
              <a:t>Insert subtitle here (75 characters maximum)</a:t>
            </a:r>
          </a:p>
        </p:txBody>
      </p:sp>
    </p:spTree>
    <p:extLst>
      <p:ext uri="{BB962C8B-B14F-4D97-AF65-F5344CB8AC3E}">
        <p14:creationId xmlns:p14="http://schemas.microsoft.com/office/powerpoint/2010/main" val="30166748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Full-Width Photo">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8288" y="615707"/>
            <a:ext cx="9180576" cy="5705856"/>
          </a:xfrm>
          <a:prstGeom prst="rect">
            <a:avLst/>
          </a:prstGeom>
          <a:ln w="19050">
            <a:solidFill>
              <a:schemeClr val="accent6">
                <a:lumMod val="50000"/>
              </a:schemeClr>
            </a:solidFill>
          </a:ln>
        </p:spPr>
        <p:txBody>
          <a:bodyPr/>
          <a:lstStyle>
            <a:lvl1pPr marL="0" indent="0">
              <a:buFontTx/>
              <a:buNone/>
              <a:defRPr/>
            </a:lvl1pPr>
          </a:lstStyle>
          <a:p>
            <a:r>
              <a:rPr lang="en-US"/>
              <a:t>Drag picture to placeholder or click icon to add</a:t>
            </a:r>
            <a:endParaRPr lang="en-US" dirty="0"/>
          </a:p>
        </p:txBody>
      </p:sp>
      <p:pic>
        <p:nvPicPr>
          <p:cNvPr id="24" name="Picture 23"/>
          <p:cNvPicPr>
            <a:picLocks noChangeAspect="1"/>
          </p:cNvPicPr>
          <p:nvPr userDrawn="1"/>
        </p:nvPicPr>
        <p:blipFill>
          <a:blip r:embed="rId2"/>
          <a:stretch>
            <a:fillRect/>
          </a:stretch>
        </p:blipFill>
        <p:spPr>
          <a:xfrm>
            <a:off x="237744" y="6460580"/>
            <a:ext cx="368521" cy="293992"/>
          </a:xfrm>
          <a:prstGeom prst="rect">
            <a:avLst/>
          </a:prstGeom>
        </p:spPr>
      </p:pic>
      <p:sp>
        <p:nvSpPr>
          <p:cNvPr id="14"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8" name="Title 1"/>
          <p:cNvSpPr>
            <a:spLocks noGrp="1"/>
          </p:cNvSpPr>
          <p:nvPr>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18984719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Title half page image">
    <p:spTree>
      <p:nvGrpSpPr>
        <p:cNvPr id="1" name=""/>
        <p:cNvGrpSpPr/>
        <p:nvPr/>
      </p:nvGrpSpPr>
      <p:grpSpPr>
        <a:xfrm>
          <a:off x="0" y="0"/>
          <a:ext cx="0" cy="0"/>
          <a:chOff x="0" y="0"/>
          <a:chExt cx="0" cy="0"/>
        </a:xfrm>
      </p:grpSpPr>
      <p:sp>
        <p:nvSpPr>
          <p:cNvPr id="4" name="Rectangle 3"/>
          <p:cNvSpPr/>
          <p:nvPr userDrawn="1"/>
        </p:nvSpPr>
        <p:spPr>
          <a:xfrm>
            <a:off x="0" y="6329943"/>
            <a:ext cx="9144000" cy="52806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4" name="Picture 23"/>
          <p:cNvPicPr>
            <a:picLocks noChangeAspect="1"/>
          </p:cNvPicPr>
          <p:nvPr userDrawn="1"/>
        </p:nvPicPr>
        <p:blipFill>
          <a:blip r:embed="rId2"/>
          <a:stretch>
            <a:fillRect/>
          </a:stretch>
        </p:blipFill>
        <p:spPr>
          <a:xfrm>
            <a:off x="237744" y="6460580"/>
            <a:ext cx="368521" cy="293992"/>
          </a:xfrm>
          <a:prstGeom prst="rect">
            <a:avLst/>
          </a:prstGeom>
        </p:spPr>
      </p:pic>
      <p:sp>
        <p:nvSpPr>
          <p:cNvPr id="14"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cxnSp>
        <p:nvCxnSpPr>
          <p:cNvPr id="22" name="Straight Connector 21"/>
          <p:cNvCxnSpPr/>
          <p:nvPr userDrawn="1"/>
        </p:nvCxnSpPr>
        <p:spPr>
          <a:xfrm flipH="1">
            <a:off x="0" y="608083"/>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userDrawn="1"/>
        </p:nvCxnSpPr>
        <p:spPr>
          <a:xfrm flipH="1">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 name="Picture Placeholder 2"/>
          <p:cNvSpPr>
            <a:spLocks noGrp="1"/>
          </p:cNvSpPr>
          <p:nvPr>
            <p:ph type="pic" sz="quarter" idx="10"/>
          </p:nvPr>
        </p:nvSpPr>
        <p:spPr>
          <a:xfrm>
            <a:off x="0" y="623477"/>
            <a:ext cx="4598988" cy="5687676"/>
          </a:xfrm>
          <a:prstGeom prst="rect">
            <a:avLst/>
          </a:prstGeom>
        </p:spPr>
        <p:txBody>
          <a:bodyPr/>
          <a:lstStyle>
            <a:lvl1pPr marL="0" indent="0">
              <a:buFont typeface="Arial" panose="020B0604020202020204" pitchFamily="34" charset="0"/>
              <a:buNone/>
              <a:defRPr/>
            </a:lvl1pPr>
          </a:lstStyle>
          <a:p>
            <a:r>
              <a:rPr lang="en-US"/>
              <a:t>Drag picture to placeholder or click icon to add</a:t>
            </a:r>
            <a:endParaRPr lang="en-US" dirty="0"/>
          </a:p>
        </p:txBody>
      </p:sp>
      <p:sp>
        <p:nvSpPr>
          <p:cNvPr id="9" name="Title 1"/>
          <p:cNvSpPr>
            <a:spLocks noGrp="1"/>
          </p:cNvSpPr>
          <p:nvPr>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15543048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lternate Background 2">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7" name="Oval 16"/>
          <p:cNvSpPr/>
          <p:nvPr userDrawn="1"/>
        </p:nvSpPr>
        <p:spPr>
          <a:xfrm>
            <a:off x="395490" y="585223"/>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08083"/>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2" y="608083"/>
            <a:ext cx="8681508"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24" name="Picture 23"/>
          <p:cNvPicPr>
            <a:picLocks noChangeAspect="1"/>
          </p:cNvPicPr>
          <p:nvPr userDrawn="1"/>
        </p:nvPicPr>
        <p:blipFill>
          <a:blip r:embed="rId3"/>
          <a:stretch>
            <a:fillRect/>
          </a:stretch>
        </p:blipFill>
        <p:spPr>
          <a:xfrm>
            <a:off x="237744" y="6460580"/>
            <a:ext cx="368521" cy="293992"/>
          </a:xfrm>
          <a:prstGeom prst="rect">
            <a:avLst/>
          </a:prstGeom>
        </p:spPr>
      </p:pic>
      <p:sp>
        <p:nvSpPr>
          <p:cNvPr id="34" name="Oval 33"/>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40" name="Straight Connector 39"/>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42" name="Oval 41"/>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43" name="Straight Connector 42"/>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5" name="Title 1"/>
          <p:cNvSpPr>
            <a:spLocks noGrp="1"/>
          </p:cNvSpPr>
          <p:nvPr userDrawn="1">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7169717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Alternate Background 3">
    <p:spTree>
      <p:nvGrpSpPr>
        <p:cNvPr id="1" name=""/>
        <p:cNvGrpSpPr/>
        <p:nvPr/>
      </p:nvGrpSpPr>
      <p:grpSpPr>
        <a:xfrm>
          <a:off x="0" y="0"/>
          <a:ext cx="0" cy="0"/>
          <a:chOff x="0" y="0"/>
          <a:chExt cx="0" cy="0"/>
        </a:xfrm>
      </p:grpSpPr>
      <p:pic>
        <p:nvPicPr>
          <p:cNvPr id="21" name="Picture 20"/>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2582" y="608083"/>
            <a:ext cx="9141417" cy="5719111"/>
          </a:xfrm>
          <a:prstGeom prst="rect">
            <a:avLst/>
          </a:prstGeom>
        </p:spPr>
      </p:pic>
      <p:pic>
        <p:nvPicPr>
          <p:cNvPr id="24" name="Picture 23"/>
          <p:cNvPicPr>
            <a:picLocks noChangeAspect="1"/>
          </p:cNvPicPr>
          <p:nvPr userDrawn="1"/>
        </p:nvPicPr>
        <p:blipFill>
          <a:blip r:embed="rId3"/>
          <a:stretch>
            <a:fillRect/>
          </a:stretch>
        </p:blipFill>
        <p:spPr>
          <a:xfrm>
            <a:off x="237744" y="6460580"/>
            <a:ext cx="368521" cy="293992"/>
          </a:xfrm>
          <a:prstGeom prst="rect">
            <a:avLst/>
          </a:prstGeom>
        </p:spPr>
      </p:pic>
      <p:cxnSp>
        <p:nvCxnSpPr>
          <p:cNvPr id="22" name="Straight Connector 21"/>
          <p:cNvCxnSpPr/>
          <p:nvPr userDrawn="1"/>
        </p:nvCxnSpPr>
        <p:spPr>
          <a:xfrm flipH="1">
            <a:off x="0" y="608083"/>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userDrawn="1"/>
        </p:nvCxnSpPr>
        <p:spPr>
          <a:xfrm flipH="1">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8" name="Title 1"/>
          <p:cNvSpPr>
            <a:spLocks noGrp="1"/>
          </p:cNvSpPr>
          <p:nvPr>
            <p:ph type="title"/>
          </p:nvPr>
        </p:nvSpPr>
        <p:spPr>
          <a:xfrm>
            <a:off x="374904" y="46179"/>
            <a:ext cx="8012951" cy="450663"/>
          </a:xfrm>
          <a:prstGeom prst="rect">
            <a:avLst/>
          </a:prstGeom>
        </p:spPr>
        <p:txBody>
          <a:bodyPr lIns="0" tIns="0" rIns="0" bIns="0"/>
          <a:lstStyle>
            <a:lvl1pPr>
              <a:defRPr>
                <a:latin typeface="+mj-lt"/>
              </a:defRPr>
            </a:lvl1pPr>
          </a:lstStyle>
          <a:p>
            <a:r>
              <a:rPr lang="en-US"/>
              <a:t>Click to edit Master title style</a:t>
            </a:r>
            <a:endParaRPr lang="en-US" dirty="0"/>
          </a:p>
        </p:txBody>
      </p:sp>
      <p:sp>
        <p:nvSpPr>
          <p:cNvPr id="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24040706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Agenda 1.1">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824754"/>
            <a:ext cx="7932000" cy="1768314"/>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27926"/>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20830832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Agenda 1.2">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833718"/>
            <a:ext cx="7932000" cy="1759349"/>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14400"/>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19486993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Agenda 1.3">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788894"/>
            <a:ext cx="7932000" cy="1804173"/>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14400"/>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34757735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Agenda 1.5">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797860"/>
            <a:ext cx="7932000" cy="1795208"/>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14400"/>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1585994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Agenda 1.6">
    <p:spTree>
      <p:nvGrpSpPr>
        <p:cNvPr id="1" name=""/>
        <p:cNvGrpSpPr/>
        <p:nvPr/>
      </p:nvGrpSpPr>
      <p:grpSpPr>
        <a:xfrm>
          <a:off x="0" y="0"/>
          <a:ext cx="0" cy="0"/>
          <a:chOff x="0" y="0"/>
          <a:chExt cx="0" cy="0"/>
        </a:xfrm>
      </p:grpSpPr>
      <p:pic>
        <p:nvPicPr>
          <p:cNvPr id="24" name="Picture 23"/>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770966"/>
            <a:ext cx="7932000" cy="1822102"/>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14400"/>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238446371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Agenda Divider 1">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ectangle 4"/>
          <p:cNvSpPr/>
          <p:nvPr userDrawn="1"/>
        </p:nvSpPr>
        <p:spPr>
          <a:xfrm>
            <a:off x="0" y="6320547"/>
            <a:ext cx="9144000" cy="5374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0" name="Picture 19"/>
          <p:cNvPicPr>
            <a:picLocks noChangeAspect="1"/>
          </p:cNvPicPr>
          <p:nvPr userDrawn="1"/>
        </p:nvPicPr>
        <p:blipFill>
          <a:blip r:embed="rId3"/>
          <a:stretch>
            <a:fillRect/>
          </a:stretch>
        </p:blipFill>
        <p:spPr>
          <a:xfrm>
            <a:off x="237744" y="6460580"/>
            <a:ext cx="368521" cy="293992"/>
          </a:xfrm>
          <a:prstGeom prst="rect">
            <a:avLst/>
          </a:prstGeom>
        </p:spPr>
      </p:pic>
      <p:cxnSp>
        <p:nvCxnSpPr>
          <p:cNvPr id="25" name="Straight Connector 24"/>
          <p:cNvCxnSpPr/>
          <p:nvPr userDrawn="1"/>
        </p:nvCxnSpPr>
        <p:spPr>
          <a:xfrm>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3"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4" name="Text Placeholder 3"/>
          <p:cNvSpPr>
            <a:spLocks noGrp="1"/>
          </p:cNvSpPr>
          <p:nvPr>
            <p:ph type="body" sz="quarter" idx="15" hasCustomPrompt="1"/>
          </p:nvPr>
        </p:nvSpPr>
        <p:spPr>
          <a:xfrm>
            <a:off x="573740" y="3030398"/>
            <a:ext cx="6247234" cy="1783649"/>
          </a:xfrm>
          <a:prstGeom prst="rect">
            <a:avLst/>
          </a:prstGeom>
        </p:spPr>
        <p:txBody>
          <a:bodyPr/>
          <a:lstStyle>
            <a:lvl1pPr marL="0" indent="0">
              <a:spcBef>
                <a:spcPts val="0"/>
              </a:spcBef>
              <a:buFontTx/>
              <a:buNone/>
              <a:defRPr sz="3500">
                <a:solidFill>
                  <a:schemeClr val="bg1"/>
                </a:solidFill>
                <a:latin typeface="+mj-lt"/>
              </a:defRPr>
            </a:lvl1pPr>
            <a:lvl2pPr marL="457200" indent="0">
              <a:buFontTx/>
              <a:buNone/>
              <a:defRPr>
                <a:solidFill>
                  <a:schemeClr val="bg2">
                    <a:lumMod val="90000"/>
                  </a:schemeClr>
                </a:solidFill>
              </a:defRPr>
            </a:lvl2pPr>
            <a:lvl3pPr marL="914400" indent="0">
              <a:buFontTx/>
              <a:buNone/>
              <a:defRPr>
                <a:solidFill>
                  <a:schemeClr val="bg2">
                    <a:lumMod val="90000"/>
                  </a:schemeClr>
                </a:solidFill>
              </a:defRPr>
            </a:lvl3pPr>
            <a:lvl4pPr marL="1371600" indent="0">
              <a:buFontTx/>
              <a:buNone/>
              <a:defRPr>
                <a:solidFill>
                  <a:schemeClr val="bg2">
                    <a:lumMod val="90000"/>
                  </a:schemeClr>
                </a:solidFill>
              </a:defRPr>
            </a:lvl4pPr>
            <a:lvl5pPr marL="1828800" indent="0">
              <a:buFontTx/>
              <a:buNone/>
              <a:defRPr>
                <a:solidFill>
                  <a:schemeClr val="bg2">
                    <a:lumMod val="90000"/>
                  </a:schemeClr>
                </a:solidFill>
              </a:defRPr>
            </a:lvl5pPr>
          </a:lstStyle>
          <a:p>
            <a:pPr lvl="0"/>
            <a:r>
              <a:rPr lang="en-US" dirty="0"/>
              <a:t>Section Divider</a:t>
            </a:r>
          </a:p>
        </p:txBody>
      </p:sp>
      <p:sp>
        <p:nvSpPr>
          <p:cNvPr id="9" name="Title 8"/>
          <p:cNvSpPr>
            <a:spLocks noGrp="1"/>
          </p:cNvSpPr>
          <p:nvPr>
            <p:ph type="title" hasCustomPrompt="1"/>
          </p:nvPr>
        </p:nvSpPr>
        <p:spPr>
          <a:xfrm>
            <a:off x="564637" y="1308847"/>
            <a:ext cx="6256337" cy="1701535"/>
          </a:xfrm>
          <a:prstGeom prst="rect">
            <a:avLst/>
          </a:prstGeom>
        </p:spPr>
        <p:txBody>
          <a:bodyPr anchor="b" anchorCtr="0"/>
          <a:lstStyle>
            <a:lvl1pPr>
              <a:spcBef>
                <a:spcPts val="0"/>
              </a:spcBef>
              <a:defRPr sz="3500" baseline="0">
                <a:solidFill>
                  <a:schemeClr val="bg1"/>
                </a:solidFill>
                <a:latin typeface="+mj-lt"/>
              </a:defRPr>
            </a:lvl1pPr>
          </a:lstStyle>
          <a:p>
            <a:r>
              <a:rPr lang="en-US" dirty="0"/>
              <a:t>Name of Agenda Item</a:t>
            </a:r>
          </a:p>
        </p:txBody>
      </p:sp>
    </p:spTree>
    <p:extLst>
      <p:ext uri="{BB962C8B-B14F-4D97-AF65-F5344CB8AC3E}">
        <p14:creationId xmlns:p14="http://schemas.microsoft.com/office/powerpoint/2010/main" val="49883759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Agenda Divider 2">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ectangle 4"/>
          <p:cNvSpPr/>
          <p:nvPr userDrawn="1"/>
        </p:nvSpPr>
        <p:spPr>
          <a:xfrm>
            <a:off x="0" y="6320547"/>
            <a:ext cx="9144000" cy="5374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0" name="Picture 19"/>
          <p:cNvPicPr>
            <a:picLocks noChangeAspect="1"/>
          </p:cNvPicPr>
          <p:nvPr userDrawn="1"/>
        </p:nvPicPr>
        <p:blipFill>
          <a:blip r:embed="rId3"/>
          <a:stretch>
            <a:fillRect/>
          </a:stretch>
        </p:blipFill>
        <p:spPr>
          <a:xfrm>
            <a:off x="237744" y="6460580"/>
            <a:ext cx="368521" cy="293992"/>
          </a:xfrm>
          <a:prstGeom prst="rect">
            <a:avLst/>
          </a:prstGeom>
        </p:spPr>
      </p:pic>
      <p:cxnSp>
        <p:nvCxnSpPr>
          <p:cNvPr id="25" name="Straight Connector 24"/>
          <p:cNvCxnSpPr/>
          <p:nvPr userDrawn="1"/>
        </p:nvCxnSpPr>
        <p:spPr>
          <a:xfrm>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3"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4" name="Text Placeholder 3"/>
          <p:cNvSpPr>
            <a:spLocks noGrp="1"/>
          </p:cNvSpPr>
          <p:nvPr>
            <p:ph type="body" sz="quarter" idx="15" hasCustomPrompt="1"/>
          </p:nvPr>
        </p:nvSpPr>
        <p:spPr>
          <a:xfrm>
            <a:off x="573740" y="3030398"/>
            <a:ext cx="6247234" cy="1783649"/>
          </a:xfrm>
          <a:prstGeom prst="rect">
            <a:avLst/>
          </a:prstGeom>
        </p:spPr>
        <p:txBody>
          <a:bodyPr/>
          <a:lstStyle>
            <a:lvl1pPr marL="0" indent="0">
              <a:spcBef>
                <a:spcPts val="0"/>
              </a:spcBef>
              <a:buFontTx/>
              <a:buNone/>
              <a:defRPr sz="3500">
                <a:solidFill>
                  <a:schemeClr val="bg1"/>
                </a:solidFill>
                <a:latin typeface="+mj-lt"/>
              </a:defRPr>
            </a:lvl1pPr>
            <a:lvl2pPr marL="457200" indent="0">
              <a:buFontTx/>
              <a:buNone/>
              <a:defRPr>
                <a:solidFill>
                  <a:schemeClr val="bg2">
                    <a:lumMod val="90000"/>
                  </a:schemeClr>
                </a:solidFill>
              </a:defRPr>
            </a:lvl2pPr>
            <a:lvl3pPr marL="914400" indent="0">
              <a:buFontTx/>
              <a:buNone/>
              <a:defRPr>
                <a:solidFill>
                  <a:schemeClr val="bg2">
                    <a:lumMod val="90000"/>
                  </a:schemeClr>
                </a:solidFill>
              </a:defRPr>
            </a:lvl3pPr>
            <a:lvl4pPr marL="1371600" indent="0">
              <a:buFontTx/>
              <a:buNone/>
              <a:defRPr>
                <a:solidFill>
                  <a:schemeClr val="bg2">
                    <a:lumMod val="90000"/>
                  </a:schemeClr>
                </a:solidFill>
              </a:defRPr>
            </a:lvl4pPr>
            <a:lvl5pPr marL="1828800" indent="0">
              <a:buFontTx/>
              <a:buNone/>
              <a:defRPr>
                <a:solidFill>
                  <a:schemeClr val="bg2">
                    <a:lumMod val="90000"/>
                  </a:schemeClr>
                </a:solidFill>
              </a:defRPr>
            </a:lvl5pPr>
          </a:lstStyle>
          <a:p>
            <a:pPr lvl="0"/>
            <a:r>
              <a:rPr lang="en-US" dirty="0"/>
              <a:t>Section Divider</a:t>
            </a:r>
          </a:p>
        </p:txBody>
      </p:sp>
      <p:sp>
        <p:nvSpPr>
          <p:cNvPr id="9" name="Title 8"/>
          <p:cNvSpPr>
            <a:spLocks noGrp="1"/>
          </p:cNvSpPr>
          <p:nvPr>
            <p:ph type="title" hasCustomPrompt="1"/>
          </p:nvPr>
        </p:nvSpPr>
        <p:spPr>
          <a:xfrm>
            <a:off x="564637" y="1308847"/>
            <a:ext cx="6256337" cy="1701535"/>
          </a:xfrm>
          <a:prstGeom prst="rect">
            <a:avLst/>
          </a:prstGeom>
        </p:spPr>
        <p:txBody>
          <a:bodyPr anchor="b" anchorCtr="0"/>
          <a:lstStyle>
            <a:lvl1pPr>
              <a:spcBef>
                <a:spcPts val="0"/>
              </a:spcBef>
              <a:defRPr sz="3500" baseline="0">
                <a:solidFill>
                  <a:schemeClr val="bg1"/>
                </a:solidFill>
                <a:latin typeface="+mj-lt"/>
              </a:defRPr>
            </a:lvl1pPr>
          </a:lstStyle>
          <a:p>
            <a:r>
              <a:rPr lang="en-US" dirty="0"/>
              <a:t>Name of Agenda Item</a:t>
            </a:r>
          </a:p>
        </p:txBody>
      </p:sp>
    </p:spTree>
    <p:extLst>
      <p:ext uri="{BB962C8B-B14F-4D97-AF65-F5344CB8AC3E}">
        <p14:creationId xmlns:p14="http://schemas.microsoft.com/office/powerpoint/2010/main" val="6130006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Agenda Divider 3">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ectangle 4"/>
          <p:cNvSpPr/>
          <p:nvPr userDrawn="1"/>
        </p:nvSpPr>
        <p:spPr>
          <a:xfrm>
            <a:off x="0" y="6320547"/>
            <a:ext cx="9144000" cy="5374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0" name="Picture 19"/>
          <p:cNvPicPr>
            <a:picLocks noChangeAspect="1"/>
          </p:cNvPicPr>
          <p:nvPr userDrawn="1"/>
        </p:nvPicPr>
        <p:blipFill>
          <a:blip r:embed="rId3"/>
          <a:stretch>
            <a:fillRect/>
          </a:stretch>
        </p:blipFill>
        <p:spPr>
          <a:xfrm>
            <a:off x="237744" y="6460580"/>
            <a:ext cx="368521" cy="293992"/>
          </a:xfrm>
          <a:prstGeom prst="rect">
            <a:avLst/>
          </a:prstGeom>
        </p:spPr>
      </p:pic>
      <p:cxnSp>
        <p:nvCxnSpPr>
          <p:cNvPr id="25" name="Straight Connector 24"/>
          <p:cNvCxnSpPr/>
          <p:nvPr userDrawn="1"/>
        </p:nvCxnSpPr>
        <p:spPr>
          <a:xfrm>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3"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4" name="Text Placeholder 3"/>
          <p:cNvSpPr>
            <a:spLocks noGrp="1"/>
          </p:cNvSpPr>
          <p:nvPr>
            <p:ph type="body" sz="quarter" idx="15" hasCustomPrompt="1"/>
          </p:nvPr>
        </p:nvSpPr>
        <p:spPr>
          <a:xfrm>
            <a:off x="573740" y="3030398"/>
            <a:ext cx="6247234" cy="1783649"/>
          </a:xfrm>
          <a:prstGeom prst="rect">
            <a:avLst/>
          </a:prstGeom>
        </p:spPr>
        <p:txBody>
          <a:bodyPr/>
          <a:lstStyle>
            <a:lvl1pPr marL="0" indent="0">
              <a:spcBef>
                <a:spcPts val="0"/>
              </a:spcBef>
              <a:buFontTx/>
              <a:buNone/>
              <a:defRPr sz="3500">
                <a:solidFill>
                  <a:schemeClr val="bg1"/>
                </a:solidFill>
                <a:latin typeface="+mj-lt"/>
              </a:defRPr>
            </a:lvl1pPr>
            <a:lvl2pPr marL="457200" indent="0">
              <a:buFontTx/>
              <a:buNone/>
              <a:defRPr>
                <a:solidFill>
                  <a:schemeClr val="bg2">
                    <a:lumMod val="90000"/>
                  </a:schemeClr>
                </a:solidFill>
              </a:defRPr>
            </a:lvl2pPr>
            <a:lvl3pPr marL="914400" indent="0">
              <a:buFontTx/>
              <a:buNone/>
              <a:defRPr>
                <a:solidFill>
                  <a:schemeClr val="bg2">
                    <a:lumMod val="90000"/>
                  </a:schemeClr>
                </a:solidFill>
              </a:defRPr>
            </a:lvl3pPr>
            <a:lvl4pPr marL="1371600" indent="0">
              <a:buFontTx/>
              <a:buNone/>
              <a:defRPr>
                <a:solidFill>
                  <a:schemeClr val="bg2">
                    <a:lumMod val="90000"/>
                  </a:schemeClr>
                </a:solidFill>
              </a:defRPr>
            </a:lvl4pPr>
            <a:lvl5pPr marL="1828800" indent="0">
              <a:buFontTx/>
              <a:buNone/>
              <a:defRPr>
                <a:solidFill>
                  <a:schemeClr val="bg2">
                    <a:lumMod val="90000"/>
                  </a:schemeClr>
                </a:solidFill>
              </a:defRPr>
            </a:lvl5pPr>
          </a:lstStyle>
          <a:p>
            <a:pPr lvl="0"/>
            <a:r>
              <a:rPr lang="en-US" dirty="0"/>
              <a:t>Section Divider</a:t>
            </a:r>
          </a:p>
        </p:txBody>
      </p:sp>
      <p:sp>
        <p:nvSpPr>
          <p:cNvPr id="9" name="Title 8"/>
          <p:cNvSpPr>
            <a:spLocks noGrp="1"/>
          </p:cNvSpPr>
          <p:nvPr>
            <p:ph type="title" hasCustomPrompt="1"/>
          </p:nvPr>
        </p:nvSpPr>
        <p:spPr>
          <a:xfrm>
            <a:off x="564637" y="1308847"/>
            <a:ext cx="6256337" cy="1701535"/>
          </a:xfrm>
          <a:prstGeom prst="rect">
            <a:avLst/>
          </a:prstGeom>
        </p:spPr>
        <p:txBody>
          <a:bodyPr anchor="b" anchorCtr="0"/>
          <a:lstStyle>
            <a:lvl1pPr>
              <a:spcBef>
                <a:spcPts val="0"/>
              </a:spcBef>
              <a:defRPr sz="3500" baseline="0">
                <a:solidFill>
                  <a:schemeClr val="bg1"/>
                </a:solidFill>
                <a:latin typeface="+mj-lt"/>
              </a:defRPr>
            </a:lvl1pPr>
          </a:lstStyle>
          <a:p>
            <a:r>
              <a:rPr lang="en-US" dirty="0"/>
              <a:t>Name of Agenda Item</a:t>
            </a:r>
          </a:p>
        </p:txBody>
      </p:sp>
    </p:spTree>
    <p:extLst>
      <p:ext uri="{BB962C8B-B14F-4D97-AF65-F5344CB8AC3E}">
        <p14:creationId xmlns:p14="http://schemas.microsoft.com/office/powerpoint/2010/main" val="387118989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Agenda Divider 4">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ectangle 4"/>
          <p:cNvSpPr/>
          <p:nvPr userDrawn="1"/>
        </p:nvSpPr>
        <p:spPr>
          <a:xfrm>
            <a:off x="0" y="6320547"/>
            <a:ext cx="9144000" cy="5374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0" name="Picture 19"/>
          <p:cNvPicPr>
            <a:picLocks noChangeAspect="1"/>
          </p:cNvPicPr>
          <p:nvPr userDrawn="1"/>
        </p:nvPicPr>
        <p:blipFill>
          <a:blip r:embed="rId3"/>
          <a:stretch>
            <a:fillRect/>
          </a:stretch>
        </p:blipFill>
        <p:spPr>
          <a:xfrm>
            <a:off x="237744" y="6460580"/>
            <a:ext cx="368521" cy="293992"/>
          </a:xfrm>
          <a:prstGeom prst="rect">
            <a:avLst/>
          </a:prstGeom>
        </p:spPr>
      </p:pic>
      <p:cxnSp>
        <p:nvCxnSpPr>
          <p:cNvPr id="25" name="Straight Connector 24"/>
          <p:cNvCxnSpPr/>
          <p:nvPr userDrawn="1"/>
        </p:nvCxnSpPr>
        <p:spPr>
          <a:xfrm>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3"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4" name="Text Placeholder 3"/>
          <p:cNvSpPr>
            <a:spLocks noGrp="1"/>
          </p:cNvSpPr>
          <p:nvPr>
            <p:ph type="body" sz="quarter" idx="15" hasCustomPrompt="1"/>
          </p:nvPr>
        </p:nvSpPr>
        <p:spPr>
          <a:xfrm>
            <a:off x="573740" y="3030398"/>
            <a:ext cx="6247234" cy="1783649"/>
          </a:xfrm>
          <a:prstGeom prst="rect">
            <a:avLst/>
          </a:prstGeom>
        </p:spPr>
        <p:txBody>
          <a:bodyPr/>
          <a:lstStyle>
            <a:lvl1pPr marL="0" indent="0">
              <a:spcBef>
                <a:spcPts val="0"/>
              </a:spcBef>
              <a:buFontTx/>
              <a:buNone/>
              <a:defRPr sz="3500">
                <a:solidFill>
                  <a:schemeClr val="bg1"/>
                </a:solidFill>
                <a:latin typeface="+mj-lt"/>
              </a:defRPr>
            </a:lvl1pPr>
            <a:lvl2pPr marL="457200" indent="0">
              <a:buFontTx/>
              <a:buNone/>
              <a:defRPr>
                <a:solidFill>
                  <a:schemeClr val="bg2">
                    <a:lumMod val="90000"/>
                  </a:schemeClr>
                </a:solidFill>
              </a:defRPr>
            </a:lvl2pPr>
            <a:lvl3pPr marL="914400" indent="0">
              <a:buFontTx/>
              <a:buNone/>
              <a:defRPr>
                <a:solidFill>
                  <a:schemeClr val="bg2">
                    <a:lumMod val="90000"/>
                  </a:schemeClr>
                </a:solidFill>
              </a:defRPr>
            </a:lvl3pPr>
            <a:lvl4pPr marL="1371600" indent="0">
              <a:buFontTx/>
              <a:buNone/>
              <a:defRPr>
                <a:solidFill>
                  <a:schemeClr val="bg2">
                    <a:lumMod val="90000"/>
                  </a:schemeClr>
                </a:solidFill>
              </a:defRPr>
            </a:lvl4pPr>
            <a:lvl5pPr marL="1828800" indent="0">
              <a:buFontTx/>
              <a:buNone/>
              <a:defRPr>
                <a:solidFill>
                  <a:schemeClr val="bg2">
                    <a:lumMod val="90000"/>
                  </a:schemeClr>
                </a:solidFill>
              </a:defRPr>
            </a:lvl5pPr>
          </a:lstStyle>
          <a:p>
            <a:pPr lvl="0"/>
            <a:r>
              <a:rPr lang="en-US" dirty="0"/>
              <a:t>Section Divider</a:t>
            </a:r>
          </a:p>
        </p:txBody>
      </p:sp>
      <p:sp>
        <p:nvSpPr>
          <p:cNvPr id="9" name="Title 8"/>
          <p:cNvSpPr>
            <a:spLocks noGrp="1"/>
          </p:cNvSpPr>
          <p:nvPr>
            <p:ph type="title" hasCustomPrompt="1"/>
          </p:nvPr>
        </p:nvSpPr>
        <p:spPr>
          <a:xfrm>
            <a:off x="564637" y="1308847"/>
            <a:ext cx="6256337" cy="1701535"/>
          </a:xfrm>
          <a:prstGeom prst="rect">
            <a:avLst/>
          </a:prstGeom>
        </p:spPr>
        <p:txBody>
          <a:bodyPr anchor="b" anchorCtr="0"/>
          <a:lstStyle>
            <a:lvl1pPr>
              <a:spcBef>
                <a:spcPts val="0"/>
              </a:spcBef>
              <a:defRPr sz="3500" baseline="0">
                <a:solidFill>
                  <a:schemeClr val="bg1"/>
                </a:solidFill>
                <a:latin typeface="+mj-lt"/>
              </a:defRPr>
            </a:lvl1pPr>
          </a:lstStyle>
          <a:p>
            <a:r>
              <a:rPr lang="en-US" dirty="0"/>
              <a:t>Name of Agenda Item</a:t>
            </a:r>
          </a:p>
        </p:txBody>
      </p:sp>
    </p:spTree>
    <p:extLst>
      <p:ext uri="{BB962C8B-B14F-4D97-AF65-F5344CB8AC3E}">
        <p14:creationId xmlns:p14="http://schemas.microsoft.com/office/powerpoint/2010/main" val="26239424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1">
    <p:spTree>
      <p:nvGrpSpPr>
        <p:cNvPr id="1" name=""/>
        <p:cNvGrpSpPr/>
        <p:nvPr/>
      </p:nvGrpSpPr>
      <p:grpSpPr>
        <a:xfrm>
          <a:off x="0" y="0"/>
          <a:ext cx="0" cy="0"/>
          <a:chOff x="0" y="0"/>
          <a:chExt cx="0" cy="0"/>
        </a:xfrm>
      </p:grpSpPr>
      <p:pic>
        <p:nvPicPr>
          <p:cNvPr id="52" name="Picture 5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7"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5" name="Title 4"/>
          <p:cNvSpPr>
            <a:spLocks noGrp="1"/>
          </p:cNvSpPr>
          <p:nvPr>
            <p:ph type="title" hasCustomPrompt="1"/>
          </p:nvPr>
        </p:nvSpPr>
        <p:spPr>
          <a:xfrm>
            <a:off x="374904" y="42394"/>
            <a:ext cx="7886700" cy="531346"/>
          </a:xfrm>
          <a:prstGeom prst="rect">
            <a:avLst/>
          </a:prstGeom>
        </p:spPr>
        <p:txBody>
          <a:bodyPr lIns="0" tIns="45720" rIns="0" bIns="45720"/>
          <a:lstStyle>
            <a:lvl1pPr>
              <a:defRPr>
                <a:solidFill>
                  <a:schemeClr val="bg1"/>
                </a:solidFill>
                <a:latin typeface="+mj-lt"/>
              </a:defRPr>
            </a:lvl1pPr>
          </a:lstStyle>
          <a:p>
            <a:r>
              <a:rPr lang="en-US" dirty="0"/>
              <a:t>Presenters Section Divider</a:t>
            </a:r>
          </a:p>
        </p:txBody>
      </p:sp>
      <p:sp>
        <p:nvSpPr>
          <p:cNvPr id="7"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6"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7"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50"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93322027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2">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6663251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3">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298823005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4">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33827145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5">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215255367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6">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415038723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7">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89108547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8">
    <p:spTree>
      <p:nvGrpSpPr>
        <p:cNvPr id="1" name=""/>
        <p:cNvGrpSpPr/>
        <p:nvPr/>
      </p:nvGrpSpPr>
      <p:grpSpPr>
        <a:xfrm>
          <a:off x="0" y="0"/>
          <a:ext cx="0" cy="0"/>
          <a:chOff x="0" y="0"/>
          <a:chExt cx="0" cy="0"/>
        </a:xfrm>
      </p:grpSpPr>
      <p:pic>
        <p:nvPicPr>
          <p:cNvPr id="38" name="Picture 3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 y="-1"/>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2"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3"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5211577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1">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7"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spcBef>
                <a:spcPts val="0"/>
              </a:spcBef>
              <a:defRPr>
                <a:solidFill>
                  <a:schemeClr val="bg1"/>
                </a:solidFill>
                <a:latin typeface="+mj-lt"/>
              </a:defRPr>
            </a:lvl1pPr>
          </a:lstStyle>
          <a:p>
            <a:r>
              <a:rPr lang="en-US" dirty="0"/>
              <a:t>Presenters (option)</a:t>
            </a:r>
          </a:p>
        </p:txBody>
      </p:sp>
      <p:sp>
        <p:nvSpPr>
          <p:cNvPr id="44"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5"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6"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415961759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2">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7"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51"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89408764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3">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52904369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4">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5574116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5">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7821152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6">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25"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68009793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7">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cxnSp>
        <p:nvCxnSpPr>
          <p:cNvPr id="39" name="Straight Connector 38"/>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0" name="Arc 39"/>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sp>
        <p:nvSpPr>
          <p:cNvPr id="41"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2"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3"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7"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9"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50"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62811039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8">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 y="-1"/>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400166792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1">
    <p:spTree>
      <p:nvGrpSpPr>
        <p:cNvPr id="1" name=""/>
        <p:cNvGrpSpPr/>
        <p:nvPr/>
      </p:nvGrpSpPr>
      <p:grpSpPr>
        <a:xfrm>
          <a:off x="0" y="0"/>
          <a:ext cx="0" cy="0"/>
          <a:chOff x="0" y="0"/>
          <a:chExt cx="0" cy="0"/>
        </a:xfrm>
      </p:grpSpPr>
      <p:pic>
        <p:nvPicPr>
          <p:cNvPr id="27" name="Picture 26"/>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5"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6"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38387471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2">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396747819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3">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255178434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4">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11213995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5">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65738824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6">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401502080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7">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312243120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8">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 y="-1"/>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62386876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2_Engage with ICANN White">
    <p:spTree>
      <p:nvGrpSpPr>
        <p:cNvPr id="1" name=""/>
        <p:cNvGrpSpPr/>
        <p:nvPr/>
      </p:nvGrpSpPr>
      <p:grpSpPr>
        <a:xfrm>
          <a:off x="0" y="0"/>
          <a:ext cx="0" cy="0"/>
          <a:chOff x="0" y="0"/>
          <a:chExt cx="0" cy="0"/>
        </a:xfrm>
      </p:grpSpPr>
      <p:sp>
        <p:nvSpPr>
          <p:cNvPr id="3" name="Rectangle 2"/>
          <p:cNvSpPr/>
          <p:nvPr userDrawn="1"/>
        </p:nvSpPr>
        <p:spPr>
          <a:xfrm>
            <a:off x="2313656" y="685224"/>
            <a:ext cx="6830343" cy="18649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sz="1350" dirty="0">
              <a:solidFill>
                <a:prstClr val="white"/>
              </a:solidFill>
              <a:cs typeface="Arial"/>
            </a:endParaRPr>
          </a:p>
        </p:txBody>
      </p:sp>
      <p:sp>
        <p:nvSpPr>
          <p:cNvPr id="4" name="Text Placeholder 32"/>
          <p:cNvSpPr txBox="1">
            <a:spLocks/>
          </p:cNvSpPr>
          <p:nvPr userDrawn="1"/>
        </p:nvSpPr>
        <p:spPr bwMode="auto">
          <a:xfrm>
            <a:off x="2543489" y="1552703"/>
            <a:ext cx="6600509" cy="3298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defTabSz="685800">
              <a:defRPr>
                <a:solidFill>
                  <a:schemeClr val="tx1"/>
                </a:solidFill>
                <a:latin typeface="Calibri" charset="0"/>
                <a:ea typeface="ＭＳ Ｐゴシック" charset="0"/>
              </a:defRPr>
            </a:lvl1pPr>
            <a:lvl2pPr marL="514350" indent="-171450" defTabSz="685800">
              <a:defRPr>
                <a:solidFill>
                  <a:schemeClr val="tx1"/>
                </a:solidFill>
                <a:latin typeface="Calibri" charset="0"/>
                <a:ea typeface="ＭＳ Ｐゴシック" charset="0"/>
              </a:defRPr>
            </a:lvl2pPr>
            <a:lvl3pPr marL="857250" indent="-171450" defTabSz="685800">
              <a:defRPr>
                <a:solidFill>
                  <a:schemeClr val="tx1"/>
                </a:solidFill>
                <a:latin typeface="Calibri" charset="0"/>
                <a:ea typeface="ＭＳ Ｐゴシック" charset="0"/>
              </a:defRPr>
            </a:lvl3pPr>
            <a:lvl4pPr marL="1200150" indent="-171450" defTabSz="685800">
              <a:defRPr>
                <a:solidFill>
                  <a:schemeClr val="tx1"/>
                </a:solidFill>
                <a:latin typeface="Calibri" charset="0"/>
                <a:ea typeface="ＭＳ Ｐゴシック" charset="0"/>
              </a:defRPr>
            </a:lvl4pPr>
            <a:lvl5pPr marL="1543050" indent="-171450" defTabSz="685800">
              <a:defRPr>
                <a:solidFill>
                  <a:schemeClr val="tx1"/>
                </a:solidFill>
                <a:latin typeface="Calibri" charset="0"/>
                <a:ea typeface="ＭＳ Ｐゴシック" charset="0"/>
              </a:defRPr>
            </a:lvl5pPr>
            <a:lvl6pPr marL="2000250" indent="-171450" defTabSz="685800" fontAlgn="base">
              <a:spcBef>
                <a:spcPct val="0"/>
              </a:spcBef>
              <a:spcAft>
                <a:spcPct val="0"/>
              </a:spcAft>
              <a:defRPr>
                <a:solidFill>
                  <a:schemeClr val="tx1"/>
                </a:solidFill>
                <a:latin typeface="Calibri" charset="0"/>
                <a:ea typeface="ＭＳ Ｐゴシック" charset="0"/>
              </a:defRPr>
            </a:lvl6pPr>
            <a:lvl7pPr marL="2457450" indent="-171450" defTabSz="685800" fontAlgn="base">
              <a:spcBef>
                <a:spcPct val="0"/>
              </a:spcBef>
              <a:spcAft>
                <a:spcPct val="0"/>
              </a:spcAft>
              <a:defRPr>
                <a:solidFill>
                  <a:schemeClr val="tx1"/>
                </a:solidFill>
                <a:latin typeface="Calibri" charset="0"/>
                <a:ea typeface="ＭＳ Ｐゴシック" charset="0"/>
              </a:defRPr>
            </a:lvl7pPr>
            <a:lvl8pPr marL="2914650" indent="-171450" defTabSz="685800" fontAlgn="base">
              <a:spcBef>
                <a:spcPct val="0"/>
              </a:spcBef>
              <a:spcAft>
                <a:spcPct val="0"/>
              </a:spcAft>
              <a:defRPr>
                <a:solidFill>
                  <a:schemeClr val="tx1"/>
                </a:solidFill>
                <a:latin typeface="Calibri" charset="0"/>
                <a:ea typeface="ＭＳ Ｐゴシック" charset="0"/>
              </a:defRPr>
            </a:lvl8pPr>
            <a:lvl9pPr marL="3371850" indent="-171450" defTabSz="685800" fontAlgn="base">
              <a:spcBef>
                <a:spcPct val="0"/>
              </a:spcBef>
              <a:spcAft>
                <a:spcPct val="0"/>
              </a:spcAft>
              <a:defRPr>
                <a:solidFill>
                  <a:schemeClr val="tx1"/>
                </a:solidFill>
                <a:latin typeface="Calibri" charset="0"/>
                <a:ea typeface="ＭＳ Ｐゴシック" charset="0"/>
              </a:defRPr>
            </a:lvl9pPr>
          </a:lstStyle>
          <a:p>
            <a:r>
              <a:rPr lang="en-US" sz="2000" dirty="0">
                <a:solidFill>
                  <a:schemeClr val="bg1"/>
                </a:solidFill>
                <a:latin typeface="+mn-lt"/>
                <a:cs typeface="Arial"/>
              </a:rPr>
              <a:t>Visit us at </a:t>
            </a:r>
            <a:r>
              <a:rPr lang="en-US" sz="2000" b="1" dirty="0" err="1">
                <a:solidFill>
                  <a:schemeClr val="bg1"/>
                </a:solidFill>
                <a:latin typeface="+mn-lt"/>
                <a:cs typeface="Arial"/>
              </a:rPr>
              <a:t>icann.org</a:t>
            </a:r>
            <a:endParaRPr lang="en-US" sz="2000" b="1" dirty="0">
              <a:solidFill>
                <a:schemeClr val="bg1"/>
              </a:solidFill>
              <a:latin typeface="+mn-lt"/>
              <a:cs typeface="Arial"/>
            </a:endParaRPr>
          </a:p>
        </p:txBody>
      </p:sp>
      <p:sp>
        <p:nvSpPr>
          <p:cNvPr id="5" name="Text Placeholder 33"/>
          <p:cNvSpPr txBox="1">
            <a:spLocks/>
          </p:cNvSpPr>
          <p:nvPr userDrawn="1"/>
        </p:nvSpPr>
        <p:spPr bwMode="auto">
          <a:xfrm>
            <a:off x="2543489" y="1049144"/>
            <a:ext cx="5230690" cy="32594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defTabSz="455613">
              <a:defRPr>
                <a:solidFill>
                  <a:schemeClr val="tx1"/>
                </a:solidFill>
                <a:latin typeface="Calibri" charset="0"/>
                <a:ea typeface="ＭＳ Ｐゴシック" charset="0"/>
              </a:defRPr>
            </a:lvl1pPr>
            <a:lvl2pPr marL="514350" indent="-171450" defTabSz="455613">
              <a:defRPr>
                <a:solidFill>
                  <a:schemeClr val="tx1"/>
                </a:solidFill>
                <a:latin typeface="Calibri" charset="0"/>
                <a:ea typeface="ＭＳ Ｐゴシック" charset="0"/>
              </a:defRPr>
            </a:lvl2pPr>
            <a:lvl3pPr marL="857250" indent="-171450" defTabSz="455613">
              <a:defRPr>
                <a:solidFill>
                  <a:schemeClr val="tx1"/>
                </a:solidFill>
                <a:latin typeface="Calibri" charset="0"/>
                <a:ea typeface="ＭＳ Ｐゴシック" charset="0"/>
              </a:defRPr>
            </a:lvl3pPr>
            <a:lvl4pPr marL="1200150" indent="-171450" defTabSz="455613">
              <a:defRPr>
                <a:solidFill>
                  <a:schemeClr val="tx1"/>
                </a:solidFill>
                <a:latin typeface="Calibri" charset="0"/>
                <a:ea typeface="ＭＳ Ｐゴシック" charset="0"/>
              </a:defRPr>
            </a:lvl4pPr>
            <a:lvl5pPr marL="1543050" indent="-171450" defTabSz="455613">
              <a:defRPr>
                <a:solidFill>
                  <a:schemeClr val="tx1"/>
                </a:solidFill>
                <a:latin typeface="Calibri" charset="0"/>
                <a:ea typeface="ＭＳ Ｐゴシック" charset="0"/>
              </a:defRPr>
            </a:lvl5pPr>
            <a:lvl6pPr marL="2000250" indent="-171450" defTabSz="455613" fontAlgn="base">
              <a:spcBef>
                <a:spcPct val="0"/>
              </a:spcBef>
              <a:spcAft>
                <a:spcPct val="0"/>
              </a:spcAft>
              <a:defRPr>
                <a:solidFill>
                  <a:schemeClr val="tx1"/>
                </a:solidFill>
                <a:latin typeface="Calibri" charset="0"/>
                <a:ea typeface="ＭＳ Ｐゴシック" charset="0"/>
              </a:defRPr>
            </a:lvl6pPr>
            <a:lvl7pPr marL="2457450" indent="-171450" defTabSz="455613" fontAlgn="base">
              <a:spcBef>
                <a:spcPct val="0"/>
              </a:spcBef>
              <a:spcAft>
                <a:spcPct val="0"/>
              </a:spcAft>
              <a:defRPr>
                <a:solidFill>
                  <a:schemeClr val="tx1"/>
                </a:solidFill>
                <a:latin typeface="Calibri" charset="0"/>
                <a:ea typeface="ＭＳ Ｐゴシック" charset="0"/>
              </a:defRPr>
            </a:lvl7pPr>
            <a:lvl8pPr marL="2914650" indent="-171450" defTabSz="455613" fontAlgn="base">
              <a:spcBef>
                <a:spcPct val="0"/>
              </a:spcBef>
              <a:spcAft>
                <a:spcPct val="0"/>
              </a:spcAft>
              <a:defRPr>
                <a:solidFill>
                  <a:schemeClr val="tx1"/>
                </a:solidFill>
                <a:latin typeface="Calibri" charset="0"/>
                <a:ea typeface="ＭＳ Ｐゴシック" charset="0"/>
              </a:defRPr>
            </a:lvl8pPr>
            <a:lvl9pPr marL="3371850" indent="-171450" defTabSz="455613" fontAlgn="base">
              <a:spcBef>
                <a:spcPct val="0"/>
              </a:spcBef>
              <a:spcAft>
                <a:spcPct val="0"/>
              </a:spcAft>
              <a:defRPr>
                <a:solidFill>
                  <a:schemeClr val="tx1"/>
                </a:solidFill>
                <a:latin typeface="Calibri" charset="0"/>
                <a:ea typeface="ＭＳ Ｐゴシック" charset="0"/>
              </a:defRPr>
            </a:lvl9pPr>
          </a:lstStyle>
          <a:p>
            <a:pPr>
              <a:lnSpc>
                <a:spcPct val="90000"/>
              </a:lnSpc>
              <a:spcBef>
                <a:spcPct val="20000"/>
              </a:spcBef>
            </a:pPr>
            <a:r>
              <a:rPr lang="en-AU" sz="2700" b="1" dirty="0">
                <a:solidFill>
                  <a:schemeClr val="bg1"/>
                </a:solidFill>
                <a:latin typeface="+mn-lt"/>
                <a:ea typeface="Segoe UI" charset="0"/>
                <a:cs typeface="Arial"/>
              </a:rPr>
              <a:t>Thank You and Questions</a:t>
            </a:r>
          </a:p>
        </p:txBody>
      </p:sp>
      <p:sp>
        <p:nvSpPr>
          <p:cNvPr id="6" name="Rectangle 5"/>
          <p:cNvSpPr/>
          <p:nvPr userDrawn="1"/>
        </p:nvSpPr>
        <p:spPr>
          <a:xfrm>
            <a:off x="1" y="685224"/>
            <a:ext cx="2232955" cy="186493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sz="1350">
              <a:solidFill>
                <a:prstClr val="white"/>
              </a:solidFill>
              <a:cs typeface="Arial"/>
            </a:endParaRPr>
          </a:p>
        </p:txBody>
      </p:sp>
      <p:pic>
        <p:nvPicPr>
          <p:cNvPr id="7" name="Picture 6" descr="ICANN_Logo_W.eps"/>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1982" y="871077"/>
            <a:ext cx="1962493" cy="1523172"/>
          </a:xfrm>
          <a:prstGeom prst="rect">
            <a:avLst/>
          </a:prstGeom>
        </p:spPr>
      </p:pic>
      <p:sp>
        <p:nvSpPr>
          <p:cNvPr id="30" name="Text Placeholder 29"/>
          <p:cNvSpPr>
            <a:spLocks noGrp="1"/>
          </p:cNvSpPr>
          <p:nvPr>
            <p:ph type="body" sz="quarter" idx="10" hasCustomPrompt="1"/>
          </p:nvPr>
        </p:nvSpPr>
        <p:spPr>
          <a:xfrm>
            <a:off x="2543489" y="1865312"/>
            <a:ext cx="5973449" cy="346541"/>
          </a:xfrm>
          <a:prstGeom prst="rect">
            <a:avLst/>
          </a:prstGeom>
        </p:spPr>
        <p:txBody>
          <a:bodyPr lIns="0" tIns="0" rIns="0" bIns="0"/>
          <a:lstStyle>
            <a:lvl1pPr marL="0" indent="0">
              <a:buFontTx/>
              <a:buNone/>
              <a:defRPr lang="en-US" sz="2000" kern="1200" dirty="0" smtClean="0">
                <a:solidFill>
                  <a:schemeClr val="bg1"/>
                </a:solidFill>
                <a:latin typeface="+mn-lt"/>
                <a:ea typeface="ＭＳ Ｐゴシック" charset="0"/>
                <a:cs typeface="Arial"/>
              </a:defRPr>
            </a:lvl1pPr>
            <a:lvl2pPr marL="457200" indent="0">
              <a:buFontTx/>
              <a:buNone/>
              <a:defRPr lang="en-US" sz="2000" kern="1200" dirty="0" smtClean="0">
                <a:solidFill>
                  <a:schemeClr val="bg1"/>
                </a:solidFill>
                <a:latin typeface="+mn-lt"/>
                <a:ea typeface="ＭＳ Ｐゴシック" charset="0"/>
                <a:cs typeface="Arial"/>
              </a:defRPr>
            </a:lvl2pPr>
            <a:lvl3pPr marL="914400" indent="0">
              <a:buFontTx/>
              <a:buNone/>
              <a:defRPr lang="en-US" sz="2000" kern="1200" dirty="0" smtClean="0">
                <a:solidFill>
                  <a:schemeClr val="bg1"/>
                </a:solidFill>
                <a:latin typeface="+mn-lt"/>
                <a:ea typeface="ＭＳ Ｐゴシック" charset="0"/>
                <a:cs typeface="Arial"/>
              </a:defRPr>
            </a:lvl3pPr>
            <a:lvl4pPr marL="1371600" indent="0">
              <a:buFontTx/>
              <a:buNone/>
              <a:defRPr lang="en-US" sz="2000" kern="1200" dirty="0" smtClean="0">
                <a:solidFill>
                  <a:schemeClr val="bg1"/>
                </a:solidFill>
                <a:latin typeface="+mn-lt"/>
                <a:ea typeface="ＭＳ Ｐゴシック" charset="0"/>
                <a:cs typeface="Arial"/>
              </a:defRPr>
            </a:lvl4pPr>
            <a:lvl5pPr marL="1828800" indent="0">
              <a:buFontTx/>
              <a:buNone/>
              <a:defRPr lang="en-US" sz="2000" kern="1200" dirty="0">
                <a:solidFill>
                  <a:schemeClr val="bg1"/>
                </a:solidFill>
                <a:latin typeface="+mn-lt"/>
                <a:ea typeface="ＭＳ Ｐゴシック" charset="0"/>
                <a:cs typeface="Arial"/>
              </a:defRPr>
            </a:lvl5pPr>
          </a:lstStyle>
          <a:p>
            <a:pPr lvl="0"/>
            <a:r>
              <a:rPr lang="en-US" dirty="0"/>
              <a:t>Email: email</a:t>
            </a:r>
          </a:p>
        </p:txBody>
      </p:sp>
      <p:sp>
        <p:nvSpPr>
          <p:cNvPr id="31"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accent6">
                    <a:lumMod val="50000"/>
                  </a:schemeClr>
                </a:solidFill>
              </a:defRPr>
            </a:lvl1pPr>
          </a:lstStyle>
          <a:p>
            <a:r>
              <a:rPr lang="en-US" dirty="0"/>
              <a:t>Engage with ICANN</a:t>
            </a:r>
          </a:p>
        </p:txBody>
      </p:sp>
      <p:grpSp>
        <p:nvGrpSpPr>
          <p:cNvPr id="32" name="Group 31"/>
          <p:cNvGrpSpPr/>
          <p:nvPr userDrawn="1"/>
        </p:nvGrpSpPr>
        <p:grpSpPr>
          <a:xfrm>
            <a:off x="2543489" y="4228306"/>
            <a:ext cx="3416667" cy="365760"/>
            <a:chOff x="5325979" y="4715893"/>
            <a:chExt cx="3416667" cy="365760"/>
          </a:xfrm>
        </p:grpSpPr>
        <p:sp>
          <p:nvSpPr>
            <p:cNvPr id="33" name="Text Placeholder 32"/>
            <p:cNvSpPr txBox="1">
              <a:spLocks/>
            </p:cNvSpPr>
            <p:nvPr/>
          </p:nvSpPr>
          <p:spPr>
            <a:xfrm>
              <a:off x="5793339" y="4734885"/>
              <a:ext cx="2949307"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3"/>
                </a:rPr>
                <a:t>flickr.com</a:t>
              </a:r>
              <a:r>
                <a:rPr lang="en-US" sz="1400" dirty="0">
                  <a:solidFill>
                    <a:srgbClr val="0A304B"/>
                  </a:solidFill>
                  <a:latin typeface="+mn-lt"/>
                  <a:ea typeface="Segoe UI" panose="020B0502040204020203" pitchFamily="34" charset="0"/>
                  <a:cs typeface="Arial"/>
                  <a:hlinkClick r:id="rId3"/>
                </a:rPr>
                <a:t>/</a:t>
              </a:r>
              <a:r>
                <a:rPr lang="en-US" sz="1400" dirty="0" err="1">
                  <a:solidFill>
                    <a:srgbClr val="0A304B"/>
                  </a:solidFill>
                  <a:latin typeface="+mn-lt"/>
                  <a:ea typeface="Segoe UI" panose="020B0502040204020203" pitchFamily="34" charset="0"/>
                  <a:cs typeface="Arial"/>
                  <a:hlinkClick r:id="rId3"/>
                </a:rPr>
                <a:t>icann</a:t>
              </a:r>
              <a:endParaRPr lang="en-US" sz="1400" dirty="0">
                <a:solidFill>
                  <a:srgbClr val="0A304B"/>
                </a:solidFill>
                <a:latin typeface="+mn-lt"/>
                <a:ea typeface="Segoe UI" panose="020B0502040204020203" pitchFamily="34" charset="0"/>
                <a:cs typeface="Arial"/>
              </a:endParaRPr>
            </a:p>
          </p:txBody>
        </p:sp>
        <p:pic>
          <p:nvPicPr>
            <p:cNvPr id="34" name="Picture 33" descr="1420947842_social_style_3_flikr-128.png">
              <a:hlinkClick r:id="rId4" action="ppaction://hlinkfile"/>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325979" y="4715893"/>
              <a:ext cx="365760" cy="365760"/>
            </a:xfrm>
            <a:prstGeom prst="rect">
              <a:avLst/>
            </a:prstGeom>
          </p:spPr>
        </p:pic>
      </p:grpSp>
      <p:grpSp>
        <p:nvGrpSpPr>
          <p:cNvPr id="35" name="Group 34"/>
          <p:cNvGrpSpPr/>
          <p:nvPr userDrawn="1"/>
        </p:nvGrpSpPr>
        <p:grpSpPr>
          <a:xfrm>
            <a:off x="2543489" y="4726326"/>
            <a:ext cx="3636602" cy="365760"/>
            <a:chOff x="1235726" y="5571713"/>
            <a:chExt cx="3636602" cy="365760"/>
          </a:xfrm>
        </p:grpSpPr>
        <p:sp>
          <p:nvSpPr>
            <p:cNvPr id="36" name="Text Placeholder 32"/>
            <p:cNvSpPr txBox="1">
              <a:spLocks/>
            </p:cNvSpPr>
            <p:nvPr/>
          </p:nvSpPr>
          <p:spPr>
            <a:xfrm>
              <a:off x="1703086" y="5592033"/>
              <a:ext cx="3169242"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6"/>
                </a:rPr>
                <a:t>linkedin</a:t>
              </a:r>
              <a:r>
                <a:rPr lang="en-US" sz="1400" dirty="0">
                  <a:solidFill>
                    <a:srgbClr val="0A304B"/>
                  </a:solidFill>
                  <a:latin typeface="+mn-lt"/>
                  <a:ea typeface="Segoe UI" panose="020B0502040204020203" pitchFamily="34" charset="0"/>
                  <a:cs typeface="Arial"/>
                  <a:hlinkClick r:id="rId6"/>
                </a:rPr>
                <a:t>/company/</a:t>
              </a:r>
              <a:r>
                <a:rPr lang="en-US" sz="1400" dirty="0" err="1">
                  <a:solidFill>
                    <a:srgbClr val="0A304B"/>
                  </a:solidFill>
                  <a:latin typeface="+mn-lt"/>
                  <a:ea typeface="Segoe UI" panose="020B0502040204020203" pitchFamily="34" charset="0"/>
                  <a:cs typeface="Arial"/>
                  <a:hlinkClick r:id="rId6"/>
                </a:rPr>
                <a:t>icann</a:t>
              </a:r>
              <a:endParaRPr lang="en-US" sz="1400" dirty="0">
                <a:solidFill>
                  <a:srgbClr val="0A304B"/>
                </a:solidFill>
                <a:latin typeface="+mn-lt"/>
                <a:ea typeface="Segoe UI" panose="020B0502040204020203" pitchFamily="34" charset="0"/>
                <a:cs typeface="Arial"/>
              </a:endParaRPr>
            </a:p>
          </p:txBody>
        </p:sp>
        <p:pic>
          <p:nvPicPr>
            <p:cNvPr id="37" name="Picture 36" descr="1420948164_social_style_3_in-128.png">
              <a:hlinkClick r:id="rId7" action="ppaction://hlinkfile"/>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235726" y="5571713"/>
              <a:ext cx="365760" cy="365760"/>
            </a:xfrm>
            <a:prstGeom prst="rect">
              <a:avLst/>
            </a:prstGeom>
          </p:spPr>
        </p:pic>
      </p:grpSp>
      <p:grpSp>
        <p:nvGrpSpPr>
          <p:cNvPr id="38" name="Group 37"/>
          <p:cNvGrpSpPr/>
          <p:nvPr userDrawn="1"/>
        </p:nvGrpSpPr>
        <p:grpSpPr>
          <a:xfrm>
            <a:off x="2543489" y="2734246"/>
            <a:ext cx="2809587" cy="365760"/>
            <a:chOff x="1235726" y="3073176"/>
            <a:chExt cx="2809587" cy="365760"/>
          </a:xfrm>
        </p:grpSpPr>
        <p:sp>
          <p:nvSpPr>
            <p:cNvPr id="39" name="Text Placeholder 32"/>
            <p:cNvSpPr txBox="1">
              <a:spLocks/>
            </p:cNvSpPr>
            <p:nvPr/>
          </p:nvSpPr>
          <p:spPr>
            <a:xfrm>
              <a:off x="1703087" y="3093496"/>
              <a:ext cx="2342226"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a:solidFill>
                    <a:srgbClr val="0A304B"/>
                  </a:solidFill>
                  <a:latin typeface="+mn-lt"/>
                  <a:ea typeface="Segoe UI" panose="020B0502040204020203" pitchFamily="34" charset="0"/>
                  <a:cs typeface="Arial"/>
                  <a:hlinkClick r:id="rId9"/>
                </a:rPr>
                <a:t>@</a:t>
              </a:r>
              <a:r>
                <a:rPr lang="en-US" sz="1400" dirty="0" err="1">
                  <a:solidFill>
                    <a:srgbClr val="0A304B"/>
                  </a:solidFill>
                  <a:latin typeface="+mn-lt"/>
                  <a:ea typeface="Segoe UI" panose="020B0502040204020203" pitchFamily="34" charset="0"/>
                  <a:cs typeface="Arial"/>
                  <a:hlinkClick r:id="rId9"/>
                </a:rPr>
                <a:t>icann</a:t>
              </a:r>
              <a:endParaRPr lang="en-US" sz="1400" dirty="0">
                <a:solidFill>
                  <a:srgbClr val="0A304B"/>
                </a:solidFill>
                <a:latin typeface="+mn-lt"/>
                <a:ea typeface="Segoe UI" panose="020B0502040204020203" pitchFamily="34" charset="0"/>
                <a:cs typeface="Arial"/>
              </a:endParaRPr>
            </a:p>
          </p:txBody>
        </p:sp>
        <p:pic>
          <p:nvPicPr>
            <p:cNvPr id="40" name="Picture 39" descr="1420948433_social_style_3_twiter-128.png">
              <a:hlinkClick r:id="rId10" action="ppaction://hlinkfile"/>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1235726" y="3073176"/>
              <a:ext cx="365760" cy="365760"/>
            </a:xfrm>
            <a:prstGeom prst="rect">
              <a:avLst/>
            </a:prstGeom>
          </p:spPr>
        </p:pic>
      </p:grpSp>
      <p:grpSp>
        <p:nvGrpSpPr>
          <p:cNvPr id="41" name="Group 40"/>
          <p:cNvGrpSpPr/>
          <p:nvPr userDrawn="1"/>
        </p:nvGrpSpPr>
        <p:grpSpPr>
          <a:xfrm>
            <a:off x="2543489" y="3232266"/>
            <a:ext cx="3730320" cy="365760"/>
            <a:chOff x="1235727" y="3892739"/>
            <a:chExt cx="3730320" cy="365760"/>
          </a:xfrm>
        </p:grpSpPr>
        <p:sp>
          <p:nvSpPr>
            <p:cNvPr id="42" name="Text Placeholder 32"/>
            <p:cNvSpPr txBox="1">
              <a:spLocks/>
            </p:cNvSpPr>
            <p:nvPr/>
          </p:nvSpPr>
          <p:spPr>
            <a:xfrm>
              <a:off x="1703086" y="3913059"/>
              <a:ext cx="3262961"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a:solidFill>
                    <a:srgbClr val="0A304B"/>
                  </a:solidFill>
                  <a:latin typeface="+mn-lt"/>
                  <a:ea typeface="Segoe UI" panose="020B0502040204020203" pitchFamily="34" charset="0"/>
                  <a:cs typeface="Arial"/>
                  <a:hlinkClick r:id="rId12"/>
                </a:rPr>
                <a:t>facebook.com/</a:t>
              </a:r>
              <a:r>
                <a:rPr lang="en-US" sz="1400" dirty="0" err="1">
                  <a:solidFill>
                    <a:srgbClr val="0A304B"/>
                  </a:solidFill>
                  <a:latin typeface="+mn-lt"/>
                  <a:ea typeface="Segoe UI" panose="020B0502040204020203" pitchFamily="34" charset="0"/>
                  <a:cs typeface="Arial"/>
                  <a:hlinkClick r:id="rId12"/>
                </a:rPr>
                <a:t>icannorg</a:t>
              </a:r>
              <a:r>
                <a:rPr lang="en-US" sz="1400" dirty="0">
                  <a:solidFill>
                    <a:srgbClr val="0A304B"/>
                  </a:solidFill>
                  <a:latin typeface="+mn-lt"/>
                  <a:ea typeface="Segoe UI" panose="020B0502040204020203" pitchFamily="34" charset="0"/>
                  <a:cs typeface="Arial"/>
                  <a:hlinkClick r:id="rId12"/>
                </a:rPr>
                <a:t> </a:t>
              </a:r>
              <a:endParaRPr lang="en-US" sz="1400" dirty="0">
                <a:solidFill>
                  <a:srgbClr val="0A304B"/>
                </a:solidFill>
                <a:latin typeface="+mn-lt"/>
                <a:ea typeface="Segoe UI" panose="020B0502040204020203" pitchFamily="34" charset="0"/>
                <a:cs typeface="Arial"/>
              </a:endParaRPr>
            </a:p>
          </p:txBody>
        </p:sp>
        <p:pic>
          <p:nvPicPr>
            <p:cNvPr id="43" name="Picture 42" descr="1420948141_social_style_3_facebook-128.png">
              <a:hlinkClick r:id="rId13" action="ppaction://hlinkfile"/>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1235727" y="3892739"/>
              <a:ext cx="365760" cy="365760"/>
            </a:xfrm>
            <a:prstGeom prst="rect">
              <a:avLst/>
            </a:prstGeom>
          </p:spPr>
        </p:pic>
      </p:grpSp>
      <p:grpSp>
        <p:nvGrpSpPr>
          <p:cNvPr id="44" name="Group 43"/>
          <p:cNvGrpSpPr/>
          <p:nvPr userDrawn="1"/>
        </p:nvGrpSpPr>
        <p:grpSpPr>
          <a:xfrm>
            <a:off x="2543489" y="3730286"/>
            <a:ext cx="3636602" cy="365760"/>
            <a:chOff x="1235726" y="4721075"/>
            <a:chExt cx="3636602" cy="365760"/>
          </a:xfrm>
        </p:grpSpPr>
        <p:pic>
          <p:nvPicPr>
            <p:cNvPr id="45" name="Picture 44" descr="1420948149_social_style_3_youtube-128.png">
              <a:hlinkClick r:id="rId15" action="ppaction://hlinkfile"/>
            </p:cNvPr>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1235726" y="4721075"/>
              <a:ext cx="365760" cy="365760"/>
            </a:xfrm>
            <a:prstGeom prst="rect">
              <a:avLst/>
            </a:prstGeom>
          </p:spPr>
        </p:pic>
        <p:sp>
          <p:nvSpPr>
            <p:cNvPr id="46" name="Text Placeholder 32"/>
            <p:cNvSpPr txBox="1">
              <a:spLocks/>
            </p:cNvSpPr>
            <p:nvPr/>
          </p:nvSpPr>
          <p:spPr>
            <a:xfrm>
              <a:off x="1703086" y="4734885"/>
              <a:ext cx="3169242"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a:solidFill>
                    <a:srgbClr val="0A304B"/>
                  </a:solidFill>
                  <a:latin typeface="+mn-lt"/>
                  <a:ea typeface="Segoe UI" panose="020B0502040204020203" pitchFamily="34" charset="0"/>
                  <a:cs typeface="Arial"/>
                  <a:hlinkClick r:id="rId17"/>
                </a:rPr>
                <a:t>youtube.com/</a:t>
              </a:r>
              <a:r>
                <a:rPr lang="en-US" sz="1400" dirty="0" err="1">
                  <a:solidFill>
                    <a:srgbClr val="0A304B"/>
                  </a:solidFill>
                  <a:latin typeface="+mn-lt"/>
                  <a:ea typeface="Segoe UI" panose="020B0502040204020203" pitchFamily="34" charset="0"/>
                  <a:cs typeface="Arial"/>
                  <a:hlinkClick r:id="rId17"/>
                </a:rPr>
                <a:t>icannnews</a:t>
              </a:r>
              <a:endParaRPr lang="en-US" sz="1400" dirty="0">
                <a:solidFill>
                  <a:srgbClr val="0A304B"/>
                </a:solidFill>
                <a:latin typeface="+mn-lt"/>
                <a:ea typeface="Segoe UI" panose="020B0502040204020203" pitchFamily="34" charset="0"/>
                <a:cs typeface="Arial"/>
              </a:endParaRPr>
            </a:p>
          </p:txBody>
        </p:sp>
      </p:grpSp>
      <p:grpSp>
        <p:nvGrpSpPr>
          <p:cNvPr id="47" name="Group 46"/>
          <p:cNvGrpSpPr/>
          <p:nvPr userDrawn="1"/>
        </p:nvGrpSpPr>
        <p:grpSpPr>
          <a:xfrm>
            <a:off x="2543489" y="5722367"/>
            <a:ext cx="2586167" cy="365760"/>
            <a:chOff x="5325979" y="3073176"/>
            <a:chExt cx="2586167" cy="365760"/>
          </a:xfrm>
        </p:grpSpPr>
        <p:sp>
          <p:nvSpPr>
            <p:cNvPr id="48" name="Text Placeholder 32"/>
            <p:cNvSpPr txBox="1">
              <a:spLocks/>
            </p:cNvSpPr>
            <p:nvPr/>
          </p:nvSpPr>
          <p:spPr>
            <a:xfrm>
              <a:off x="5793339" y="3093496"/>
              <a:ext cx="2118807"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18"/>
                </a:rPr>
                <a:t>soundcloud</a:t>
              </a:r>
              <a:r>
                <a:rPr lang="en-US" sz="1400" dirty="0">
                  <a:solidFill>
                    <a:srgbClr val="0A304B"/>
                  </a:solidFill>
                  <a:latin typeface="+mn-lt"/>
                  <a:ea typeface="Segoe UI" panose="020B0502040204020203" pitchFamily="34" charset="0"/>
                  <a:cs typeface="Arial"/>
                  <a:hlinkClick r:id="rId18"/>
                </a:rPr>
                <a:t>/</a:t>
              </a:r>
              <a:r>
                <a:rPr lang="en-US" sz="1400" dirty="0" err="1">
                  <a:solidFill>
                    <a:srgbClr val="0A304B"/>
                  </a:solidFill>
                  <a:latin typeface="+mn-lt"/>
                  <a:ea typeface="Segoe UI" panose="020B0502040204020203" pitchFamily="34" charset="0"/>
                  <a:cs typeface="Arial"/>
                  <a:hlinkClick r:id="rId18"/>
                </a:rPr>
                <a:t>icann</a:t>
              </a:r>
              <a:endParaRPr lang="en-US" sz="1400" dirty="0">
                <a:solidFill>
                  <a:srgbClr val="0A304B"/>
                </a:solidFill>
                <a:latin typeface="+mn-lt"/>
                <a:ea typeface="Segoe UI" panose="020B0502040204020203" pitchFamily="34" charset="0"/>
                <a:cs typeface="Arial"/>
              </a:endParaRPr>
            </a:p>
          </p:txBody>
        </p:sp>
        <p:pic>
          <p:nvPicPr>
            <p:cNvPr id="49" name="Picture 48"/>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5325979" y="3073176"/>
              <a:ext cx="365760" cy="365760"/>
            </a:xfrm>
            <a:prstGeom prst="rect">
              <a:avLst/>
            </a:prstGeom>
          </p:spPr>
        </p:pic>
      </p:grpSp>
      <p:grpSp>
        <p:nvGrpSpPr>
          <p:cNvPr id="50" name="Group 49"/>
          <p:cNvGrpSpPr/>
          <p:nvPr userDrawn="1"/>
        </p:nvGrpSpPr>
        <p:grpSpPr>
          <a:xfrm>
            <a:off x="2543489" y="5224346"/>
            <a:ext cx="3416667" cy="365760"/>
            <a:chOff x="5325979" y="5571713"/>
            <a:chExt cx="3416667" cy="365760"/>
          </a:xfrm>
        </p:grpSpPr>
        <p:sp>
          <p:nvSpPr>
            <p:cNvPr id="51" name="Text Placeholder 32"/>
            <p:cNvSpPr txBox="1">
              <a:spLocks/>
            </p:cNvSpPr>
            <p:nvPr/>
          </p:nvSpPr>
          <p:spPr>
            <a:xfrm>
              <a:off x="5793339" y="5592033"/>
              <a:ext cx="2949307"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20"/>
                </a:rPr>
                <a:t>slideshare</a:t>
              </a:r>
              <a:r>
                <a:rPr lang="en-US" sz="1400" dirty="0">
                  <a:solidFill>
                    <a:srgbClr val="0A304B"/>
                  </a:solidFill>
                  <a:latin typeface="+mn-lt"/>
                  <a:ea typeface="Segoe UI" panose="020B0502040204020203" pitchFamily="34" charset="0"/>
                  <a:cs typeface="Arial"/>
                  <a:hlinkClick r:id="rId20"/>
                </a:rPr>
                <a:t>/</a:t>
              </a:r>
              <a:r>
                <a:rPr lang="en-US" sz="1400" dirty="0" err="1">
                  <a:solidFill>
                    <a:srgbClr val="0A304B"/>
                  </a:solidFill>
                  <a:latin typeface="+mn-lt"/>
                  <a:ea typeface="Segoe UI" panose="020B0502040204020203" pitchFamily="34" charset="0"/>
                  <a:cs typeface="Arial"/>
                  <a:hlinkClick r:id="rId20"/>
                </a:rPr>
                <a:t>icannpresentations</a:t>
              </a:r>
              <a:endParaRPr lang="en-US" sz="1400" dirty="0">
                <a:solidFill>
                  <a:srgbClr val="0A304B"/>
                </a:solidFill>
                <a:latin typeface="+mn-lt"/>
                <a:ea typeface="Segoe UI" panose="020B0502040204020203" pitchFamily="34" charset="0"/>
                <a:cs typeface="Arial"/>
              </a:endParaRPr>
            </a:p>
          </p:txBody>
        </p:sp>
        <p:pic>
          <p:nvPicPr>
            <p:cNvPr id="52" name="Picture 51" descr="1420948164_social_style_3_in-128.png">
              <a:hlinkClick r:id="rId7" action="ppaction://hlinkfile"/>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325979" y="5571713"/>
              <a:ext cx="365760" cy="365760"/>
            </a:xfrm>
            <a:prstGeom prst="rect">
              <a:avLst/>
            </a:prstGeom>
          </p:spPr>
        </p:pic>
      </p:grpSp>
    </p:spTree>
    <p:extLst>
      <p:ext uri="{BB962C8B-B14F-4D97-AF65-F5344CB8AC3E}">
        <p14:creationId xmlns:p14="http://schemas.microsoft.com/office/powerpoint/2010/main" val="422869626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userDrawn="1">
  <p:cSld name="Engage with ICANN Blue">
    <p:spTree>
      <p:nvGrpSpPr>
        <p:cNvPr id="1" name=""/>
        <p:cNvGrpSpPr/>
        <p:nvPr/>
      </p:nvGrpSpPr>
      <p:grpSpPr>
        <a:xfrm>
          <a:off x="0" y="0"/>
          <a:ext cx="0" cy="0"/>
          <a:chOff x="0" y="0"/>
          <a:chExt cx="0" cy="0"/>
        </a:xfrm>
      </p:grpSpPr>
      <p:sp>
        <p:nvSpPr>
          <p:cNvPr id="29" name="Rectangle 28"/>
          <p:cNvSpPr/>
          <p:nvPr userDrawn="1"/>
        </p:nvSpPr>
        <p:spPr>
          <a:xfrm>
            <a:off x="0" y="0"/>
            <a:ext cx="9144000" cy="685800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0" name="Text Placeholder 32"/>
          <p:cNvSpPr txBox="1">
            <a:spLocks/>
          </p:cNvSpPr>
          <p:nvPr userDrawn="1"/>
        </p:nvSpPr>
        <p:spPr bwMode="auto">
          <a:xfrm>
            <a:off x="2191310" y="2425013"/>
            <a:ext cx="6330715" cy="34706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defTabSz="685800">
              <a:defRPr>
                <a:solidFill>
                  <a:schemeClr val="tx1"/>
                </a:solidFill>
                <a:latin typeface="Calibri" charset="0"/>
                <a:ea typeface="ＭＳ Ｐゴシック" charset="0"/>
              </a:defRPr>
            </a:lvl1pPr>
            <a:lvl2pPr marL="514350" indent="-171450" defTabSz="685800">
              <a:defRPr>
                <a:solidFill>
                  <a:schemeClr val="tx1"/>
                </a:solidFill>
                <a:latin typeface="Calibri" charset="0"/>
                <a:ea typeface="ＭＳ Ｐゴシック" charset="0"/>
              </a:defRPr>
            </a:lvl2pPr>
            <a:lvl3pPr marL="857250" indent="-171450" defTabSz="685800">
              <a:defRPr>
                <a:solidFill>
                  <a:schemeClr val="tx1"/>
                </a:solidFill>
                <a:latin typeface="Calibri" charset="0"/>
                <a:ea typeface="ＭＳ Ｐゴシック" charset="0"/>
              </a:defRPr>
            </a:lvl3pPr>
            <a:lvl4pPr marL="1200150" indent="-171450" defTabSz="685800">
              <a:defRPr>
                <a:solidFill>
                  <a:schemeClr val="tx1"/>
                </a:solidFill>
                <a:latin typeface="Calibri" charset="0"/>
                <a:ea typeface="ＭＳ Ｐゴシック" charset="0"/>
              </a:defRPr>
            </a:lvl4pPr>
            <a:lvl5pPr marL="1543050" indent="-171450" defTabSz="685800">
              <a:defRPr>
                <a:solidFill>
                  <a:schemeClr val="tx1"/>
                </a:solidFill>
                <a:latin typeface="Calibri" charset="0"/>
                <a:ea typeface="ＭＳ Ｐゴシック" charset="0"/>
              </a:defRPr>
            </a:lvl5pPr>
            <a:lvl6pPr marL="2000250" indent="-171450" defTabSz="685800" fontAlgn="base">
              <a:spcBef>
                <a:spcPct val="0"/>
              </a:spcBef>
              <a:spcAft>
                <a:spcPct val="0"/>
              </a:spcAft>
              <a:defRPr>
                <a:solidFill>
                  <a:schemeClr val="tx1"/>
                </a:solidFill>
                <a:latin typeface="Calibri" charset="0"/>
                <a:ea typeface="ＭＳ Ｐゴシック" charset="0"/>
              </a:defRPr>
            </a:lvl6pPr>
            <a:lvl7pPr marL="2457450" indent="-171450" defTabSz="685800" fontAlgn="base">
              <a:spcBef>
                <a:spcPct val="0"/>
              </a:spcBef>
              <a:spcAft>
                <a:spcPct val="0"/>
              </a:spcAft>
              <a:defRPr>
                <a:solidFill>
                  <a:schemeClr val="tx1"/>
                </a:solidFill>
                <a:latin typeface="Calibri" charset="0"/>
                <a:ea typeface="ＭＳ Ｐゴシック" charset="0"/>
              </a:defRPr>
            </a:lvl7pPr>
            <a:lvl8pPr marL="2914650" indent="-171450" defTabSz="685800" fontAlgn="base">
              <a:spcBef>
                <a:spcPct val="0"/>
              </a:spcBef>
              <a:spcAft>
                <a:spcPct val="0"/>
              </a:spcAft>
              <a:defRPr>
                <a:solidFill>
                  <a:schemeClr val="tx1"/>
                </a:solidFill>
                <a:latin typeface="Calibri" charset="0"/>
                <a:ea typeface="ＭＳ Ｐゴシック" charset="0"/>
              </a:defRPr>
            </a:lvl8pPr>
            <a:lvl9pPr marL="3371850" indent="-171450" defTabSz="685800" fontAlgn="base">
              <a:spcBef>
                <a:spcPct val="0"/>
              </a:spcBef>
              <a:spcAft>
                <a:spcPct val="0"/>
              </a:spcAft>
              <a:defRPr>
                <a:solidFill>
                  <a:schemeClr val="tx1"/>
                </a:solidFill>
                <a:latin typeface="Calibri" charset="0"/>
                <a:ea typeface="ＭＳ Ｐゴシック" charset="0"/>
              </a:defRPr>
            </a:lvl9pPr>
          </a:lstStyle>
          <a:p>
            <a:r>
              <a:rPr lang="en-US" sz="1500" dirty="0">
                <a:solidFill>
                  <a:schemeClr val="bg1"/>
                </a:solidFill>
                <a:latin typeface="+mn-lt"/>
                <a:cs typeface="Arial"/>
              </a:rPr>
              <a:t>Visit us at </a:t>
            </a:r>
            <a:r>
              <a:rPr lang="en-US" sz="1500" b="1" dirty="0" err="1">
                <a:solidFill>
                  <a:schemeClr val="bg1"/>
                </a:solidFill>
                <a:latin typeface="+mn-lt"/>
                <a:cs typeface="Arial"/>
              </a:rPr>
              <a:t>icann.org</a:t>
            </a:r>
            <a:endParaRPr lang="en-US" sz="1500" b="1" dirty="0">
              <a:solidFill>
                <a:schemeClr val="bg1"/>
              </a:solidFill>
              <a:latin typeface="+mn-lt"/>
              <a:cs typeface="Arial"/>
            </a:endParaRPr>
          </a:p>
        </p:txBody>
      </p:sp>
      <p:sp>
        <p:nvSpPr>
          <p:cNvPr id="31" name="Text Placeholder 33"/>
          <p:cNvSpPr txBox="1">
            <a:spLocks/>
          </p:cNvSpPr>
          <p:nvPr userDrawn="1"/>
        </p:nvSpPr>
        <p:spPr bwMode="auto">
          <a:xfrm>
            <a:off x="374212" y="862601"/>
            <a:ext cx="7403218" cy="3931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defTabSz="455613">
              <a:defRPr>
                <a:solidFill>
                  <a:schemeClr val="tx1"/>
                </a:solidFill>
                <a:latin typeface="Calibri" charset="0"/>
                <a:ea typeface="ＭＳ Ｐゴシック" charset="0"/>
              </a:defRPr>
            </a:lvl1pPr>
            <a:lvl2pPr marL="514350" indent="-171450" defTabSz="455613">
              <a:defRPr>
                <a:solidFill>
                  <a:schemeClr val="tx1"/>
                </a:solidFill>
                <a:latin typeface="Calibri" charset="0"/>
                <a:ea typeface="ＭＳ Ｐゴシック" charset="0"/>
              </a:defRPr>
            </a:lvl2pPr>
            <a:lvl3pPr marL="857250" indent="-171450" defTabSz="455613">
              <a:defRPr>
                <a:solidFill>
                  <a:schemeClr val="tx1"/>
                </a:solidFill>
                <a:latin typeface="Calibri" charset="0"/>
                <a:ea typeface="ＭＳ Ｐゴシック" charset="0"/>
              </a:defRPr>
            </a:lvl3pPr>
            <a:lvl4pPr marL="1200150" indent="-171450" defTabSz="455613">
              <a:defRPr>
                <a:solidFill>
                  <a:schemeClr val="tx1"/>
                </a:solidFill>
                <a:latin typeface="Calibri" charset="0"/>
                <a:ea typeface="ＭＳ Ｐゴシック" charset="0"/>
              </a:defRPr>
            </a:lvl4pPr>
            <a:lvl5pPr marL="1543050" indent="-171450" defTabSz="455613">
              <a:defRPr>
                <a:solidFill>
                  <a:schemeClr val="tx1"/>
                </a:solidFill>
                <a:latin typeface="Calibri" charset="0"/>
                <a:ea typeface="ＭＳ Ｐゴシック" charset="0"/>
              </a:defRPr>
            </a:lvl5pPr>
            <a:lvl6pPr marL="2000250" indent="-171450" defTabSz="455613" fontAlgn="base">
              <a:spcBef>
                <a:spcPct val="0"/>
              </a:spcBef>
              <a:spcAft>
                <a:spcPct val="0"/>
              </a:spcAft>
              <a:defRPr>
                <a:solidFill>
                  <a:schemeClr val="tx1"/>
                </a:solidFill>
                <a:latin typeface="Calibri" charset="0"/>
                <a:ea typeface="ＭＳ Ｐゴシック" charset="0"/>
              </a:defRPr>
            </a:lvl6pPr>
            <a:lvl7pPr marL="2457450" indent="-171450" defTabSz="455613" fontAlgn="base">
              <a:spcBef>
                <a:spcPct val="0"/>
              </a:spcBef>
              <a:spcAft>
                <a:spcPct val="0"/>
              </a:spcAft>
              <a:defRPr>
                <a:solidFill>
                  <a:schemeClr val="tx1"/>
                </a:solidFill>
                <a:latin typeface="Calibri" charset="0"/>
                <a:ea typeface="ＭＳ Ｐゴシック" charset="0"/>
              </a:defRPr>
            </a:lvl7pPr>
            <a:lvl8pPr marL="2914650" indent="-171450" defTabSz="455613" fontAlgn="base">
              <a:spcBef>
                <a:spcPct val="0"/>
              </a:spcBef>
              <a:spcAft>
                <a:spcPct val="0"/>
              </a:spcAft>
              <a:defRPr>
                <a:solidFill>
                  <a:schemeClr val="tx1"/>
                </a:solidFill>
                <a:latin typeface="Calibri" charset="0"/>
                <a:ea typeface="ＭＳ Ｐゴシック" charset="0"/>
              </a:defRPr>
            </a:lvl8pPr>
            <a:lvl9pPr marL="3371850" indent="-171450" defTabSz="455613" fontAlgn="base">
              <a:spcBef>
                <a:spcPct val="0"/>
              </a:spcBef>
              <a:spcAft>
                <a:spcPct val="0"/>
              </a:spcAft>
              <a:defRPr>
                <a:solidFill>
                  <a:schemeClr val="tx1"/>
                </a:solidFill>
                <a:latin typeface="Calibri" charset="0"/>
                <a:ea typeface="ＭＳ Ｐゴシック" charset="0"/>
              </a:defRPr>
            </a:lvl9pPr>
          </a:lstStyle>
          <a:p>
            <a:pPr>
              <a:lnSpc>
                <a:spcPct val="90000"/>
              </a:lnSpc>
              <a:spcBef>
                <a:spcPct val="20000"/>
              </a:spcBef>
            </a:pPr>
            <a:endParaRPr lang="en-AU" sz="2700" b="1" dirty="0">
              <a:solidFill>
                <a:schemeClr val="bg1"/>
              </a:solidFill>
              <a:latin typeface="+mn-lt"/>
              <a:ea typeface="Segoe UI" charset="0"/>
              <a:cs typeface="Arial"/>
            </a:endParaRPr>
          </a:p>
        </p:txBody>
      </p:sp>
      <p:sp>
        <p:nvSpPr>
          <p:cNvPr id="33" name="Oval 3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lt"/>
            </a:endParaRPr>
          </a:p>
        </p:txBody>
      </p:sp>
      <p:cxnSp>
        <p:nvCxnSpPr>
          <p:cNvPr id="34" name="Straight Connector 3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36" name="Picture 35"/>
          <p:cNvPicPr>
            <a:picLocks noChangeAspect="1"/>
          </p:cNvPicPr>
          <p:nvPr userDrawn="1"/>
        </p:nvPicPr>
        <p:blipFill>
          <a:blip r:embed="rId2"/>
          <a:stretch>
            <a:fillRect/>
          </a:stretch>
        </p:blipFill>
        <p:spPr>
          <a:xfrm>
            <a:off x="2079799" y="1039938"/>
            <a:ext cx="4287549" cy="760694"/>
          </a:xfrm>
          <a:prstGeom prst="rect">
            <a:avLst/>
          </a:prstGeom>
        </p:spPr>
      </p:pic>
      <p:sp>
        <p:nvSpPr>
          <p:cNvPr id="37" name="Oval 36"/>
          <p:cNvSpPr/>
          <p:nvPr userDrawn="1"/>
        </p:nvSpPr>
        <p:spPr>
          <a:xfrm>
            <a:off x="1811695" y="629759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8" name="Straight Connector 37"/>
          <p:cNvCxnSpPr/>
          <p:nvPr userDrawn="1"/>
        </p:nvCxnSpPr>
        <p:spPr>
          <a:xfrm flipH="1">
            <a:off x="0" y="6320453"/>
            <a:ext cx="17904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flipH="1">
            <a:off x="1878697" y="6320453"/>
            <a:ext cx="66934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0" name="Oval 39"/>
          <p:cNvSpPr/>
          <p:nvPr userDrawn="1"/>
        </p:nvSpPr>
        <p:spPr>
          <a:xfrm flipH="1">
            <a:off x="8610117" y="629759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Oval 40"/>
          <p:cNvSpPr/>
          <p:nvPr userDrawn="1"/>
        </p:nvSpPr>
        <p:spPr>
          <a:xfrm flipH="1">
            <a:off x="8610117" y="2196678"/>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lt"/>
            </a:endParaRPr>
          </a:p>
        </p:txBody>
      </p:sp>
      <p:cxnSp>
        <p:nvCxnSpPr>
          <p:cNvPr id="42" name="Straight Connector 41"/>
          <p:cNvCxnSpPr>
            <a:endCxn id="43" idx="0"/>
          </p:cNvCxnSpPr>
          <p:nvPr userDrawn="1"/>
        </p:nvCxnSpPr>
        <p:spPr>
          <a:xfrm flipV="1">
            <a:off x="1834554" y="2281331"/>
            <a:ext cx="0" cy="399740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3" name="Arc 42"/>
          <p:cNvSpPr/>
          <p:nvPr userDrawn="1"/>
        </p:nvSpPr>
        <p:spPr>
          <a:xfrm rot="16200000">
            <a:off x="1834554" y="2220449"/>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latin typeface="+mn-lt"/>
            </a:endParaRPr>
          </a:p>
        </p:txBody>
      </p:sp>
      <p:cxnSp>
        <p:nvCxnSpPr>
          <p:cNvPr id="44" name="Straight Connector 43"/>
          <p:cNvCxnSpPr/>
          <p:nvPr userDrawn="1"/>
        </p:nvCxnSpPr>
        <p:spPr>
          <a:xfrm flipH="1">
            <a:off x="1895439" y="2220449"/>
            <a:ext cx="6691671"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5" name="Straight Connector 44"/>
          <p:cNvCxnSpPr/>
          <p:nvPr userDrawn="1"/>
        </p:nvCxnSpPr>
        <p:spPr>
          <a:xfrm flipH="1">
            <a:off x="8686803" y="6320453"/>
            <a:ext cx="45719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userDrawn="1"/>
        </p:nvCxnSpPr>
        <p:spPr>
          <a:xfrm flipH="1">
            <a:off x="8678063" y="2219538"/>
            <a:ext cx="46593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47" name="Picture 46"/>
          <p:cNvPicPr>
            <a:picLocks noChangeAspect="1"/>
          </p:cNvPicPr>
          <p:nvPr userDrawn="1"/>
        </p:nvPicPr>
        <p:blipFill>
          <a:blip r:embed="rId3"/>
          <a:stretch>
            <a:fillRect/>
          </a:stretch>
        </p:blipFill>
        <p:spPr>
          <a:xfrm>
            <a:off x="2172578" y="2842544"/>
            <a:ext cx="3149229" cy="3236708"/>
          </a:xfrm>
          <a:prstGeom prst="rect">
            <a:avLst/>
          </a:prstGeom>
        </p:spPr>
      </p:pic>
      <p:sp>
        <p:nvSpPr>
          <p:cNvPr id="21" name="Title 4"/>
          <p:cNvSpPr>
            <a:spLocks noGrp="1"/>
          </p:cNvSpPr>
          <p:nvPr>
            <p:ph type="title" hasCustomPrompt="1"/>
          </p:nvPr>
        </p:nvSpPr>
        <p:spPr>
          <a:xfrm>
            <a:off x="374904" y="42394"/>
            <a:ext cx="8856010" cy="531346"/>
          </a:xfrm>
          <a:prstGeom prst="rect">
            <a:avLst/>
          </a:prstGeom>
        </p:spPr>
        <p:txBody>
          <a:bodyPr lIns="0" rIns="0"/>
          <a:lstStyle>
            <a:lvl1pPr>
              <a:defRPr lang="en-US" smtClean="0">
                <a:solidFill>
                  <a:schemeClr val="bg1"/>
                </a:solidFill>
                <a:ea typeface="Segoe UI" charset="0"/>
              </a:defRPr>
            </a:lvl1pPr>
          </a:lstStyle>
          <a:p>
            <a:r>
              <a:rPr lang="en-US" dirty="0">
                <a:solidFill>
                  <a:schemeClr val="bg1"/>
                </a:solidFill>
                <a:latin typeface="+mn-lt"/>
              </a:rPr>
              <a:t>Engage with ICANN – </a:t>
            </a:r>
            <a:r>
              <a:rPr lang="en-US" dirty="0">
                <a:solidFill>
                  <a:schemeClr val="bg1"/>
                </a:solidFill>
                <a:latin typeface="+mn-lt"/>
                <a:ea typeface="Segoe UI" charset="0"/>
              </a:rPr>
              <a:t>Thank You and Questions</a:t>
            </a:r>
            <a:endParaRPr lang="en-US" dirty="0"/>
          </a:p>
        </p:txBody>
      </p:sp>
    </p:spTree>
    <p:extLst>
      <p:ext uri="{BB962C8B-B14F-4D97-AF65-F5344CB8AC3E}">
        <p14:creationId xmlns:p14="http://schemas.microsoft.com/office/powerpoint/2010/main" val="98850214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Blank Background Slide">
    <p:spTree>
      <p:nvGrpSpPr>
        <p:cNvPr id="1" name=""/>
        <p:cNvGrpSpPr/>
        <p:nvPr/>
      </p:nvGrpSpPr>
      <p:grpSpPr>
        <a:xfrm>
          <a:off x="0" y="0"/>
          <a:ext cx="0" cy="0"/>
          <a:chOff x="0" y="0"/>
          <a:chExt cx="0" cy="0"/>
        </a:xfrm>
      </p:grpSpPr>
      <p:sp>
        <p:nvSpPr>
          <p:cNvPr id="2" name="Title 1"/>
          <p:cNvSpPr>
            <a:spLocks noGrp="1"/>
          </p:cNvSpPr>
          <p:nvPr>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712008055"/>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image" Target="../media/image1.png"/><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theme" Target="../theme/theme1.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5C95A7-E89B-D645-BF4B-824395EABE3F}"/>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C4CB9A2-6879-EE44-BBDD-07912B0884CE}"/>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75333B4-E362-594A-8723-F0205091F92B}"/>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2F011591-C4A9-0E4A-A6FB-E8C9DC1966D4}" type="datetimeFigureOut">
              <a:rPr lang="en-US" smtClean="0"/>
              <a:t>7/10/18</a:t>
            </a:fld>
            <a:endParaRPr lang="en-US"/>
          </a:p>
        </p:txBody>
      </p:sp>
      <p:sp>
        <p:nvSpPr>
          <p:cNvPr id="5" name="Footer Placeholder 4">
            <a:extLst>
              <a:ext uri="{FF2B5EF4-FFF2-40B4-BE49-F238E27FC236}">
                <a16:creationId xmlns:a16="http://schemas.microsoft.com/office/drawing/2014/main" id="{84E96F7C-0223-2546-B131-91218BB755DB}"/>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B4D1A68-1FDE-A744-9A0D-4A5BA621A567}"/>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D6E4A00-080A-AD4C-B5F8-B785704CA307}" type="slidenum">
              <a:rPr lang="en-US" smtClean="0"/>
              <a:t>‹#›</a:t>
            </a:fld>
            <a:endParaRPr lang="en-US"/>
          </a:p>
        </p:txBody>
      </p:sp>
      <p:sp>
        <p:nvSpPr>
          <p:cNvPr id="7" name="Oval 6">
            <a:extLst>
              <a:ext uri="{FF2B5EF4-FFF2-40B4-BE49-F238E27FC236}">
                <a16:creationId xmlns:a16="http://schemas.microsoft.com/office/drawing/2014/main" id="{DC28A1A6-8452-314E-A28A-029C29B5AEF9}"/>
              </a:ext>
            </a:extLst>
          </p:cNvPr>
          <p:cNvSpPr/>
          <p:nvPr userDrawn="1"/>
        </p:nvSpPr>
        <p:spPr>
          <a:xfrm>
            <a:off x="395490" y="585223"/>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id="{7CDE31F4-A0A8-C64B-8C2F-7B92C1B7A629}"/>
              </a:ext>
            </a:extLst>
          </p:cNvPr>
          <p:cNvCxnSpPr/>
          <p:nvPr userDrawn="1"/>
        </p:nvCxnSpPr>
        <p:spPr>
          <a:xfrm flipH="1">
            <a:off x="2422" y="608083"/>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B7C9EE5B-E3F4-BB4B-A33A-08255C05C72B}"/>
              </a:ext>
            </a:extLst>
          </p:cNvPr>
          <p:cNvCxnSpPr/>
          <p:nvPr userDrawn="1"/>
        </p:nvCxnSpPr>
        <p:spPr>
          <a:xfrm flipH="1">
            <a:off x="462492" y="608083"/>
            <a:ext cx="8681508"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10" name="Picture 9">
            <a:extLst>
              <a:ext uri="{FF2B5EF4-FFF2-40B4-BE49-F238E27FC236}">
                <a16:creationId xmlns:a16="http://schemas.microsoft.com/office/drawing/2014/main" id="{36901474-D7B1-9342-9E78-AC634B6D0C96}"/>
              </a:ext>
            </a:extLst>
          </p:cNvPr>
          <p:cNvPicPr>
            <a:picLocks noChangeAspect="1"/>
          </p:cNvPicPr>
          <p:nvPr userDrawn="1"/>
        </p:nvPicPr>
        <p:blipFill>
          <a:blip r:embed="rId58"/>
          <a:stretch>
            <a:fillRect/>
          </a:stretch>
        </p:blipFill>
        <p:spPr>
          <a:xfrm>
            <a:off x="237744" y="6460580"/>
            <a:ext cx="368520" cy="293992"/>
          </a:xfrm>
          <a:prstGeom prst="rect">
            <a:avLst/>
          </a:prstGeom>
        </p:spPr>
      </p:pic>
      <p:sp>
        <p:nvSpPr>
          <p:cNvPr id="11" name="Oval 10">
            <a:extLst>
              <a:ext uri="{FF2B5EF4-FFF2-40B4-BE49-F238E27FC236}">
                <a16:creationId xmlns:a16="http://schemas.microsoft.com/office/drawing/2014/main" id="{E11FEBD7-32F1-744A-9116-3F7F82BCA54E}"/>
              </a:ext>
            </a:extLst>
          </p:cNvPr>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7493D77E-E33E-284C-ADA0-757FDF85C76D}"/>
              </a:ext>
            </a:extLst>
          </p:cNvPr>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7316BC44-2406-7444-9381-54AE65D1FFC7}"/>
              </a:ext>
            </a:extLst>
          </p:cNvPr>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a:extLst>
              <a:ext uri="{FF2B5EF4-FFF2-40B4-BE49-F238E27FC236}">
                <a16:creationId xmlns:a16="http://schemas.microsoft.com/office/drawing/2014/main" id="{25A30765-6F2C-2443-B310-99053E1F79C8}"/>
              </a:ext>
            </a:extLst>
          </p:cNvPr>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6FBE5F19-2D94-784C-8F75-83FDCD67F784}"/>
              </a:ext>
            </a:extLst>
          </p:cNvPr>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6" name="Slide Number Placeholder 5">
            <a:extLst>
              <a:ext uri="{FF2B5EF4-FFF2-40B4-BE49-F238E27FC236}">
                <a16:creationId xmlns:a16="http://schemas.microsoft.com/office/drawing/2014/main" id="{0EFF3458-00CF-D848-8EFE-F69D03E84D3D}"/>
              </a:ext>
            </a:extLst>
          </p:cNvPr>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2818413779"/>
      </p:ext>
    </p:extLst>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 id="2147483802" r:id="rId12"/>
    <p:sldLayoutId id="2147483666" r:id="rId13"/>
    <p:sldLayoutId id="2147483669" r:id="rId14"/>
    <p:sldLayoutId id="2147483671" r:id="rId15"/>
    <p:sldLayoutId id="2147483672" r:id="rId16"/>
    <p:sldLayoutId id="2147483751" r:id="rId17"/>
    <p:sldLayoutId id="2147483715" r:id="rId18"/>
    <p:sldLayoutId id="2147483676" r:id="rId19"/>
    <p:sldLayoutId id="2147483675" r:id="rId20"/>
    <p:sldLayoutId id="2147483651" r:id="rId21"/>
    <p:sldLayoutId id="2147483704" r:id="rId22"/>
    <p:sldLayoutId id="2147483705" r:id="rId23"/>
    <p:sldLayoutId id="2147483707" r:id="rId24"/>
    <p:sldLayoutId id="2147483708" r:id="rId25"/>
    <p:sldLayoutId id="2147483655" r:id="rId26"/>
    <p:sldLayoutId id="2147483718" r:id="rId27"/>
    <p:sldLayoutId id="2147483719" r:id="rId28"/>
    <p:sldLayoutId id="2147483753" r:id="rId29"/>
    <p:sldLayoutId id="2147483679" r:id="rId30"/>
    <p:sldLayoutId id="2147483727" r:id="rId31"/>
    <p:sldLayoutId id="2147483728" r:id="rId32"/>
    <p:sldLayoutId id="2147483730" r:id="rId33"/>
    <p:sldLayoutId id="2147483731" r:id="rId34"/>
    <p:sldLayoutId id="2147483732" r:id="rId35"/>
    <p:sldLayoutId id="2147483729" r:id="rId36"/>
    <p:sldLayoutId id="2147483734" r:id="rId37"/>
    <p:sldLayoutId id="2147483688" r:id="rId38"/>
    <p:sldLayoutId id="2147483743" r:id="rId39"/>
    <p:sldLayoutId id="2147483744" r:id="rId40"/>
    <p:sldLayoutId id="2147483745" r:id="rId41"/>
    <p:sldLayoutId id="2147483746" r:id="rId42"/>
    <p:sldLayoutId id="2147483747" r:id="rId43"/>
    <p:sldLayoutId id="2147483748" r:id="rId44"/>
    <p:sldLayoutId id="2147483750" r:id="rId45"/>
    <p:sldLayoutId id="2147483687" r:id="rId46"/>
    <p:sldLayoutId id="2147483735" r:id="rId47"/>
    <p:sldLayoutId id="2147483736" r:id="rId48"/>
    <p:sldLayoutId id="2147483737" r:id="rId49"/>
    <p:sldLayoutId id="2147483738" r:id="rId50"/>
    <p:sldLayoutId id="2147483739" r:id="rId51"/>
    <p:sldLayoutId id="2147483740" r:id="rId52"/>
    <p:sldLayoutId id="2147483742" r:id="rId53"/>
    <p:sldLayoutId id="2147483755" r:id="rId54"/>
    <p:sldLayoutId id="2147483717" r:id="rId55"/>
    <p:sldLayoutId id="2147483803" r:id="rId56"/>
  </p:sldLayoutIdLst>
  <p:hf hdr="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guide id="3" pos="5365" userDrawn="1">
          <p15:clr>
            <a:srgbClr val="F26B43"/>
          </p15:clr>
        </p15:guide>
        <p15:guide id="4" pos="384" userDrawn="1">
          <p15:clr>
            <a:srgbClr val="F26B43"/>
          </p15:clr>
        </p15:guide>
        <p15:guide id="5" pos="260" userDrawn="1">
          <p15:clr>
            <a:srgbClr val="F26B43"/>
          </p15:clr>
        </p15:guide>
        <p15:guide id="6" orient="horz" pos="384" userDrawn="1">
          <p15:clr>
            <a:srgbClr val="F26B43"/>
          </p15:clr>
        </p15:guide>
        <p15:guide id="7" orient="horz" pos="3981"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xml"/><Relationship Id="rId1" Type="http://schemas.openxmlformats.org/officeDocument/2006/relationships/slideLayout" Target="../slideLayouts/slideLayout5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lists.ncsg.is/mailman/listinfo/ncsg-ec" TargetMode="External"/><Relationship Id="rId2" Type="http://schemas.openxmlformats.org/officeDocument/2006/relationships/hyperlink" Target="https://lists.ncsg.is/mailman/listinfo/ncsg-pc" TargetMode="External"/><Relationship Id="rId1" Type="http://schemas.openxmlformats.org/officeDocument/2006/relationships/slideLayout" Target="../slideLayouts/slideLayout2.xml"/><Relationship Id="rId5" Type="http://schemas.openxmlformats.org/officeDocument/2006/relationships/hyperlink" Target="https://community.icann.org/display/gnsononcomstake/Committees-2018#Committees-912993224" TargetMode="External"/><Relationship Id="rId4" Type="http://schemas.openxmlformats.org/officeDocument/2006/relationships/hyperlink" Target="https://lists.ncsg.is/mailman/listinfo/ncsg-fc"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Non-Commercial Stakeholders Group</a:t>
            </a:r>
          </a:p>
        </p:txBody>
      </p:sp>
      <p:sp>
        <p:nvSpPr>
          <p:cNvPr id="5" name="Text Placeholder 4"/>
          <p:cNvSpPr>
            <a:spLocks noGrp="1"/>
          </p:cNvSpPr>
          <p:nvPr>
            <p:ph type="body" sz="quarter" idx="12"/>
          </p:nvPr>
        </p:nvSpPr>
        <p:spPr/>
        <p:txBody>
          <a:bodyPr/>
          <a:lstStyle/>
          <a:p>
            <a:r>
              <a:rPr lang="en-US" dirty="0"/>
              <a:t>14 June 2018</a:t>
            </a:r>
          </a:p>
        </p:txBody>
      </p:sp>
      <p:sp>
        <p:nvSpPr>
          <p:cNvPr id="6" name="Text Placeholder 5"/>
          <p:cNvSpPr>
            <a:spLocks noGrp="1"/>
          </p:cNvSpPr>
          <p:nvPr>
            <p:ph type="body" sz="quarter" idx="13"/>
          </p:nvPr>
        </p:nvSpPr>
        <p:spPr/>
        <p:txBody>
          <a:bodyPr/>
          <a:lstStyle/>
          <a:p>
            <a:r>
              <a:rPr lang="en-US" dirty="0"/>
              <a:t>An Introduction</a:t>
            </a:r>
          </a:p>
          <a:p>
            <a:r>
              <a:rPr lang="en-US" dirty="0" err="1"/>
              <a:t>www.ncsg.is</a:t>
            </a:r>
            <a:endParaRPr lang="en-US" dirty="0"/>
          </a:p>
        </p:txBody>
      </p:sp>
    </p:spTree>
    <p:extLst>
      <p:ext uri="{BB962C8B-B14F-4D97-AF65-F5344CB8AC3E}">
        <p14:creationId xmlns:p14="http://schemas.microsoft.com/office/powerpoint/2010/main" val="3311575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9F7E4-A85B-B141-A039-9534A231DCD4}"/>
              </a:ext>
            </a:extLst>
          </p:cNvPr>
          <p:cNvSpPr>
            <a:spLocks noGrp="1"/>
          </p:cNvSpPr>
          <p:nvPr>
            <p:ph type="title"/>
          </p:nvPr>
        </p:nvSpPr>
        <p:spPr>
          <a:xfrm>
            <a:off x="628650" y="-26126"/>
            <a:ext cx="7886700" cy="697912"/>
          </a:xfrm>
        </p:spPr>
        <p:txBody>
          <a:bodyPr/>
          <a:lstStyle/>
          <a:p>
            <a:r>
              <a:rPr lang="en-US" b="1" dirty="0"/>
              <a:t>The Non-Commercial Stakeholder(s) Group</a:t>
            </a:r>
          </a:p>
        </p:txBody>
      </p:sp>
      <p:sp>
        <p:nvSpPr>
          <p:cNvPr id="3" name="Content Placeholder 2">
            <a:extLst>
              <a:ext uri="{FF2B5EF4-FFF2-40B4-BE49-F238E27FC236}">
                <a16:creationId xmlns:a16="http://schemas.microsoft.com/office/drawing/2014/main" id="{4D99CF11-11C2-D644-895B-9D79B16FCFDB}"/>
              </a:ext>
            </a:extLst>
          </p:cNvPr>
          <p:cNvSpPr>
            <a:spLocks noGrp="1"/>
          </p:cNvSpPr>
          <p:nvPr>
            <p:ph idx="1"/>
          </p:nvPr>
        </p:nvSpPr>
        <p:spPr>
          <a:xfrm>
            <a:off x="628650" y="1280160"/>
            <a:ext cx="7886700" cy="4896803"/>
          </a:xfrm>
        </p:spPr>
        <p:txBody>
          <a:bodyPr>
            <a:normAutofit lnSpcReduction="10000"/>
          </a:bodyPr>
          <a:lstStyle/>
          <a:p>
            <a:pPr>
              <a:spcAft>
                <a:spcPts val="600"/>
              </a:spcAft>
            </a:pPr>
            <a:r>
              <a:rPr lang="en-US" sz="2400" b="1" u="sng" dirty="0"/>
              <a:t>Non-Commercial Stakeholder Group (NCSG)</a:t>
            </a:r>
            <a:endParaRPr lang="en-US" sz="2400" b="0" dirty="0">
              <a:effectLst/>
            </a:endParaRPr>
          </a:p>
          <a:p>
            <a:pPr>
              <a:spcAft>
                <a:spcPts val="600"/>
              </a:spcAft>
            </a:pPr>
            <a:r>
              <a:rPr lang="en-US" sz="2400" dirty="0"/>
              <a:t>The NCSG is the home in the Generic Names Supporting Organization (GNSO) for civil society organizations, non-profit organizations, public interest groups, and individuals who are primarily concerned with the non-commercial, public interest aspects of </a:t>
            </a:r>
            <a:r>
              <a:rPr lang="en-US" sz="2400" b="1" dirty="0"/>
              <a:t>domain name policy. </a:t>
            </a:r>
          </a:p>
          <a:p>
            <a:pPr>
              <a:spcAft>
                <a:spcPts val="600"/>
              </a:spcAft>
            </a:pPr>
            <a:r>
              <a:rPr lang="en-US" sz="2400" dirty="0"/>
              <a:t>NCSG also represents non-commercial interests in other ICANN processes, for example structural and organizational reviews, cross-community working groups (CCWG) (NCUC and NPOC as well as unaffiliated members may also often participate in these activities).</a:t>
            </a:r>
          </a:p>
          <a:p>
            <a:endParaRPr lang="en-US" b="1" dirty="0"/>
          </a:p>
          <a:p>
            <a:pPr marL="0" indent="0">
              <a:buNone/>
            </a:pPr>
            <a:br>
              <a:rPr lang="en-US" dirty="0"/>
            </a:br>
            <a:endParaRPr lang="en-US" dirty="0"/>
          </a:p>
        </p:txBody>
      </p:sp>
      <p:sp>
        <p:nvSpPr>
          <p:cNvPr id="4" name="Date Placeholder 3">
            <a:extLst>
              <a:ext uri="{FF2B5EF4-FFF2-40B4-BE49-F238E27FC236}">
                <a16:creationId xmlns:a16="http://schemas.microsoft.com/office/drawing/2014/main" id="{040D6ABE-4977-9A4D-B474-B7585D64FC9B}"/>
              </a:ext>
            </a:extLst>
          </p:cNvPr>
          <p:cNvSpPr>
            <a:spLocks noGrp="1"/>
          </p:cNvSpPr>
          <p:nvPr>
            <p:ph type="dt" sz="half" idx="10"/>
          </p:nvPr>
        </p:nvSpPr>
        <p:spPr/>
        <p:txBody>
          <a:bodyPr/>
          <a:lstStyle/>
          <a:p>
            <a:fld id="{8CBE07D2-E64E-0E4C-9D6F-0449EF2DB8B0}" type="datetime1">
              <a:rPr lang="en-US" smtClean="0"/>
              <a:t>7/10/18</a:t>
            </a:fld>
            <a:endParaRPr lang="en-US"/>
          </a:p>
        </p:txBody>
      </p:sp>
      <p:sp>
        <p:nvSpPr>
          <p:cNvPr id="5" name="Footer Placeholder 4">
            <a:extLst>
              <a:ext uri="{FF2B5EF4-FFF2-40B4-BE49-F238E27FC236}">
                <a16:creationId xmlns:a16="http://schemas.microsoft.com/office/drawing/2014/main" id="{A870E222-00D1-1D44-88B5-FD45B1A3A5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FB479A-C30D-F847-8719-0CD636E85C1E}"/>
              </a:ext>
            </a:extLst>
          </p:cNvPr>
          <p:cNvSpPr>
            <a:spLocks noGrp="1"/>
          </p:cNvSpPr>
          <p:nvPr>
            <p:ph type="sldNum" sz="quarter" idx="12"/>
          </p:nvPr>
        </p:nvSpPr>
        <p:spPr/>
        <p:txBody>
          <a:bodyPr/>
          <a:lstStyle/>
          <a:p>
            <a:fld id="{CD6E4A00-080A-AD4C-B5F8-B785704CA307}" type="slidenum">
              <a:rPr lang="en-US" smtClean="0"/>
              <a:t>2</a:t>
            </a:fld>
            <a:endParaRPr lang="en-US"/>
          </a:p>
        </p:txBody>
      </p:sp>
    </p:spTree>
    <p:extLst>
      <p:ext uri="{BB962C8B-B14F-4D97-AF65-F5344CB8AC3E}">
        <p14:creationId xmlns:p14="http://schemas.microsoft.com/office/powerpoint/2010/main" val="26985654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341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Oval 7"/>
          <p:cNvSpPr/>
          <p:nvPr/>
        </p:nvSpPr>
        <p:spPr>
          <a:xfrm>
            <a:off x="6384321" y="2779353"/>
            <a:ext cx="1777546" cy="2851275"/>
          </a:xfrm>
          <a:prstGeom prst="ellipse">
            <a:avLst/>
          </a:prstGeom>
          <a:noFill/>
          <a:ln w="28575" cap="sq" cmpd="sng">
            <a:solidFill>
              <a:srgbClr val="FF0000"/>
            </a:solidFill>
            <a:prstDash val="soli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692262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BA83E-0BEB-964C-B88E-DB96861655CE}"/>
              </a:ext>
            </a:extLst>
          </p:cNvPr>
          <p:cNvSpPr>
            <a:spLocks noGrp="1"/>
          </p:cNvSpPr>
          <p:nvPr>
            <p:ph type="title"/>
          </p:nvPr>
        </p:nvSpPr>
        <p:spPr>
          <a:xfrm>
            <a:off x="628650" y="-26125"/>
            <a:ext cx="7886700" cy="737100"/>
          </a:xfrm>
        </p:spPr>
        <p:txBody>
          <a:bodyPr/>
          <a:lstStyle/>
          <a:p>
            <a:r>
              <a:rPr lang="en-US" b="1" dirty="0"/>
              <a:t>NCSG Constituencies </a:t>
            </a:r>
          </a:p>
        </p:txBody>
      </p:sp>
      <p:sp>
        <p:nvSpPr>
          <p:cNvPr id="3" name="Content Placeholder 2">
            <a:extLst>
              <a:ext uri="{FF2B5EF4-FFF2-40B4-BE49-F238E27FC236}">
                <a16:creationId xmlns:a16="http://schemas.microsoft.com/office/drawing/2014/main" id="{195A15FE-22B9-6E45-97B7-054400BC7B19}"/>
              </a:ext>
            </a:extLst>
          </p:cNvPr>
          <p:cNvSpPr>
            <a:spLocks noGrp="1"/>
          </p:cNvSpPr>
          <p:nvPr>
            <p:ph idx="1"/>
          </p:nvPr>
        </p:nvSpPr>
        <p:spPr>
          <a:xfrm>
            <a:off x="628650" y="1329238"/>
            <a:ext cx="7886700" cy="4862558"/>
          </a:xfrm>
        </p:spPr>
        <p:txBody>
          <a:bodyPr>
            <a:noAutofit/>
          </a:bodyPr>
          <a:lstStyle/>
          <a:p>
            <a:pPr marL="180975" indent="-180975" fontAlgn="base">
              <a:spcBef>
                <a:spcPts val="600"/>
              </a:spcBef>
            </a:pPr>
            <a:r>
              <a:rPr lang="en-US" sz="2400" b="1" dirty="0"/>
              <a:t>Noncommercial Users Constituency (NCUC)</a:t>
            </a:r>
          </a:p>
          <a:p>
            <a:pPr marL="180975" indent="-180975" fontAlgn="base">
              <a:spcBef>
                <a:spcPts val="400"/>
              </a:spcBef>
              <a:buNone/>
            </a:pPr>
            <a:endParaRPr lang="en-US" sz="2400" dirty="0"/>
          </a:p>
          <a:p>
            <a:pPr marL="180975" indent="-180975" fontAlgn="base">
              <a:spcBef>
                <a:spcPts val="600"/>
              </a:spcBef>
              <a:buNone/>
            </a:pPr>
            <a:r>
              <a:rPr lang="en-US" sz="2400" dirty="0"/>
              <a:t>	The NCUC advocates positions on domain name-related policies that protect and support non-commercial communication and activity on the Internet.</a:t>
            </a:r>
          </a:p>
          <a:p>
            <a:pPr marL="180975" indent="-180975" fontAlgn="base">
              <a:spcBef>
                <a:spcPts val="600"/>
              </a:spcBef>
              <a:buNone/>
            </a:pPr>
            <a:endParaRPr lang="en-US" sz="2400" b="0" dirty="0">
              <a:effectLst/>
            </a:endParaRPr>
          </a:p>
          <a:p>
            <a:pPr marL="180975" indent="-180975" fontAlgn="base">
              <a:spcBef>
                <a:spcPts val="600"/>
              </a:spcBef>
            </a:pPr>
            <a:r>
              <a:rPr lang="en-US" sz="2400" b="1" dirty="0"/>
              <a:t>Not-for-profit Operational Concerns Constituency (NPOC)</a:t>
            </a:r>
            <a:endParaRPr lang="en-US" sz="2400" dirty="0"/>
          </a:p>
          <a:p>
            <a:pPr marL="180975" indent="-180975">
              <a:spcBef>
                <a:spcPts val="400"/>
              </a:spcBef>
              <a:buNone/>
            </a:pPr>
            <a:br>
              <a:rPr lang="en-US" sz="2400" b="0" dirty="0">
                <a:effectLst/>
              </a:rPr>
            </a:br>
            <a:r>
              <a:rPr lang="en-US" sz="2400" dirty="0"/>
              <a:t>NPOC focuses on the impact of DNS policies on the operational readiness and implementation of non-commercial missions and objectives. </a:t>
            </a:r>
            <a:endParaRPr lang="en-US" sz="2400" b="0" dirty="0">
              <a:effectLst/>
            </a:endParaRPr>
          </a:p>
          <a:p>
            <a:pPr marL="0" indent="0">
              <a:buNone/>
            </a:pPr>
            <a:br>
              <a:rPr lang="en-US" sz="2400" dirty="0"/>
            </a:br>
            <a:br>
              <a:rPr lang="en-US" sz="2400" dirty="0"/>
            </a:br>
            <a:endParaRPr lang="en-US" sz="2400" dirty="0"/>
          </a:p>
        </p:txBody>
      </p:sp>
      <p:sp>
        <p:nvSpPr>
          <p:cNvPr id="4" name="Date Placeholder 3">
            <a:extLst>
              <a:ext uri="{FF2B5EF4-FFF2-40B4-BE49-F238E27FC236}">
                <a16:creationId xmlns:a16="http://schemas.microsoft.com/office/drawing/2014/main" id="{D1B24955-CC74-9442-AD05-9F2CD19E53DD}"/>
              </a:ext>
            </a:extLst>
          </p:cNvPr>
          <p:cNvSpPr>
            <a:spLocks noGrp="1"/>
          </p:cNvSpPr>
          <p:nvPr>
            <p:ph type="dt" sz="half" idx="10"/>
          </p:nvPr>
        </p:nvSpPr>
        <p:spPr/>
        <p:txBody>
          <a:bodyPr/>
          <a:lstStyle/>
          <a:p>
            <a:fld id="{3F5054B2-AED3-9A4D-9AF3-6C7514ADBEA5}" type="datetime1">
              <a:rPr lang="en-US" smtClean="0"/>
              <a:t>7/10/18</a:t>
            </a:fld>
            <a:endParaRPr lang="en-US"/>
          </a:p>
        </p:txBody>
      </p:sp>
      <p:sp>
        <p:nvSpPr>
          <p:cNvPr id="5" name="Footer Placeholder 4">
            <a:extLst>
              <a:ext uri="{FF2B5EF4-FFF2-40B4-BE49-F238E27FC236}">
                <a16:creationId xmlns:a16="http://schemas.microsoft.com/office/drawing/2014/main" id="{DC8AC625-0950-5C4F-8A34-4B96DFE0BA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4C1446-AD75-2B4D-836D-60D230FD600A}"/>
              </a:ext>
            </a:extLst>
          </p:cNvPr>
          <p:cNvSpPr>
            <a:spLocks noGrp="1"/>
          </p:cNvSpPr>
          <p:nvPr>
            <p:ph type="sldNum" sz="quarter" idx="12"/>
          </p:nvPr>
        </p:nvSpPr>
        <p:spPr/>
        <p:txBody>
          <a:bodyPr/>
          <a:lstStyle/>
          <a:p>
            <a:fld id="{CD6E4A00-080A-AD4C-B5F8-B785704CA307}" type="slidenum">
              <a:rPr lang="en-US" smtClean="0"/>
              <a:t>4</a:t>
            </a:fld>
            <a:endParaRPr lang="en-US"/>
          </a:p>
        </p:txBody>
      </p:sp>
    </p:spTree>
    <p:extLst>
      <p:ext uri="{BB962C8B-B14F-4D97-AF65-F5344CB8AC3E}">
        <p14:creationId xmlns:p14="http://schemas.microsoft.com/office/powerpoint/2010/main" val="1279925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0D8E1-1F6F-1444-B7D8-74EE273F82B0}"/>
              </a:ext>
            </a:extLst>
          </p:cNvPr>
          <p:cNvSpPr>
            <a:spLocks noGrp="1"/>
          </p:cNvSpPr>
          <p:nvPr>
            <p:ph type="title"/>
          </p:nvPr>
        </p:nvSpPr>
        <p:spPr>
          <a:xfrm>
            <a:off x="628650" y="-13063"/>
            <a:ext cx="7886700" cy="776290"/>
          </a:xfrm>
        </p:spPr>
        <p:txBody>
          <a:bodyPr/>
          <a:lstStyle/>
          <a:p>
            <a:r>
              <a:rPr lang="en-US" b="1" dirty="0"/>
              <a:t>What do we do at NCSG? NCSG values?</a:t>
            </a:r>
          </a:p>
        </p:txBody>
      </p:sp>
      <p:sp>
        <p:nvSpPr>
          <p:cNvPr id="3" name="Content Placeholder 2">
            <a:extLst>
              <a:ext uri="{FF2B5EF4-FFF2-40B4-BE49-F238E27FC236}">
                <a16:creationId xmlns:a16="http://schemas.microsoft.com/office/drawing/2014/main" id="{CBF125D5-3C6E-9341-BC25-649781308B67}"/>
              </a:ext>
            </a:extLst>
          </p:cNvPr>
          <p:cNvSpPr>
            <a:spLocks noGrp="1"/>
          </p:cNvSpPr>
          <p:nvPr>
            <p:ph idx="1"/>
          </p:nvPr>
        </p:nvSpPr>
        <p:spPr>
          <a:xfrm>
            <a:off x="628650" y="1005840"/>
            <a:ext cx="7886700" cy="5301753"/>
          </a:xfrm>
        </p:spPr>
        <p:txBody>
          <a:bodyPr>
            <a:normAutofit lnSpcReduction="10000"/>
          </a:bodyPr>
          <a:lstStyle/>
          <a:p>
            <a:pPr marL="0" indent="0">
              <a:buNone/>
            </a:pPr>
            <a:r>
              <a:rPr lang="en-US" sz="2400" b="1" dirty="0"/>
              <a:t>We protect freedom of speech in domain name policy by:</a:t>
            </a:r>
            <a:br>
              <a:rPr lang="en-US" sz="2400" dirty="0"/>
            </a:br>
            <a:endParaRPr lang="en-US" sz="2400" dirty="0"/>
          </a:p>
          <a:p>
            <a:pPr marL="141288" indent="-141288">
              <a:buNone/>
            </a:pPr>
            <a:r>
              <a:rPr lang="en-US" dirty="0"/>
              <a:t>- Preventing intellectual property interests and government overreach when it comes to generic domain names</a:t>
            </a:r>
          </a:p>
          <a:p>
            <a:pPr marL="141288" indent="-141288">
              <a:buNone/>
            </a:pPr>
            <a:r>
              <a:rPr lang="en-US" dirty="0"/>
              <a:t>- Preventing ICANN from becoming a content regulator (for example by requiring registries and registrars to take down content)</a:t>
            </a:r>
          </a:p>
          <a:p>
            <a:pPr marL="141288" indent="-141288">
              <a:buFontTx/>
              <a:buChar char="-"/>
            </a:pPr>
            <a:r>
              <a:rPr lang="en-US" dirty="0"/>
              <a:t>Keeping the definition of DNS abuse to a technical definition so ICANN does not become a content regulator (copyright lawyers argue copyright infringement is DNS abuse, which is false)</a:t>
            </a:r>
          </a:p>
          <a:p>
            <a:pPr marL="141288" indent="-141288">
              <a:buFontTx/>
              <a:buChar char="-"/>
            </a:pPr>
            <a:endParaRPr lang="en-US" dirty="0"/>
          </a:p>
          <a:p>
            <a:pPr marL="141288" indent="-141288"/>
            <a:r>
              <a:rPr lang="en-US" b="1" dirty="0"/>
              <a:t>Privacy</a:t>
            </a:r>
            <a:endParaRPr lang="en-US" dirty="0"/>
          </a:p>
          <a:p>
            <a:pPr marL="141288" indent="-141288">
              <a:buNone/>
            </a:pPr>
            <a:r>
              <a:rPr lang="en-US" dirty="0"/>
              <a:t>- Bringing privacy to WHOIS (we are on the side of privacy protection not open WHOIS)</a:t>
            </a:r>
          </a:p>
          <a:p>
            <a:pPr marL="141288" indent="-141288"/>
            <a:r>
              <a:rPr lang="en-US" b="1" dirty="0"/>
              <a:t>Global Access to Domain Names</a:t>
            </a:r>
          </a:p>
          <a:p>
            <a:pPr marL="141288" indent="-141288"/>
            <a:r>
              <a:rPr lang="en-US" b="1" dirty="0"/>
              <a:t>Human Rights protections in general</a:t>
            </a:r>
            <a:r>
              <a:rPr lang="en-US" dirty="0"/>
              <a:t> </a:t>
            </a:r>
          </a:p>
          <a:p>
            <a:endParaRPr lang="en-US" dirty="0"/>
          </a:p>
        </p:txBody>
      </p:sp>
      <p:sp>
        <p:nvSpPr>
          <p:cNvPr id="4" name="Date Placeholder 3">
            <a:extLst>
              <a:ext uri="{FF2B5EF4-FFF2-40B4-BE49-F238E27FC236}">
                <a16:creationId xmlns:a16="http://schemas.microsoft.com/office/drawing/2014/main" id="{DD74FD85-8EED-1E4E-B3A3-F2352C2AA647}"/>
              </a:ext>
            </a:extLst>
          </p:cNvPr>
          <p:cNvSpPr>
            <a:spLocks noGrp="1"/>
          </p:cNvSpPr>
          <p:nvPr>
            <p:ph type="dt" sz="half" idx="10"/>
          </p:nvPr>
        </p:nvSpPr>
        <p:spPr/>
        <p:txBody>
          <a:bodyPr/>
          <a:lstStyle/>
          <a:p>
            <a:fld id="{31E0B8CE-B658-3A43-B3E2-30974C429A73}" type="datetime1">
              <a:rPr lang="en-US" smtClean="0"/>
              <a:t>7/10/18</a:t>
            </a:fld>
            <a:endParaRPr lang="en-US"/>
          </a:p>
        </p:txBody>
      </p:sp>
      <p:sp>
        <p:nvSpPr>
          <p:cNvPr id="5" name="Footer Placeholder 4">
            <a:extLst>
              <a:ext uri="{FF2B5EF4-FFF2-40B4-BE49-F238E27FC236}">
                <a16:creationId xmlns:a16="http://schemas.microsoft.com/office/drawing/2014/main" id="{A948A122-6C5C-5A4A-BF7B-F0BC2155F4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ADB932-AECB-AE4D-9A31-341CED28F5B9}"/>
              </a:ext>
            </a:extLst>
          </p:cNvPr>
          <p:cNvSpPr>
            <a:spLocks noGrp="1"/>
          </p:cNvSpPr>
          <p:nvPr>
            <p:ph type="sldNum" sz="quarter" idx="12"/>
          </p:nvPr>
        </p:nvSpPr>
        <p:spPr/>
        <p:txBody>
          <a:bodyPr/>
          <a:lstStyle/>
          <a:p>
            <a:fld id="{CD6E4A00-080A-AD4C-B5F8-B785704CA307}" type="slidenum">
              <a:rPr lang="en-US" smtClean="0"/>
              <a:t>5</a:t>
            </a:fld>
            <a:endParaRPr lang="en-US"/>
          </a:p>
        </p:txBody>
      </p:sp>
    </p:spTree>
    <p:extLst>
      <p:ext uri="{BB962C8B-B14F-4D97-AF65-F5344CB8AC3E}">
        <p14:creationId xmlns:p14="http://schemas.microsoft.com/office/powerpoint/2010/main" val="21442782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813C0-A8DE-8D4C-A848-F74A2F7825C5}"/>
              </a:ext>
            </a:extLst>
          </p:cNvPr>
          <p:cNvSpPr>
            <a:spLocks noGrp="1"/>
          </p:cNvSpPr>
          <p:nvPr>
            <p:ph type="title"/>
          </p:nvPr>
        </p:nvSpPr>
        <p:spPr>
          <a:xfrm>
            <a:off x="628650" y="-39823"/>
            <a:ext cx="7886700" cy="732154"/>
          </a:xfrm>
        </p:spPr>
        <p:txBody>
          <a:bodyPr/>
          <a:lstStyle/>
          <a:p>
            <a:r>
              <a:rPr lang="en-US" b="1" dirty="0"/>
              <a:t>What is outside NCSG's remit? </a:t>
            </a:r>
          </a:p>
        </p:txBody>
      </p:sp>
      <p:sp>
        <p:nvSpPr>
          <p:cNvPr id="3" name="Content Placeholder 2">
            <a:extLst>
              <a:ext uri="{FF2B5EF4-FFF2-40B4-BE49-F238E27FC236}">
                <a16:creationId xmlns:a16="http://schemas.microsoft.com/office/drawing/2014/main" id="{CE06E57D-F95D-DE4B-909E-BF79EFC43826}"/>
              </a:ext>
            </a:extLst>
          </p:cNvPr>
          <p:cNvSpPr>
            <a:spLocks noGrp="1"/>
          </p:cNvSpPr>
          <p:nvPr>
            <p:ph idx="1"/>
          </p:nvPr>
        </p:nvSpPr>
        <p:spPr>
          <a:xfrm>
            <a:off x="628650" y="898162"/>
            <a:ext cx="7886700" cy="4351338"/>
          </a:xfrm>
        </p:spPr>
        <p:txBody>
          <a:bodyPr>
            <a:normAutofit/>
          </a:bodyPr>
          <a:lstStyle/>
          <a:p>
            <a:r>
              <a:rPr lang="en-US" sz="2400" dirty="0"/>
              <a:t>Internet access  in terms of infrastructure for example broad band</a:t>
            </a:r>
          </a:p>
          <a:p>
            <a:r>
              <a:rPr lang="en-US" sz="2400" dirty="0"/>
              <a:t>Development issues that are not related to Domain Name Policy </a:t>
            </a:r>
          </a:p>
          <a:p>
            <a:r>
              <a:rPr lang="en-US" sz="2400" dirty="0"/>
              <a:t>Internet governance issues that do not directly relate to domain name policy </a:t>
            </a:r>
          </a:p>
        </p:txBody>
      </p:sp>
      <p:sp>
        <p:nvSpPr>
          <p:cNvPr id="4" name="Date Placeholder 3">
            <a:extLst>
              <a:ext uri="{FF2B5EF4-FFF2-40B4-BE49-F238E27FC236}">
                <a16:creationId xmlns:a16="http://schemas.microsoft.com/office/drawing/2014/main" id="{D93A66E5-0881-FE45-A593-E864234B45FE}"/>
              </a:ext>
            </a:extLst>
          </p:cNvPr>
          <p:cNvSpPr>
            <a:spLocks noGrp="1"/>
          </p:cNvSpPr>
          <p:nvPr>
            <p:ph type="dt" sz="half" idx="10"/>
          </p:nvPr>
        </p:nvSpPr>
        <p:spPr/>
        <p:txBody>
          <a:bodyPr/>
          <a:lstStyle/>
          <a:p>
            <a:fld id="{1F65349A-C9CB-3E4A-9E93-3D62348F9BAE}" type="datetime1">
              <a:rPr lang="en-US" smtClean="0"/>
              <a:t>7/10/18</a:t>
            </a:fld>
            <a:endParaRPr lang="en-US"/>
          </a:p>
        </p:txBody>
      </p:sp>
      <p:sp>
        <p:nvSpPr>
          <p:cNvPr id="5" name="Footer Placeholder 4">
            <a:extLst>
              <a:ext uri="{FF2B5EF4-FFF2-40B4-BE49-F238E27FC236}">
                <a16:creationId xmlns:a16="http://schemas.microsoft.com/office/drawing/2014/main" id="{D020ACDC-E129-B54D-B163-EEFDEA0A75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2581BC-5288-BE4E-A896-180C68819CF3}"/>
              </a:ext>
            </a:extLst>
          </p:cNvPr>
          <p:cNvSpPr>
            <a:spLocks noGrp="1"/>
          </p:cNvSpPr>
          <p:nvPr>
            <p:ph type="sldNum" sz="quarter" idx="12"/>
          </p:nvPr>
        </p:nvSpPr>
        <p:spPr/>
        <p:txBody>
          <a:bodyPr/>
          <a:lstStyle/>
          <a:p>
            <a:fld id="{CD6E4A00-080A-AD4C-B5F8-B785704CA307}" type="slidenum">
              <a:rPr lang="en-US" smtClean="0"/>
              <a:t>6</a:t>
            </a:fld>
            <a:endParaRPr lang="en-US"/>
          </a:p>
        </p:txBody>
      </p:sp>
    </p:spTree>
    <p:extLst>
      <p:ext uri="{BB962C8B-B14F-4D97-AF65-F5344CB8AC3E}">
        <p14:creationId xmlns:p14="http://schemas.microsoft.com/office/powerpoint/2010/main" val="4714825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BEDF8-B0DB-C544-9397-EB4CA962B723}"/>
              </a:ext>
            </a:extLst>
          </p:cNvPr>
          <p:cNvSpPr>
            <a:spLocks noGrp="1"/>
          </p:cNvSpPr>
          <p:nvPr>
            <p:ph type="title"/>
          </p:nvPr>
        </p:nvSpPr>
        <p:spPr>
          <a:xfrm>
            <a:off x="628650" y="78379"/>
            <a:ext cx="7886700" cy="580346"/>
          </a:xfrm>
        </p:spPr>
        <p:txBody>
          <a:bodyPr>
            <a:normAutofit/>
          </a:bodyPr>
          <a:lstStyle/>
          <a:p>
            <a:r>
              <a:rPr lang="en-US" sz="2800" b="1" dirty="0"/>
              <a:t>How we bring our values in ICANN policy processes? </a:t>
            </a:r>
          </a:p>
        </p:txBody>
      </p:sp>
      <p:sp>
        <p:nvSpPr>
          <p:cNvPr id="3" name="Content Placeholder 2">
            <a:extLst>
              <a:ext uri="{FF2B5EF4-FFF2-40B4-BE49-F238E27FC236}">
                <a16:creationId xmlns:a16="http://schemas.microsoft.com/office/drawing/2014/main" id="{50EA2437-19D0-2246-B12A-20F4027BEEA4}"/>
              </a:ext>
            </a:extLst>
          </p:cNvPr>
          <p:cNvSpPr>
            <a:spLocks noGrp="1"/>
          </p:cNvSpPr>
          <p:nvPr>
            <p:ph idx="1"/>
          </p:nvPr>
        </p:nvSpPr>
        <p:spPr>
          <a:xfrm>
            <a:off x="628650" y="1084217"/>
            <a:ext cx="7886700" cy="5092746"/>
          </a:xfrm>
        </p:spPr>
        <p:txBody>
          <a:bodyPr>
            <a:normAutofit lnSpcReduction="10000"/>
          </a:bodyPr>
          <a:lstStyle/>
          <a:p>
            <a:r>
              <a:rPr lang="en-US" sz="2400" dirty="0"/>
              <a:t>Elected 6 members of the GNSO council </a:t>
            </a:r>
          </a:p>
          <a:p>
            <a:pPr marL="542925" indent="-141288">
              <a:buNone/>
            </a:pPr>
            <a:r>
              <a:rPr lang="en-US" sz="2400" dirty="0"/>
              <a:t>- Through the GNSO Non-Contracted Parties House (NCPH) elect 1 Director to the ICANN Board</a:t>
            </a:r>
          </a:p>
          <a:p>
            <a:r>
              <a:rPr lang="en-US" sz="2400" dirty="0"/>
              <a:t>NCUC/NPOC members get involved in Policy Development Processes </a:t>
            </a:r>
          </a:p>
          <a:p>
            <a:r>
              <a:rPr lang="en-US" sz="2400" dirty="0"/>
              <a:t>Monitoring ICANN activities/statements</a:t>
            </a:r>
          </a:p>
          <a:p>
            <a:r>
              <a:rPr lang="en-US" sz="2400" dirty="0"/>
              <a:t>Writing public comments and statements </a:t>
            </a:r>
          </a:p>
          <a:p>
            <a:r>
              <a:rPr lang="en-US" sz="2400" dirty="0"/>
              <a:t>Informing people about our work, why they should join by organizing:</a:t>
            </a:r>
          </a:p>
          <a:p>
            <a:pPr marL="582613" indent="-220663">
              <a:buFontTx/>
              <a:buChar char="-"/>
            </a:pPr>
            <a:r>
              <a:rPr lang="en-US" sz="2400" dirty="0"/>
              <a:t>Outreach events during regular ICANN meetings</a:t>
            </a:r>
          </a:p>
          <a:p>
            <a:pPr marL="582613" indent="-220663">
              <a:buFontTx/>
              <a:buChar char="-"/>
            </a:pPr>
            <a:endParaRPr lang="en-US" sz="2400" dirty="0"/>
          </a:p>
          <a:p>
            <a:pPr marL="582613" indent="-220663">
              <a:buFontTx/>
              <a:buChar char="-"/>
            </a:pPr>
            <a:r>
              <a:rPr lang="en-US" sz="2400" dirty="0"/>
              <a:t>Outreach events at various Internet governance conferences</a:t>
            </a:r>
          </a:p>
        </p:txBody>
      </p:sp>
      <p:sp>
        <p:nvSpPr>
          <p:cNvPr id="4" name="Date Placeholder 3">
            <a:extLst>
              <a:ext uri="{FF2B5EF4-FFF2-40B4-BE49-F238E27FC236}">
                <a16:creationId xmlns:a16="http://schemas.microsoft.com/office/drawing/2014/main" id="{00C38B65-48C6-CA40-BFDD-EA4B5C8171A5}"/>
              </a:ext>
            </a:extLst>
          </p:cNvPr>
          <p:cNvSpPr>
            <a:spLocks noGrp="1"/>
          </p:cNvSpPr>
          <p:nvPr>
            <p:ph type="dt" sz="half" idx="10"/>
          </p:nvPr>
        </p:nvSpPr>
        <p:spPr/>
        <p:txBody>
          <a:bodyPr/>
          <a:lstStyle/>
          <a:p>
            <a:fld id="{9CEF5D72-E065-8A44-A977-AF80140928A9}" type="datetime1">
              <a:rPr lang="en-US" smtClean="0"/>
              <a:t>7/10/18</a:t>
            </a:fld>
            <a:endParaRPr lang="en-US"/>
          </a:p>
        </p:txBody>
      </p:sp>
      <p:sp>
        <p:nvSpPr>
          <p:cNvPr id="5" name="Footer Placeholder 4">
            <a:extLst>
              <a:ext uri="{FF2B5EF4-FFF2-40B4-BE49-F238E27FC236}">
                <a16:creationId xmlns:a16="http://schemas.microsoft.com/office/drawing/2014/main" id="{C3B97555-51C1-8F44-B18E-B7F53E2BBA7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3F9CA2-EEAC-E34D-B7D3-475C5329A36D}"/>
              </a:ext>
            </a:extLst>
          </p:cNvPr>
          <p:cNvSpPr>
            <a:spLocks noGrp="1"/>
          </p:cNvSpPr>
          <p:nvPr>
            <p:ph type="sldNum" sz="quarter" idx="12"/>
          </p:nvPr>
        </p:nvSpPr>
        <p:spPr/>
        <p:txBody>
          <a:bodyPr/>
          <a:lstStyle/>
          <a:p>
            <a:fld id="{CD6E4A00-080A-AD4C-B5F8-B785704CA307}" type="slidenum">
              <a:rPr lang="en-US" smtClean="0"/>
              <a:t>7</a:t>
            </a:fld>
            <a:endParaRPr lang="en-US"/>
          </a:p>
        </p:txBody>
      </p:sp>
    </p:spTree>
    <p:extLst>
      <p:ext uri="{BB962C8B-B14F-4D97-AF65-F5344CB8AC3E}">
        <p14:creationId xmlns:p14="http://schemas.microsoft.com/office/powerpoint/2010/main" val="3030618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9BF4CE-2101-4A47-8355-2CF7AED00B50}"/>
              </a:ext>
            </a:extLst>
          </p:cNvPr>
          <p:cNvSpPr>
            <a:spLocks noGrp="1"/>
          </p:cNvSpPr>
          <p:nvPr>
            <p:ph type="title"/>
          </p:nvPr>
        </p:nvSpPr>
        <p:spPr/>
        <p:txBody>
          <a:bodyPr/>
          <a:lstStyle/>
          <a:p>
            <a:r>
              <a:rPr lang="en-US" dirty="0"/>
              <a:t>NCSG Committees</a:t>
            </a:r>
          </a:p>
        </p:txBody>
      </p:sp>
      <p:sp>
        <p:nvSpPr>
          <p:cNvPr id="3" name="Content Placeholder 2">
            <a:extLst>
              <a:ext uri="{FF2B5EF4-FFF2-40B4-BE49-F238E27FC236}">
                <a16:creationId xmlns:a16="http://schemas.microsoft.com/office/drawing/2014/main" id="{CD2EFED2-D531-954E-888A-96725544DAE6}"/>
              </a:ext>
            </a:extLst>
          </p:cNvPr>
          <p:cNvSpPr>
            <a:spLocks noGrp="1"/>
          </p:cNvSpPr>
          <p:nvPr>
            <p:ph idx="1"/>
          </p:nvPr>
        </p:nvSpPr>
        <p:spPr/>
        <p:txBody>
          <a:bodyPr>
            <a:normAutofit fontScale="70000" lnSpcReduction="20000"/>
          </a:bodyPr>
          <a:lstStyle/>
          <a:p>
            <a:pPr marL="0" indent="0">
              <a:buNone/>
            </a:pPr>
            <a:r>
              <a:rPr lang="en-US" dirty="0"/>
              <a:t>1. Policy Committee: (consists of two appointed members of NPOC, two appointed members of NCUC, 6 NCSG elected councilors to GNSO Council).  Responsibilities include issuing public comments on behalf of NCSG). The chair of NCSG PC is Rafik </a:t>
            </a:r>
            <a:r>
              <a:rPr lang="en-US" dirty="0" err="1"/>
              <a:t>Dammak</a:t>
            </a:r>
            <a:r>
              <a:rPr lang="en-US" dirty="0"/>
              <a:t>.  </a:t>
            </a:r>
            <a:r>
              <a:rPr lang="en-US" dirty="0">
                <a:hlinkClick r:id="rId2"/>
              </a:rPr>
              <a:t>https://lists.ncsg.is/mailman/listinfo/ncsg-pc</a:t>
            </a:r>
            <a:r>
              <a:rPr lang="en-US" dirty="0"/>
              <a:t> </a:t>
            </a:r>
          </a:p>
          <a:p>
            <a:pPr marL="0" indent="0">
              <a:buNone/>
            </a:pPr>
            <a:endParaRPr lang="en-US" dirty="0"/>
          </a:p>
          <a:p>
            <a:pPr marL="0" indent="0">
              <a:buNone/>
            </a:pPr>
            <a:r>
              <a:rPr lang="en-US" dirty="0"/>
              <a:t>2. Executive Committee: consists of the Chair of NCSG (Farzaneh Badii), two appointed members of NPOC, two appointed members of NCUC.  Responsibilities include membership approval and other administrative tasks as well as liaising with other ICANN groups and communities.  </a:t>
            </a:r>
            <a:br>
              <a:rPr lang="en-US" dirty="0"/>
            </a:br>
            <a:r>
              <a:rPr lang="en-US" dirty="0">
                <a:hlinkClick r:id="rId3"/>
              </a:rPr>
              <a:t>https://lists.ncsg.is/mailman/listinfo/ncsg-ec</a:t>
            </a:r>
            <a:r>
              <a:rPr lang="en-US" dirty="0"/>
              <a:t> </a:t>
            </a:r>
            <a:br>
              <a:rPr lang="en-US" dirty="0"/>
            </a:br>
            <a:endParaRPr lang="en-US" dirty="0"/>
          </a:p>
          <a:p>
            <a:pPr marL="0" indent="0">
              <a:buNone/>
            </a:pPr>
            <a:br>
              <a:rPr lang="en-US" dirty="0"/>
            </a:br>
            <a:r>
              <a:rPr lang="en-US" dirty="0"/>
              <a:t>3. Finance Committee: Consists of one NPOC appointee, one NCUC appointee and NCSG chair. The chair and treasurer of NCSG FC is Thato </a:t>
            </a:r>
            <a:r>
              <a:rPr lang="en-US" dirty="0" err="1"/>
              <a:t>Mfikwe</a:t>
            </a:r>
            <a:r>
              <a:rPr lang="en-US" dirty="0"/>
              <a:t>. Responsibilities include providing oversight for financial matters at NCSG</a:t>
            </a:r>
          </a:p>
          <a:p>
            <a:pPr marL="0" indent="0">
              <a:buNone/>
            </a:pPr>
            <a:r>
              <a:rPr lang="en-US" dirty="0">
                <a:hlinkClick r:id="rId4"/>
              </a:rPr>
              <a:t>https://lists.ncsg.is/mailman/listinfo/ncsg-fc</a:t>
            </a:r>
            <a:r>
              <a:rPr lang="en-US" dirty="0"/>
              <a:t> </a:t>
            </a:r>
          </a:p>
          <a:p>
            <a:pPr marL="0" indent="0">
              <a:buNone/>
            </a:pPr>
            <a:endParaRPr lang="en-US" dirty="0"/>
          </a:p>
          <a:p>
            <a:pPr marL="0" indent="0">
              <a:buNone/>
            </a:pPr>
            <a:r>
              <a:rPr lang="en-US" dirty="0"/>
              <a:t>Find the NCSG Committees members at this page: </a:t>
            </a:r>
            <a:r>
              <a:rPr lang="en-US" dirty="0">
                <a:hlinkClick r:id="rId5"/>
              </a:rPr>
              <a:t>https://</a:t>
            </a:r>
            <a:r>
              <a:rPr lang="en-US" dirty="0" err="1">
                <a:hlinkClick r:id="rId5"/>
              </a:rPr>
              <a:t>community.icann.org</a:t>
            </a:r>
            <a:r>
              <a:rPr lang="en-US" dirty="0">
                <a:hlinkClick r:id="rId5"/>
              </a:rPr>
              <a:t>/display/</a:t>
            </a:r>
            <a:r>
              <a:rPr lang="en-US" dirty="0" err="1">
                <a:hlinkClick r:id="rId5"/>
              </a:rPr>
              <a:t>gnsononcomstake</a:t>
            </a:r>
            <a:r>
              <a:rPr lang="en-US" dirty="0">
                <a:hlinkClick r:id="rId5"/>
              </a:rPr>
              <a:t>/Committees-2018#Committees-912993224</a:t>
            </a:r>
            <a:br>
              <a:rPr lang="en-US" dirty="0"/>
            </a:br>
            <a:br>
              <a:rPr lang="en-US" dirty="0"/>
            </a:br>
            <a:endParaRPr lang="en-US" dirty="0"/>
          </a:p>
        </p:txBody>
      </p:sp>
      <p:sp>
        <p:nvSpPr>
          <p:cNvPr id="4" name="Date Placeholder 3">
            <a:extLst>
              <a:ext uri="{FF2B5EF4-FFF2-40B4-BE49-F238E27FC236}">
                <a16:creationId xmlns:a16="http://schemas.microsoft.com/office/drawing/2014/main" id="{AADD0925-CDC3-0E48-A750-974C94F8610E}"/>
              </a:ext>
            </a:extLst>
          </p:cNvPr>
          <p:cNvSpPr>
            <a:spLocks noGrp="1"/>
          </p:cNvSpPr>
          <p:nvPr>
            <p:ph type="dt" sz="half" idx="10"/>
          </p:nvPr>
        </p:nvSpPr>
        <p:spPr/>
        <p:txBody>
          <a:bodyPr/>
          <a:lstStyle/>
          <a:p>
            <a:fld id="{F9C854A9-3D32-B643-81B9-D9C61B09513E}" type="datetime1">
              <a:rPr lang="en-US" smtClean="0"/>
              <a:t>7/10/18</a:t>
            </a:fld>
            <a:endParaRPr lang="en-US"/>
          </a:p>
        </p:txBody>
      </p:sp>
      <p:sp>
        <p:nvSpPr>
          <p:cNvPr id="5" name="Footer Placeholder 4">
            <a:extLst>
              <a:ext uri="{FF2B5EF4-FFF2-40B4-BE49-F238E27FC236}">
                <a16:creationId xmlns:a16="http://schemas.microsoft.com/office/drawing/2014/main" id="{502CDDFC-64FA-2842-8025-8B486AC191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1EBF42-314E-D644-8EEC-C22D38CD4716}"/>
              </a:ext>
            </a:extLst>
          </p:cNvPr>
          <p:cNvSpPr>
            <a:spLocks noGrp="1"/>
          </p:cNvSpPr>
          <p:nvPr>
            <p:ph type="sldNum" sz="quarter" idx="12"/>
          </p:nvPr>
        </p:nvSpPr>
        <p:spPr/>
        <p:txBody>
          <a:bodyPr/>
          <a:lstStyle/>
          <a:p>
            <a:fld id="{CD6E4A00-080A-AD4C-B5F8-B785704CA307}" type="slidenum">
              <a:rPr lang="en-US" smtClean="0"/>
              <a:t>8</a:t>
            </a:fld>
            <a:endParaRPr lang="en-US"/>
          </a:p>
        </p:txBody>
      </p:sp>
    </p:spTree>
    <p:extLst>
      <p:ext uri="{BB962C8B-B14F-4D97-AF65-F5344CB8AC3E}">
        <p14:creationId xmlns:p14="http://schemas.microsoft.com/office/powerpoint/2010/main" val="17956578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3811</TotalTime>
  <Words>333</Words>
  <Application>Microsoft Macintosh PowerPoint</Application>
  <PresentationFormat>On-screen Show (4:3)</PresentationFormat>
  <Paragraphs>64</Paragraphs>
  <Slides>8</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ＭＳ Ｐゴシック</vt:lpstr>
      <vt:lpstr>Arial</vt:lpstr>
      <vt:lpstr>Calibri</vt:lpstr>
      <vt:lpstr>Calibri Light</vt:lpstr>
      <vt:lpstr>Segoe UI</vt:lpstr>
      <vt:lpstr>Wingdings</vt:lpstr>
      <vt:lpstr>Office Theme</vt:lpstr>
      <vt:lpstr>Non-Commercial Stakeholders Group</vt:lpstr>
      <vt:lpstr>The Non-Commercial Stakeholder(s) Group</vt:lpstr>
      <vt:lpstr>PowerPoint Presentation</vt:lpstr>
      <vt:lpstr>NCSG Constituencies </vt:lpstr>
      <vt:lpstr>What do we do at NCSG? NCSG values?</vt:lpstr>
      <vt:lpstr>What is outside NCSG's remit? </vt:lpstr>
      <vt:lpstr>How we bring our values in ICANN policy processes? </vt:lpstr>
      <vt:lpstr>NCSG Committees</vt:lpstr>
    </vt:vector>
  </TitlesOfParts>
  <Manager/>
  <Company/>
  <LinksUpToDate>false</LinksUpToDate>
  <SharedDoc>false</SharedDoc>
  <HyperlinkBase/>
  <HyperlinksChanged>false</HyperlinksChanged>
  <AppVersion>16.0014</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NCSG - 2017 In Review</dc:title>
  <dc:subject/>
  <dc:creator>Ayden Férdeline</dc:creator>
  <cp:keywords/>
  <dc:description/>
  <cp:lastModifiedBy>Authors</cp:lastModifiedBy>
  <cp:revision>113</cp:revision>
  <cp:lastPrinted>2017-01-26T19:29:02Z</cp:lastPrinted>
  <dcterms:created xsi:type="dcterms:W3CDTF">2018-01-19T13:20:12Z</dcterms:created>
  <dcterms:modified xsi:type="dcterms:W3CDTF">2018-07-10T22:00:00Z</dcterms:modified>
  <cp:category/>
</cp:coreProperties>
</file>