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4"/>
  </p:notesMasterIdLst>
  <p:handoutMasterIdLst>
    <p:handoutMasterId r:id="rId15"/>
  </p:handoutMasterIdLst>
  <p:sldIdLst>
    <p:sldId id="548" r:id="rId2"/>
    <p:sldId id="584" r:id="rId3"/>
    <p:sldId id="380" r:id="rId4"/>
    <p:sldId id="579" r:id="rId5"/>
    <p:sldId id="585" r:id="rId6"/>
    <p:sldId id="580" r:id="rId7"/>
    <p:sldId id="581" r:id="rId8"/>
    <p:sldId id="582" r:id="rId9"/>
    <p:sldId id="586" r:id="rId10"/>
    <p:sldId id="583" r:id="rId11"/>
    <p:sldId id="587" r:id="rId12"/>
    <p:sldId id="57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16"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helle Howell" initials="MH" lastIdx="7"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DEDEDE"/>
    <a:srgbClr val="002B49"/>
    <a:srgbClr val="9C240F"/>
    <a:srgbClr val="CB460F"/>
    <a:srgbClr val="FA5B36"/>
    <a:srgbClr val="0E4B91"/>
    <a:srgbClr val="18548A"/>
    <a:srgbClr val="15538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484" autoAdjust="0"/>
    <p:restoredTop sz="93827" autoAdjust="0"/>
  </p:normalViewPr>
  <p:slideViewPr>
    <p:cSldViewPr snapToGrid="0" snapToObjects="1">
      <p:cViewPr varScale="1">
        <p:scale>
          <a:sx n="105" d="100"/>
          <a:sy n="105" d="100"/>
        </p:scale>
        <p:origin x="392" y="184"/>
      </p:cViewPr>
      <p:guideLst>
        <p:guide orient="horz" pos="1416"/>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5268"/>
    </p:cViewPr>
  </p:sorterViewPr>
  <p:notesViewPr>
    <p:cSldViewPr snapToGrid="0" snapToObjects="1">
      <p:cViewPr varScale="1">
        <p:scale>
          <a:sx n="81" d="100"/>
          <a:sy n="81" d="100"/>
        </p:scale>
        <p:origin x="3894"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68F13CC-A6A6-524A-A0F8-DAB9B298E3B6}" type="datetimeFigureOut">
              <a:rPr lang="en-US" smtClean="0"/>
              <a:t>4/3/18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7CED518-EFD6-E34B-989E-6B6564A75595}" type="slidenum">
              <a:rPr lang="en-US" smtClean="0"/>
              <a:t>‹#›</a:t>
            </a:fld>
            <a:endParaRPr lang="en-US"/>
          </a:p>
        </p:txBody>
      </p:sp>
    </p:spTree>
    <p:extLst>
      <p:ext uri="{BB962C8B-B14F-4D97-AF65-F5344CB8AC3E}">
        <p14:creationId xmlns:p14="http://schemas.microsoft.com/office/powerpoint/2010/main" val="23140004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A614CD-FA73-DF49-AA13-A5EF746D725A}" type="datetimeFigureOut">
              <a:rPr lang="en-US" smtClean="0"/>
              <a:t>4/3/18</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002FF9-4628-B146-9948-95257A430692}" type="slidenum">
              <a:rPr lang="en-US" smtClean="0"/>
              <a:t>‹#›</a:t>
            </a:fld>
            <a:endParaRPr lang="en-US"/>
          </a:p>
        </p:txBody>
      </p:sp>
    </p:spTree>
    <p:extLst>
      <p:ext uri="{BB962C8B-B14F-4D97-AF65-F5344CB8AC3E}">
        <p14:creationId xmlns:p14="http://schemas.microsoft.com/office/powerpoint/2010/main" val="215689949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facebook.com/icannorg" TargetMode="External"/><Relationship Id="rId18" Type="http://schemas.openxmlformats.org/officeDocument/2006/relationships/hyperlink" Target="https://soundcloud.com/icann" TargetMode="External"/><Relationship Id="rId3" Type="http://schemas.openxmlformats.org/officeDocument/2006/relationships/hyperlink" Target="https://www.flickr.com/photos/icann" TargetMode="External"/><Relationship Id="rId7" Type="http://schemas.openxmlformats.org/officeDocument/2006/relationships/hyperlink" Target="linkedin.com/company/icann" TargetMode="External"/><Relationship Id="rId12" Type="http://schemas.openxmlformats.org/officeDocument/2006/relationships/hyperlink" Target="https://www.facebook.com/icannorg" TargetMode="External"/><Relationship Id="rId17" Type="http://schemas.openxmlformats.org/officeDocument/2006/relationships/hyperlink" Target="https://www.youtube.com/user/ICANNnews" TargetMode="External"/><Relationship Id="rId2" Type="http://schemas.openxmlformats.org/officeDocument/2006/relationships/image" Target="../media/image18.emf"/><Relationship Id="rId16" Type="http://schemas.openxmlformats.org/officeDocument/2006/relationships/image" Target="../media/image23.png"/><Relationship Id="rId20" Type="http://schemas.openxmlformats.org/officeDocument/2006/relationships/hyperlink" Target="https://www.slideshare.net/icannpresentations" TargetMode="External"/><Relationship Id="rId1" Type="http://schemas.openxmlformats.org/officeDocument/2006/relationships/slideMaster" Target="../slideMasters/slideMaster1.xml"/><Relationship Id="rId6" Type="http://schemas.openxmlformats.org/officeDocument/2006/relationships/hyperlink" Target="https://www.linkedin.com/company/icann" TargetMode="External"/><Relationship Id="rId11" Type="http://schemas.openxmlformats.org/officeDocument/2006/relationships/image" Target="../media/image21.png"/><Relationship Id="rId5" Type="http://schemas.openxmlformats.org/officeDocument/2006/relationships/image" Target="../media/image19.png"/><Relationship Id="rId15" Type="http://schemas.openxmlformats.org/officeDocument/2006/relationships/hyperlink" Target="youtube.com/user/ICANNnews" TargetMode="External"/><Relationship Id="rId10" Type="http://schemas.openxmlformats.org/officeDocument/2006/relationships/hyperlink" Target="twitter.com/icann" TargetMode="External"/><Relationship Id="rId19" Type="http://schemas.openxmlformats.org/officeDocument/2006/relationships/image" Target="../media/image24.png"/><Relationship Id="rId4" Type="http://schemas.openxmlformats.org/officeDocument/2006/relationships/hyperlink" Target="flickr.com/photos/icann" TargetMode="External"/><Relationship Id="rId9" Type="http://schemas.openxmlformats.org/officeDocument/2006/relationships/hyperlink" Target="https://www.twitter.com/icann" TargetMode="External"/><Relationship Id="rId14" Type="http://schemas.openxmlformats.org/officeDocument/2006/relationships/image" Target="../media/image22.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emf"/><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ullets">
    <p:spTree>
      <p:nvGrpSpPr>
        <p:cNvPr id="1" name=""/>
        <p:cNvGrpSpPr/>
        <p:nvPr/>
      </p:nvGrpSpPr>
      <p:grpSpPr>
        <a:xfrm>
          <a:off x="0" y="0"/>
          <a:ext cx="0" cy="0"/>
          <a:chOff x="0" y="0"/>
          <a:chExt cx="0" cy="0"/>
        </a:xfrm>
      </p:grpSpPr>
      <p:sp>
        <p:nvSpPr>
          <p:cNvPr id="2" name="Title 1"/>
          <p:cNvSpPr>
            <a:spLocks noGrp="1"/>
          </p:cNvSpPr>
          <p:nvPr>
            <p:ph type="title"/>
          </p:nvPr>
        </p:nvSpPr>
        <p:spPr>
          <a:xfrm>
            <a:off x="420624" y="46180"/>
            <a:ext cx="10805055" cy="450663"/>
          </a:xfrm>
          <a:prstGeom prst="rect">
            <a:avLst/>
          </a:prstGeom>
        </p:spPr>
        <p:txBody>
          <a:bodyPr lIns="91440" tIns="45720" rIns="91440" bIns="45720"/>
          <a:lstStyle>
            <a:lvl1pPr>
              <a:defRPr>
                <a:solidFill>
                  <a:schemeClr val="accent6">
                    <a:lumMod val="50000"/>
                  </a:schemeClr>
                </a:solidFill>
                <a:latin typeface="+mj-lt"/>
              </a:defRPr>
            </a:lvl1pPr>
          </a:lstStyle>
          <a:p>
            <a:r>
              <a:rPr lang="en-US"/>
              <a:t>Click to edit Master title style</a:t>
            </a:r>
            <a:endParaRPr lang="en-US" dirty="0"/>
          </a:p>
        </p:txBody>
      </p:sp>
      <p:sp>
        <p:nvSpPr>
          <p:cNvPr id="6" name="Content Placeholder 5"/>
          <p:cNvSpPr>
            <a:spLocks noGrp="1"/>
          </p:cNvSpPr>
          <p:nvPr>
            <p:ph sz="quarter" idx="10" hasCustomPrompt="1"/>
          </p:nvPr>
        </p:nvSpPr>
        <p:spPr>
          <a:xfrm>
            <a:off x="812800" y="1470213"/>
            <a:ext cx="10543117" cy="4571813"/>
          </a:xfrm>
          <a:prstGeom prst="rect">
            <a:avLst/>
          </a:prstGeom>
        </p:spPr>
        <p:txBody>
          <a:bodyPr lIns="0" tIns="0" rIns="0" bIns="0"/>
          <a:lstStyle>
            <a:lvl1pPr marL="342900" indent="-342900">
              <a:spcBef>
                <a:spcPts val="2000"/>
              </a:spcBef>
              <a:spcAft>
                <a:spcPts val="0"/>
              </a:spcAft>
              <a:buClr>
                <a:srgbClr val="000000"/>
              </a:buClr>
              <a:buSzPct val="75000"/>
              <a:buFont typeface="Wingdings" panose="05000000000000000000" pitchFamily="2" charset="2"/>
              <a:buChar char=""/>
              <a:defRPr sz="1900">
                <a:solidFill>
                  <a:srgbClr val="000000"/>
                </a:solidFill>
              </a:defRPr>
            </a:lvl1pPr>
            <a:lvl2pPr marL="798513" indent="-341313">
              <a:spcBef>
                <a:spcPts val="500"/>
              </a:spcBef>
              <a:buSzPct val="75000"/>
              <a:buFont typeface="Wingdings" panose="05000000000000000000" pitchFamily="2" charset="2"/>
              <a:buChar char=""/>
              <a:defRPr sz="1900">
                <a:solidFill>
                  <a:srgbClr val="000000"/>
                </a:solidFill>
              </a:defRPr>
            </a:lvl2pPr>
            <a:lvl3pPr marL="1255713" indent="-341313">
              <a:spcBef>
                <a:spcPts val="500"/>
              </a:spcBef>
              <a:buFont typeface="Arial" panose="020B0604020202020204" pitchFamily="34" charset="0"/>
              <a:buChar char="•"/>
              <a:defRPr sz="1900">
                <a:solidFill>
                  <a:srgbClr val="000000"/>
                </a:solidFill>
              </a:defRPr>
            </a:lvl3pPr>
            <a:lvl4pPr marL="1371600" indent="0">
              <a:buNone/>
              <a:defRPr sz="1900">
                <a:solidFill>
                  <a:srgbClr val="000000"/>
                </a:solidFill>
              </a:defRPr>
            </a:lvl4pPr>
            <a:lvl5pPr>
              <a:defRPr sz="1900">
                <a:solidFill>
                  <a:srgbClr val="000000"/>
                </a:solidFill>
              </a:defRPr>
            </a:lvl5pPr>
          </a:lstStyle>
          <a:p>
            <a:pPr lvl="0"/>
            <a:r>
              <a:rPr lang="en-US" dirty="0"/>
              <a:t>Place text here</a:t>
            </a:r>
          </a:p>
          <a:p>
            <a:pPr lvl="1"/>
            <a:r>
              <a:rPr lang="en-US" dirty="0"/>
              <a:t>Second level bullet</a:t>
            </a:r>
          </a:p>
          <a:p>
            <a:pPr lvl="2"/>
            <a:r>
              <a:rPr lang="en-US" dirty="0"/>
              <a:t>Third level bullet</a:t>
            </a:r>
          </a:p>
        </p:txBody>
      </p:sp>
    </p:spTree>
    <p:extLst>
      <p:ext uri="{BB962C8B-B14F-4D97-AF65-F5344CB8AC3E}">
        <p14:creationId xmlns:p14="http://schemas.microsoft.com/office/powerpoint/2010/main" val="721309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1 White">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553082" y="0"/>
            <a:ext cx="10788321" cy="2533369"/>
          </a:xfrm>
          <a:prstGeom prst="rect">
            <a:avLst/>
          </a:prstGeom>
        </p:spPr>
        <p:txBody>
          <a:bodyPr lIns="0" tIns="0" rIns="0" bIns="0" anchor="b" anchorCtr="0">
            <a:normAutofit/>
          </a:bodyPr>
          <a:lstStyle>
            <a:lvl1pPr algn="l">
              <a:spcBef>
                <a:spcPts val="0"/>
              </a:spcBef>
              <a:defRPr sz="3600" b="1">
                <a:solidFill>
                  <a:schemeClr val="accent6">
                    <a:lumMod val="50000"/>
                  </a:schemeClr>
                </a:solidFill>
                <a:latin typeface="+mj-lt"/>
              </a:defRPr>
            </a:lvl1pPr>
          </a:lstStyle>
          <a:p>
            <a:r>
              <a:rPr lang="en-US" dirty="0"/>
              <a:t>Insert title here</a:t>
            </a:r>
            <a:br>
              <a:rPr lang="en-US" dirty="0"/>
            </a:br>
            <a:r>
              <a:rPr lang="en-US" dirty="0"/>
              <a:t>(75 characters maximum)</a:t>
            </a:r>
          </a:p>
        </p:txBody>
      </p:sp>
      <p:sp>
        <p:nvSpPr>
          <p:cNvPr id="5" name="Text Placeholder 4"/>
          <p:cNvSpPr>
            <a:spLocks noGrp="1"/>
          </p:cNvSpPr>
          <p:nvPr>
            <p:ph type="body" sz="quarter" idx="10" hasCustomPrompt="1"/>
          </p:nvPr>
        </p:nvSpPr>
        <p:spPr>
          <a:xfrm>
            <a:off x="566928" y="3553576"/>
            <a:ext cx="10788321" cy="716808"/>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Name of Presenter</a:t>
            </a:r>
          </a:p>
        </p:txBody>
      </p:sp>
      <p:sp>
        <p:nvSpPr>
          <p:cNvPr id="7" name="Text Placeholder 4"/>
          <p:cNvSpPr>
            <a:spLocks noGrp="1"/>
          </p:cNvSpPr>
          <p:nvPr>
            <p:ph type="body" sz="quarter" idx="11" hasCustomPrompt="1"/>
          </p:nvPr>
        </p:nvSpPr>
        <p:spPr>
          <a:xfrm>
            <a:off x="566928" y="4279392"/>
            <a:ext cx="10788321" cy="27360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Event Name</a:t>
            </a:r>
          </a:p>
        </p:txBody>
      </p:sp>
      <p:sp>
        <p:nvSpPr>
          <p:cNvPr id="9" name="Text Placeholder 4"/>
          <p:cNvSpPr>
            <a:spLocks noGrp="1"/>
          </p:cNvSpPr>
          <p:nvPr>
            <p:ph type="body" sz="quarter" idx="12" hasCustomPrompt="1"/>
          </p:nvPr>
        </p:nvSpPr>
        <p:spPr>
          <a:xfrm>
            <a:off x="566928" y="4553712"/>
            <a:ext cx="10788321" cy="40378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DD Month 2017</a:t>
            </a:r>
          </a:p>
        </p:txBody>
      </p:sp>
      <p:pic>
        <p:nvPicPr>
          <p:cNvPr id="8" name="Picture 7"/>
          <p:cNvPicPr>
            <a:picLocks noChangeAspect="1"/>
          </p:cNvPicPr>
          <p:nvPr userDrawn="1"/>
        </p:nvPicPr>
        <p:blipFill>
          <a:blip r:embed="rId2"/>
          <a:stretch>
            <a:fillRect/>
          </a:stretch>
        </p:blipFill>
        <p:spPr>
          <a:xfrm>
            <a:off x="567596" y="5193792"/>
            <a:ext cx="1189829" cy="951863"/>
          </a:xfrm>
          <a:prstGeom prst="rect">
            <a:avLst/>
          </a:prstGeom>
        </p:spPr>
      </p:pic>
      <p:sp>
        <p:nvSpPr>
          <p:cNvPr id="15" name="Text Placeholder 4"/>
          <p:cNvSpPr>
            <a:spLocks noGrp="1"/>
          </p:cNvSpPr>
          <p:nvPr>
            <p:ph type="body" sz="quarter" idx="13" hasCustomPrompt="1"/>
          </p:nvPr>
        </p:nvSpPr>
        <p:spPr>
          <a:xfrm>
            <a:off x="548639" y="2837138"/>
            <a:ext cx="10808208" cy="716808"/>
          </a:xfrm>
          <a:prstGeom prst="rect">
            <a:avLst/>
          </a:prstGeom>
        </p:spPr>
        <p:txBody>
          <a:bodyPr lIns="0" tIns="0" rIns="0" bIns="0">
            <a:normAutofit/>
          </a:bodyPr>
          <a:lstStyle>
            <a:lvl1pPr marL="0" indent="0" algn="l">
              <a:spcBef>
                <a:spcPts val="0"/>
              </a:spcBef>
              <a:buNone/>
              <a:defRPr sz="1800" b="1">
                <a:solidFill>
                  <a:schemeClr val="accent6">
                    <a:lumMod val="50000"/>
                  </a:schemeClr>
                </a:solidFill>
              </a:defRPr>
            </a:lvl1pPr>
          </a:lstStyle>
          <a:p>
            <a:pPr lvl="0"/>
            <a:r>
              <a:rPr lang="en-US" dirty="0"/>
              <a:t>Insert subtitle here (75 characters maximum)</a:t>
            </a:r>
          </a:p>
        </p:txBody>
      </p:sp>
    </p:spTree>
    <p:extLst>
      <p:ext uri="{BB962C8B-B14F-4D97-AF65-F5344CB8AC3E}">
        <p14:creationId xmlns:p14="http://schemas.microsoft.com/office/powerpoint/2010/main" val="2648024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1 Blue">
    <p:spTree>
      <p:nvGrpSpPr>
        <p:cNvPr id="1" name=""/>
        <p:cNvGrpSpPr/>
        <p:nvPr/>
      </p:nvGrpSpPr>
      <p:grpSpPr>
        <a:xfrm>
          <a:off x="0" y="0"/>
          <a:ext cx="0" cy="0"/>
          <a:chOff x="0" y="0"/>
          <a:chExt cx="0" cy="0"/>
        </a:xfrm>
      </p:grpSpPr>
      <p:sp>
        <p:nvSpPr>
          <p:cNvPr id="11" name="Rectangle 10"/>
          <p:cNvSpPr/>
          <p:nvPr userDrawn="1"/>
        </p:nvSpPr>
        <p:spPr>
          <a:xfrm>
            <a:off x="0" y="0"/>
            <a:ext cx="12192000" cy="68580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3" name="Title 2"/>
          <p:cNvSpPr>
            <a:spLocks noGrp="1"/>
          </p:cNvSpPr>
          <p:nvPr>
            <p:ph type="title" hasCustomPrompt="1"/>
          </p:nvPr>
        </p:nvSpPr>
        <p:spPr>
          <a:xfrm>
            <a:off x="550863" y="1"/>
            <a:ext cx="10805054" cy="2533369"/>
          </a:xfrm>
          <a:prstGeom prst="rect">
            <a:avLst/>
          </a:prstGeom>
        </p:spPr>
        <p:txBody>
          <a:bodyPr lIns="0" tIns="0" rIns="0" bIns="0" anchor="b" anchorCtr="0">
            <a:normAutofit/>
          </a:bodyPr>
          <a:lstStyle>
            <a:lvl1pPr algn="l">
              <a:spcBef>
                <a:spcPts val="0"/>
              </a:spcBef>
              <a:defRPr sz="3600" b="1">
                <a:solidFill>
                  <a:schemeClr val="bg1"/>
                </a:solidFill>
                <a:latin typeface="+mj-lt"/>
              </a:defRPr>
            </a:lvl1pPr>
          </a:lstStyle>
          <a:p>
            <a:r>
              <a:rPr lang="en-US" dirty="0"/>
              <a:t>Insert title here</a:t>
            </a:r>
            <a:br>
              <a:rPr lang="en-US" dirty="0"/>
            </a:br>
            <a:r>
              <a:rPr lang="en-US" dirty="0"/>
              <a:t>(75 characters maximum)</a:t>
            </a:r>
          </a:p>
        </p:txBody>
      </p:sp>
      <p:sp>
        <p:nvSpPr>
          <p:cNvPr id="5" name="Text Placeholder 4"/>
          <p:cNvSpPr>
            <a:spLocks noGrp="1"/>
          </p:cNvSpPr>
          <p:nvPr>
            <p:ph type="body" sz="quarter" idx="10" hasCustomPrompt="1"/>
          </p:nvPr>
        </p:nvSpPr>
        <p:spPr>
          <a:xfrm>
            <a:off x="550863" y="3553574"/>
            <a:ext cx="10805054" cy="716808"/>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Name of Presenter</a:t>
            </a:r>
          </a:p>
        </p:txBody>
      </p:sp>
      <p:sp>
        <p:nvSpPr>
          <p:cNvPr id="7" name="Text Placeholder 4"/>
          <p:cNvSpPr>
            <a:spLocks noGrp="1"/>
          </p:cNvSpPr>
          <p:nvPr>
            <p:ph type="body" sz="quarter" idx="11" hasCustomPrompt="1"/>
          </p:nvPr>
        </p:nvSpPr>
        <p:spPr>
          <a:xfrm>
            <a:off x="550863" y="4279392"/>
            <a:ext cx="10805054" cy="27360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Event Name</a:t>
            </a:r>
          </a:p>
        </p:txBody>
      </p:sp>
      <p:sp>
        <p:nvSpPr>
          <p:cNvPr id="9" name="Text Placeholder 4"/>
          <p:cNvSpPr>
            <a:spLocks noGrp="1"/>
          </p:cNvSpPr>
          <p:nvPr>
            <p:ph type="body" sz="quarter" idx="12" hasCustomPrompt="1"/>
          </p:nvPr>
        </p:nvSpPr>
        <p:spPr>
          <a:xfrm>
            <a:off x="550863" y="4553415"/>
            <a:ext cx="10805054" cy="40378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DD Month 2017</a:t>
            </a:r>
          </a:p>
        </p:txBody>
      </p:sp>
      <p:pic>
        <p:nvPicPr>
          <p:cNvPr id="10" name="Picture 9"/>
          <p:cNvPicPr>
            <a:picLocks noChangeAspect="1"/>
          </p:cNvPicPr>
          <p:nvPr userDrawn="1"/>
        </p:nvPicPr>
        <p:blipFill>
          <a:blip r:embed="rId2"/>
          <a:stretch>
            <a:fillRect/>
          </a:stretch>
        </p:blipFill>
        <p:spPr>
          <a:xfrm>
            <a:off x="567217" y="5193792"/>
            <a:ext cx="1193800" cy="952500"/>
          </a:xfrm>
          <a:prstGeom prst="rect">
            <a:avLst/>
          </a:prstGeom>
        </p:spPr>
      </p:pic>
      <p:sp>
        <p:nvSpPr>
          <p:cNvPr id="13" name="Text Placeholder 4"/>
          <p:cNvSpPr>
            <a:spLocks noGrp="1"/>
          </p:cNvSpPr>
          <p:nvPr>
            <p:ph type="body" sz="quarter" idx="14" hasCustomPrompt="1"/>
          </p:nvPr>
        </p:nvSpPr>
        <p:spPr>
          <a:xfrm>
            <a:off x="548640" y="2837138"/>
            <a:ext cx="10808208" cy="716808"/>
          </a:xfrm>
          <a:prstGeom prst="rect">
            <a:avLst/>
          </a:prstGeom>
        </p:spPr>
        <p:txBody>
          <a:bodyPr lIns="0" tIns="0" rIns="0" bIns="0">
            <a:normAutofit/>
          </a:bodyPr>
          <a:lstStyle>
            <a:lvl1pPr marL="0" indent="0" algn="l">
              <a:spcBef>
                <a:spcPts val="0"/>
              </a:spcBef>
              <a:buNone/>
              <a:defRPr sz="1800" b="1">
                <a:solidFill>
                  <a:schemeClr val="bg1"/>
                </a:solidFill>
              </a:defRPr>
            </a:lvl1pPr>
          </a:lstStyle>
          <a:p>
            <a:pPr lvl="0"/>
            <a:r>
              <a:rPr lang="en-US" dirty="0"/>
              <a:t>Insert subtitle here (75 characters maximum)</a:t>
            </a:r>
          </a:p>
        </p:txBody>
      </p:sp>
    </p:spTree>
    <p:extLst>
      <p:ext uri="{BB962C8B-B14F-4D97-AF65-F5344CB8AC3E}">
        <p14:creationId xmlns:p14="http://schemas.microsoft.com/office/powerpoint/2010/main" val="334251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 2 White">
    <p:spTree>
      <p:nvGrpSpPr>
        <p:cNvPr id="1" name=""/>
        <p:cNvGrpSpPr/>
        <p:nvPr/>
      </p:nvGrpSpPr>
      <p:grpSpPr>
        <a:xfrm>
          <a:off x="0" y="0"/>
          <a:ext cx="0" cy="0"/>
          <a:chOff x="0" y="0"/>
          <a:chExt cx="0" cy="0"/>
        </a:xfrm>
      </p:grpSpPr>
      <p:sp>
        <p:nvSpPr>
          <p:cNvPr id="22" name="Title 2"/>
          <p:cNvSpPr>
            <a:spLocks noGrp="1"/>
          </p:cNvSpPr>
          <p:nvPr>
            <p:ph type="title" hasCustomPrompt="1"/>
          </p:nvPr>
        </p:nvSpPr>
        <p:spPr>
          <a:xfrm>
            <a:off x="2228479" y="2020824"/>
            <a:ext cx="9299448" cy="1325880"/>
          </a:xfrm>
          <a:prstGeom prst="rect">
            <a:avLst/>
          </a:prstGeom>
        </p:spPr>
        <p:txBody>
          <a:bodyPr lIns="0" tIns="0" rIns="0" bIns="0" anchor="b" anchorCtr="0">
            <a:normAutofit/>
          </a:bodyPr>
          <a:lstStyle>
            <a:lvl1pPr algn="l">
              <a:spcBef>
                <a:spcPts val="0"/>
              </a:spcBef>
              <a:defRPr sz="3600" b="1">
                <a:solidFill>
                  <a:schemeClr val="accent6">
                    <a:lumMod val="50000"/>
                  </a:schemeClr>
                </a:solidFill>
                <a:latin typeface="+mj-lt"/>
              </a:defRPr>
            </a:lvl1pPr>
          </a:lstStyle>
          <a:p>
            <a:r>
              <a:rPr lang="en-US" dirty="0"/>
              <a:t>Insert Title Here </a:t>
            </a:r>
            <a:br>
              <a:rPr lang="en-US" dirty="0"/>
            </a:br>
            <a:r>
              <a:rPr lang="en-US" dirty="0"/>
              <a:t>(75 characters maximum)</a:t>
            </a:r>
          </a:p>
        </p:txBody>
      </p:sp>
      <p:sp>
        <p:nvSpPr>
          <p:cNvPr id="32" name="Text Placeholder 4"/>
          <p:cNvSpPr>
            <a:spLocks noGrp="1"/>
          </p:cNvSpPr>
          <p:nvPr>
            <p:ph type="body" sz="quarter" idx="10" hasCustomPrompt="1"/>
          </p:nvPr>
        </p:nvSpPr>
        <p:spPr>
          <a:xfrm>
            <a:off x="2228479" y="4617720"/>
            <a:ext cx="9299448" cy="578412"/>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Name of Presenter</a:t>
            </a:r>
          </a:p>
        </p:txBody>
      </p:sp>
      <p:sp>
        <p:nvSpPr>
          <p:cNvPr id="33" name="Text Placeholder 4"/>
          <p:cNvSpPr>
            <a:spLocks noGrp="1"/>
          </p:cNvSpPr>
          <p:nvPr>
            <p:ph type="body" sz="quarter" idx="11" hasCustomPrompt="1"/>
          </p:nvPr>
        </p:nvSpPr>
        <p:spPr>
          <a:xfrm>
            <a:off x="2228479" y="5199656"/>
            <a:ext cx="9299448" cy="390521"/>
          </a:xfrm>
          <a:prstGeom prst="rect">
            <a:avLst/>
          </a:prstGeom>
        </p:spPr>
        <p:txBody>
          <a:bodyPr lIns="0" tIns="0" rIns="0" bIns="0" anchor="b" anchorCtr="0">
            <a:normAutofit/>
          </a:bodyPr>
          <a:lstStyle>
            <a:lvl1pPr marL="0" indent="0" algn="l">
              <a:spcBef>
                <a:spcPts val="0"/>
              </a:spcBef>
              <a:buNone/>
              <a:defRPr sz="1800">
                <a:solidFill>
                  <a:schemeClr val="accent6">
                    <a:lumMod val="50000"/>
                  </a:schemeClr>
                </a:solidFill>
              </a:defRPr>
            </a:lvl1pPr>
          </a:lstStyle>
          <a:p>
            <a:pPr lvl="0"/>
            <a:r>
              <a:rPr lang="en-US" dirty="0"/>
              <a:t>Event Name</a:t>
            </a:r>
          </a:p>
        </p:txBody>
      </p:sp>
      <p:sp>
        <p:nvSpPr>
          <p:cNvPr id="34" name="Text Placeholder 4"/>
          <p:cNvSpPr>
            <a:spLocks noGrp="1"/>
          </p:cNvSpPr>
          <p:nvPr>
            <p:ph type="body" sz="quarter" idx="12" hasCustomPrompt="1"/>
          </p:nvPr>
        </p:nvSpPr>
        <p:spPr>
          <a:xfrm>
            <a:off x="2228479" y="5602567"/>
            <a:ext cx="9299448" cy="40378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DD Month 2017</a:t>
            </a:r>
          </a:p>
        </p:txBody>
      </p:sp>
      <p:pic>
        <p:nvPicPr>
          <p:cNvPr id="35" name="Picture 34"/>
          <p:cNvPicPr>
            <a:picLocks noChangeAspect="1"/>
          </p:cNvPicPr>
          <p:nvPr userDrawn="1"/>
        </p:nvPicPr>
        <p:blipFill>
          <a:blip r:embed="rId2"/>
          <a:stretch>
            <a:fillRect/>
          </a:stretch>
        </p:blipFill>
        <p:spPr>
          <a:xfrm>
            <a:off x="326395" y="4874480"/>
            <a:ext cx="1189829" cy="951863"/>
          </a:xfrm>
          <a:prstGeom prst="rect">
            <a:avLst/>
          </a:prstGeom>
        </p:spPr>
      </p:pic>
      <p:sp>
        <p:nvSpPr>
          <p:cNvPr id="48" name="Oval 47"/>
          <p:cNvSpPr/>
          <p:nvPr userDrawn="1"/>
        </p:nvSpPr>
        <p:spPr>
          <a:xfrm>
            <a:off x="1825043" y="6101651"/>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9" name="Straight Connector 48"/>
          <p:cNvCxnSpPr/>
          <p:nvPr userDrawn="1"/>
        </p:nvCxnSpPr>
        <p:spPr>
          <a:xfrm flipH="1">
            <a:off x="0" y="6124669"/>
            <a:ext cx="1793872"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p:nvPr userDrawn="1"/>
        </p:nvCxnSpPr>
        <p:spPr>
          <a:xfrm flipH="1">
            <a:off x="1892734" y="6124511"/>
            <a:ext cx="9720781"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51" name="Oval 50"/>
          <p:cNvSpPr/>
          <p:nvPr userDrawn="1"/>
        </p:nvSpPr>
        <p:spPr>
          <a:xfrm flipH="1">
            <a:off x="11642081" y="6101651"/>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52" name="Oval 51"/>
          <p:cNvSpPr/>
          <p:nvPr userDrawn="1"/>
        </p:nvSpPr>
        <p:spPr>
          <a:xfrm flipH="1">
            <a:off x="11642081" y="347037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53" name="Straight Connector 52"/>
          <p:cNvCxnSpPr/>
          <p:nvPr userDrawn="1"/>
        </p:nvCxnSpPr>
        <p:spPr>
          <a:xfrm flipV="1">
            <a:off x="1849172" y="3552825"/>
            <a:ext cx="0" cy="2529959"/>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54" name="Arc 53"/>
          <p:cNvSpPr/>
          <p:nvPr userDrawn="1"/>
        </p:nvSpPr>
        <p:spPr>
          <a:xfrm rot="16200000">
            <a:off x="1847726" y="3495590"/>
            <a:ext cx="121764" cy="118872"/>
          </a:xfrm>
          <a:prstGeom prst="arc">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55" name="Straight Connector 54"/>
          <p:cNvCxnSpPr/>
          <p:nvPr userDrawn="1"/>
        </p:nvCxnSpPr>
        <p:spPr>
          <a:xfrm flipH="1">
            <a:off x="1899083" y="3494144"/>
            <a:ext cx="9714432"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7" name="Text Placeholder 4"/>
          <p:cNvSpPr>
            <a:spLocks noGrp="1"/>
          </p:cNvSpPr>
          <p:nvPr>
            <p:ph type="body" sz="quarter" idx="14" hasCustomPrompt="1"/>
          </p:nvPr>
        </p:nvSpPr>
        <p:spPr>
          <a:xfrm>
            <a:off x="2228478" y="3666744"/>
            <a:ext cx="9299448" cy="576072"/>
          </a:xfrm>
          <a:prstGeom prst="rect">
            <a:avLst/>
          </a:prstGeom>
        </p:spPr>
        <p:txBody>
          <a:bodyPr lIns="0" tIns="0" rIns="0" bIns="0">
            <a:normAutofit/>
          </a:bodyPr>
          <a:lstStyle>
            <a:lvl1pPr marL="0" indent="0" algn="l">
              <a:spcBef>
                <a:spcPts val="0"/>
              </a:spcBef>
              <a:buNone/>
              <a:defRPr sz="1800" b="1">
                <a:solidFill>
                  <a:schemeClr val="accent6">
                    <a:lumMod val="50000"/>
                  </a:schemeClr>
                </a:solidFill>
              </a:defRPr>
            </a:lvl1pPr>
          </a:lstStyle>
          <a:p>
            <a:pPr lvl="0"/>
            <a:r>
              <a:rPr lang="en-US" dirty="0"/>
              <a:t>Insert subtitle here (75 characters maximum)</a:t>
            </a:r>
          </a:p>
        </p:txBody>
      </p:sp>
    </p:spTree>
    <p:extLst>
      <p:ext uri="{BB962C8B-B14F-4D97-AF65-F5344CB8AC3E}">
        <p14:creationId xmlns:p14="http://schemas.microsoft.com/office/powerpoint/2010/main" val="3016674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ver 2 Decorativ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Text Placeholder 4"/>
          <p:cNvSpPr>
            <a:spLocks noGrp="1"/>
          </p:cNvSpPr>
          <p:nvPr>
            <p:ph type="body" sz="quarter" idx="10" hasCustomPrompt="1"/>
          </p:nvPr>
        </p:nvSpPr>
        <p:spPr>
          <a:xfrm>
            <a:off x="2228479" y="4617720"/>
            <a:ext cx="9295500" cy="575112"/>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Name of Presenter</a:t>
            </a:r>
          </a:p>
        </p:txBody>
      </p:sp>
      <p:sp>
        <p:nvSpPr>
          <p:cNvPr id="11" name="Text Placeholder 4"/>
          <p:cNvSpPr>
            <a:spLocks noGrp="1"/>
          </p:cNvSpPr>
          <p:nvPr>
            <p:ph type="body" sz="quarter" idx="11" hasCustomPrompt="1"/>
          </p:nvPr>
        </p:nvSpPr>
        <p:spPr>
          <a:xfrm>
            <a:off x="2228479" y="5199656"/>
            <a:ext cx="9295500" cy="390521"/>
          </a:xfrm>
          <a:prstGeom prst="rect">
            <a:avLst/>
          </a:prstGeom>
        </p:spPr>
        <p:txBody>
          <a:bodyPr lIns="0" tIns="0" rIns="0" bIns="0" anchor="b" anchorCtr="0">
            <a:normAutofit/>
          </a:bodyPr>
          <a:lstStyle>
            <a:lvl1pPr marL="0" indent="0" algn="l">
              <a:spcBef>
                <a:spcPts val="0"/>
              </a:spcBef>
              <a:buNone/>
              <a:defRPr sz="1800">
                <a:solidFill>
                  <a:schemeClr val="bg1"/>
                </a:solidFill>
              </a:defRPr>
            </a:lvl1pPr>
          </a:lstStyle>
          <a:p>
            <a:pPr lvl="0"/>
            <a:r>
              <a:rPr lang="en-US" dirty="0"/>
              <a:t>Event Name</a:t>
            </a:r>
          </a:p>
        </p:txBody>
      </p:sp>
      <p:sp>
        <p:nvSpPr>
          <p:cNvPr id="12" name="Text Placeholder 4"/>
          <p:cNvSpPr>
            <a:spLocks noGrp="1"/>
          </p:cNvSpPr>
          <p:nvPr>
            <p:ph type="body" sz="quarter" idx="12" hasCustomPrompt="1"/>
          </p:nvPr>
        </p:nvSpPr>
        <p:spPr>
          <a:xfrm>
            <a:off x="2228479" y="5602567"/>
            <a:ext cx="9299448" cy="40378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DD Month 2017</a:t>
            </a:r>
          </a:p>
        </p:txBody>
      </p:sp>
      <p:pic>
        <p:nvPicPr>
          <p:cNvPr id="9" name="Picture 8"/>
          <p:cNvPicPr>
            <a:picLocks noChangeAspect="1"/>
          </p:cNvPicPr>
          <p:nvPr userDrawn="1"/>
        </p:nvPicPr>
        <p:blipFill>
          <a:blip r:embed="rId3"/>
          <a:stretch>
            <a:fillRect/>
          </a:stretch>
        </p:blipFill>
        <p:spPr>
          <a:xfrm>
            <a:off x="326044" y="4878445"/>
            <a:ext cx="1193800" cy="952500"/>
          </a:xfrm>
          <a:prstGeom prst="rect">
            <a:avLst/>
          </a:prstGeom>
        </p:spPr>
      </p:pic>
      <p:sp>
        <p:nvSpPr>
          <p:cNvPr id="13" name="Oval 12"/>
          <p:cNvSpPr/>
          <p:nvPr userDrawn="1"/>
        </p:nvSpPr>
        <p:spPr>
          <a:xfrm>
            <a:off x="1825043" y="6101651"/>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14" name="Straight Connector 13"/>
          <p:cNvCxnSpPr/>
          <p:nvPr userDrawn="1"/>
        </p:nvCxnSpPr>
        <p:spPr>
          <a:xfrm flipH="1">
            <a:off x="0" y="6124669"/>
            <a:ext cx="1793872"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1892734" y="6124511"/>
            <a:ext cx="9720781"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6" name="Oval 15"/>
          <p:cNvSpPr/>
          <p:nvPr userDrawn="1"/>
        </p:nvSpPr>
        <p:spPr>
          <a:xfrm flipH="1">
            <a:off x="11642081" y="6101651"/>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17" name="Oval 16"/>
          <p:cNvSpPr/>
          <p:nvPr userDrawn="1"/>
        </p:nvSpPr>
        <p:spPr>
          <a:xfrm flipH="1">
            <a:off x="11642081" y="347037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18" name="Straight Connector 17"/>
          <p:cNvCxnSpPr/>
          <p:nvPr userDrawn="1"/>
        </p:nvCxnSpPr>
        <p:spPr>
          <a:xfrm flipV="1">
            <a:off x="1849172" y="3552825"/>
            <a:ext cx="0" cy="2529959"/>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9" name="Arc 18"/>
          <p:cNvSpPr/>
          <p:nvPr userDrawn="1"/>
        </p:nvSpPr>
        <p:spPr>
          <a:xfrm rot="16200000">
            <a:off x="1847726" y="3495590"/>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20" name="Straight Connector 19"/>
          <p:cNvCxnSpPr/>
          <p:nvPr userDrawn="1"/>
        </p:nvCxnSpPr>
        <p:spPr>
          <a:xfrm flipH="1">
            <a:off x="1899083" y="3494144"/>
            <a:ext cx="9714432"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3" name="Title 2"/>
          <p:cNvSpPr>
            <a:spLocks noGrp="1"/>
          </p:cNvSpPr>
          <p:nvPr>
            <p:ph type="title" hasCustomPrompt="1"/>
          </p:nvPr>
        </p:nvSpPr>
        <p:spPr>
          <a:xfrm>
            <a:off x="2228479" y="2020824"/>
            <a:ext cx="9295500" cy="1325563"/>
          </a:xfrm>
          <a:prstGeom prst="rect">
            <a:avLst/>
          </a:prstGeom>
        </p:spPr>
        <p:txBody>
          <a:bodyPr lIns="0" tIns="0" rIns="0" bIns="0" anchor="b" anchorCtr="0">
            <a:normAutofit/>
          </a:bodyPr>
          <a:lstStyle>
            <a:lvl1pPr algn="l">
              <a:spcBef>
                <a:spcPts val="0"/>
              </a:spcBef>
              <a:defRPr sz="3600" b="1">
                <a:solidFill>
                  <a:schemeClr val="bg1"/>
                </a:solidFill>
                <a:latin typeface="+mj-lt"/>
              </a:defRPr>
            </a:lvl1pPr>
          </a:lstStyle>
          <a:p>
            <a:r>
              <a:rPr lang="en-US" dirty="0"/>
              <a:t>Insert Title Here</a:t>
            </a:r>
            <a:br>
              <a:rPr lang="en-US" dirty="0"/>
            </a:br>
            <a:r>
              <a:rPr lang="en-US" dirty="0"/>
              <a:t>(75 characters maximum) </a:t>
            </a:r>
          </a:p>
        </p:txBody>
      </p:sp>
      <p:sp>
        <p:nvSpPr>
          <p:cNvPr id="21" name="Text Placeholder 4"/>
          <p:cNvSpPr>
            <a:spLocks noGrp="1"/>
          </p:cNvSpPr>
          <p:nvPr>
            <p:ph type="body" sz="quarter" idx="14" hasCustomPrompt="1"/>
          </p:nvPr>
        </p:nvSpPr>
        <p:spPr>
          <a:xfrm>
            <a:off x="2228478" y="3666744"/>
            <a:ext cx="9299448" cy="576072"/>
          </a:xfrm>
          <a:prstGeom prst="rect">
            <a:avLst/>
          </a:prstGeom>
        </p:spPr>
        <p:txBody>
          <a:bodyPr lIns="0" tIns="0" rIns="0" bIns="0">
            <a:normAutofit/>
          </a:bodyPr>
          <a:lstStyle>
            <a:lvl1pPr marL="0" indent="0" algn="l">
              <a:spcBef>
                <a:spcPts val="0"/>
              </a:spcBef>
              <a:buNone/>
              <a:defRPr sz="1800" b="1">
                <a:solidFill>
                  <a:schemeClr val="bg1"/>
                </a:solidFill>
              </a:defRPr>
            </a:lvl1pPr>
          </a:lstStyle>
          <a:p>
            <a:pPr lvl="0"/>
            <a:r>
              <a:rPr lang="en-US" dirty="0"/>
              <a:t>Insert subtitle here (75 characters maximum)</a:t>
            </a:r>
          </a:p>
        </p:txBody>
      </p:sp>
    </p:spTree>
    <p:extLst>
      <p:ext uri="{BB962C8B-B14F-4D97-AF65-F5344CB8AC3E}">
        <p14:creationId xmlns:p14="http://schemas.microsoft.com/office/powerpoint/2010/main" val="3620340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Background Slide">
    <p:spTree>
      <p:nvGrpSpPr>
        <p:cNvPr id="1" name=""/>
        <p:cNvGrpSpPr/>
        <p:nvPr/>
      </p:nvGrpSpPr>
      <p:grpSpPr>
        <a:xfrm>
          <a:off x="0" y="0"/>
          <a:ext cx="0" cy="0"/>
          <a:chOff x="0" y="0"/>
          <a:chExt cx="0" cy="0"/>
        </a:xfrm>
      </p:grpSpPr>
      <p:sp>
        <p:nvSpPr>
          <p:cNvPr id="2" name="Title 1"/>
          <p:cNvSpPr>
            <a:spLocks noGrp="1"/>
          </p:cNvSpPr>
          <p:nvPr>
            <p:ph type="title"/>
          </p:nvPr>
        </p:nvSpPr>
        <p:spPr>
          <a:xfrm>
            <a:off x="420624" y="46180"/>
            <a:ext cx="10847122" cy="450663"/>
          </a:xfrm>
          <a:prstGeom prst="rect">
            <a:avLst/>
          </a:prstGeom>
        </p:spPr>
        <p:txBody>
          <a:bodyPr lIns="91440" tIns="45720" rIns="9144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2147082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Full-Width Photo">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616645"/>
            <a:ext cx="12192000" cy="5696712"/>
          </a:xfrm>
          <a:prstGeom prst="rect">
            <a:avLst/>
          </a:prstGeom>
        </p:spPr>
        <p:txBody>
          <a:bodyPr/>
          <a:lstStyle>
            <a:lvl1pPr marL="0" indent="0">
              <a:buFontTx/>
              <a:buNone/>
              <a:defRPr/>
            </a:lvl1pPr>
          </a:lstStyle>
          <a:p>
            <a:r>
              <a:rPr lang="en-US"/>
              <a:t>Drag picture to placeholder or click icon to add</a:t>
            </a:r>
            <a:endParaRPr lang="en-US" dirty="0"/>
          </a:p>
        </p:txBody>
      </p:sp>
      <p:sp>
        <p:nvSpPr>
          <p:cNvPr id="35" name="Title 19"/>
          <p:cNvSpPr>
            <a:spLocks noGrp="1"/>
          </p:cNvSpPr>
          <p:nvPr>
            <p:ph type="title" hasCustomPrompt="1"/>
          </p:nvPr>
        </p:nvSpPr>
        <p:spPr>
          <a:xfrm>
            <a:off x="420624" y="48278"/>
            <a:ext cx="10847121" cy="434888"/>
          </a:xfrm>
          <a:prstGeom prst="rect">
            <a:avLst/>
          </a:prstGeom>
        </p:spPr>
        <p:txBody>
          <a:bodyPr lIns="91440" tIns="45720" rIns="91440" bIns="45720"/>
          <a:lstStyle>
            <a:lvl1pPr>
              <a:defRPr lang="en-US" dirty="0">
                <a:latin typeface="+mj-lt"/>
              </a:defRPr>
            </a:lvl1pPr>
          </a:lstStyle>
          <a:p>
            <a:pPr lvl="0"/>
            <a:r>
              <a:rPr lang="en-US" dirty="0"/>
              <a:t>Click to edit title</a:t>
            </a:r>
          </a:p>
        </p:txBody>
      </p:sp>
      <p:cxnSp>
        <p:nvCxnSpPr>
          <p:cNvPr id="22" name="Straight Connector 21"/>
          <p:cNvCxnSpPr/>
          <p:nvPr userDrawn="1"/>
        </p:nvCxnSpPr>
        <p:spPr>
          <a:xfrm flipH="1">
            <a:off x="0" y="608083"/>
            <a:ext cx="12192000" cy="0"/>
          </a:xfrm>
          <a:prstGeom prst="line">
            <a:avLst/>
          </a:prstGeom>
          <a:ln w="1905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userDrawn="1"/>
        </p:nvCxnSpPr>
        <p:spPr>
          <a:xfrm flipH="1">
            <a:off x="0" y="6320547"/>
            <a:ext cx="12192000" cy="0"/>
          </a:xfrm>
          <a:prstGeom prst="line">
            <a:avLst/>
          </a:prstGeom>
          <a:ln w="1905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8" name="Picture 7"/>
          <p:cNvPicPr>
            <a:picLocks noChangeAspect="1"/>
          </p:cNvPicPr>
          <p:nvPr userDrawn="1"/>
        </p:nvPicPr>
        <p:blipFill>
          <a:blip r:embed="rId2"/>
          <a:stretch>
            <a:fillRect/>
          </a:stretch>
        </p:blipFill>
        <p:spPr>
          <a:xfrm>
            <a:off x="365760" y="6464808"/>
            <a:ext cx="390801" cy="312641"/>
          </a:xfrm>
          <a:prstGeom prst="rect">
            <a:avLst/>
          </a:prstGeom>
        </p:spPr>
      </p:pic>
      <p:sp>
        <p:nvSpPr>
          <p:cNvPr id="9"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277628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Blank (No Header/Footer)">
    <p:spTree>
      <p:nvGrpSpPr>
        <p:cNvPr id="1" name=""/>
        <p:cNvGrpSpPr/>
        <p:nvPr/>
      </p:nvGrpSpPr>
      <p:grpSpPr>
        <a:xfrm>
          <a:off x="0" y="0"/>
          <a:ext cx="0" cy="0"/>
          <a:chOff x="0" y="0"/>
          <a:chExt cx="0" cy="0"/>
        </a:xfrm>
      </p:grpSpPr>
      <p:sp>
        <p:nvSpPr>
          <p:cNvPr id="35" name="Title 19"/>
          <p:cNvSpPr>
            <a:spLocks noGrp="1"/>
          </p:cNvSpPr>
          <p:nvPr>
            <p:ph type="title" hasCustomPrompt="1"/>
          </p:nvPr>
        </p:nvSpPr>
        <p:spPr>
          <a:xfrm>
            <a:off x="420624" y="48278"/>
            <a:ext cx="10847121" cy="434888"/>
          </a:xfrm>
          <a:prstGeom prst="rect">
            <a:avLst/>
          </a:prstGeom>
        </p:spPr>
        <p:txBody>
          <a:bodyPr lIns="91440" tIns="45720" rIns="91440" bIns="45720"/>
          <a:lstStyle>
            <a:lvl1pPr>
              <a:defRPr lang="en-US" dirty="0">
                <a:latin typeface="+mj-lt"/>
              </a:defRPr>
            </a:lvl1pPr>
          </a:lstStyle>
          <a:p>
            <a:pPr lvl="0"/>
            <a:r>
              <a:rPr lang="en-US" dirty="0"/>
              <a:t>Click to edit title</a:t>
            </a:r>
          </a:p>
        </p:txBody>
      </p:sp>
      <p:pic>
        <p:nvPicPr>
          <p:cNvPr id="8" name="Picture 7"/>
          <p:cNvPicPr>
            <a:picLocks noChangeAspect="1"/>
          </p:cNvPicPr>
          <p:nvPr userDrawn="1"/>
        </p:nvPicPr>
        <p:blipFill>
          <a:blip r:embed="rId2"/>
          <a:stretch>
            <a:fillRect/>
          </a:stretch>
        </p:blipFill>
        <p:spPr>
          <a:xfrm>
            <a:off x="365760" y="6464808"/>
            <a:ext cx="390801" cy="312641"/>
          </a:xfrm>
          <a:prstGeom prst="rect">
            <a:avLst/>
          </a:prstGeom>
        </p:spPr>
      </p:pic>
      <p:sp>
        <p:nvSpPr>
          <p:cNvPr id="9"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4058077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half page image">
    <p:spTree>
      <p:nvGrpSpPr>
        <p:cNvPr id="1" name=""/>
        <p:cNvGrpSpPr/>
        <p:nvPr/>
      </p:nvGrpSpPr>
      <p:grpSpPr>
        <a:xfrm>
          <a:off x="0" y="0"/>
          <a:ext cx="0" cy="0"/>
          <a:chOff x="0" y="0"/>
          <a:chExt cx="0" cy="0"/>
        </a:xfrm>
      </p:grpSpPr>
      <p:sp>
        <p:nvSpPr>
          <p:cNvPr id="4" name="Rectangle 3"/>
          <p:cNvSpPr/>
          <p:nvPr userDrawn="1"/>
        </p:nvSpPr>
        <p:spPr>
          <a:xfrm>
            <a:off x="0" y="6329943"/>
            <a:ext cx="12192000" cy="52806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22" name="Straight Connector 21"/>
          <p:cNvCxnSpPr/>
          <p:nvPr userDrawn="1"/>
        </p:nvCxnSpPr>
        <p:spPr>
          <a:xfrm flipH="1">
            <a:off x="0" y="608083"/>
            <a:ext cx="12192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Picture Placeholder 2"/>
          <p:cNvSpPr>
            <a:spLocks noGrp="1"/>
          </p:cNvSpPr>
          <p:nvPr>
            <p:ph type="pic" sz="quarter" idx="10"/>
          </p:nvPr>
        </p:nvSpPr>
        <p:spPr>
          <a:xfrm>
            <a:off x="8965" y="614512"/>
            <a:ext cx="4655184" cy="5696712"/>
          </a:xfrm>
          <a:prstGeom prst="rect">
            <a:avLst/>
          </a:prstGeom>
        </p:spPr>
        <p:txBody>
          <a:bodyPr/>
          <a:lstStyle>
            <a:lvl1pPr marL="0" indent="0">
              <a:buFont typeface="Arial" panose="020B0604020202020204" pitchFamily="34" charset="0"/>
              <a:buNone/>
              <a:defRPr/>
            </a:lvl1pPr>
          </a:lstStyle>
          <a:p>
            <a:r>
              <a:rPr lang="en-US"/>
              <a:t>Drag picture to placeholder or click icon to add</a:t>
            </a:r>
            <a:endParaRPr lang="en-US" dirty="0"/>
          </a:p>
        </p:txBody>
      </p:sp>
      <p:pic>
        <p:nvPicPr>
          <p:cNvPr id="9" name="Picture 8"/>
          <p:cNvPicPr>
            <a:picLocks noChangeAspect="1"/>
          </p:cNvPicPr>
          <p:nvPr userDrawn="1"/>
        </p:nvPicPr>
        <p:blipFill>
          <a:blip r:embed="rId2"/>
          <a:stretch>
            <a:fillRect/>
          </a:stretch>
        </p:blipFill>
        <p:spPr>
          <a:xfrm>
            <a:off x="365760" y="6464808"/>
            <a:ext cx="390801" cy="312641"/>
          </a:xfrm>
          <a:prstGeom prst="rect">
            <a:avLst/>
          </a:prstGeom>
        </p:spPr>
      </p:pic>
      <p:sp>
        <p:nvSpPr>
          <p:cNvPr id="12" name="Title 19"/>
          <p:cNvSpPr>
            <a:spLocks noGrp="1"/>
          </p:cNvSpPr>
          <p:nvPr>
            <p:ph type="title" hasCustomPrompt="1"/>
          </p:nvPr>
        </p:nvSpPr>
        <p:spPr>
          <a:xfrm>
            <a:off x="420624" y="48278"/>
            <a:ext cx="10847121" cy="434888"/>
          </a:xfrm>
          <a:prstGeom prst="rect">
            <a:avLst/>
          </a:prstGeom>
        </p:spPr>
        <p:txBody>
          <a:bodyPr lIns="91440" tIns="45720" rIns="91440" bIns="45720"/>
          <a:lstStyle>
            <a:lvl1pPr>
              <a:defRPr lang="en-US" dirty="0">
                <a:latin typeface="+mj-lt"/>
              </a:defRPr>
            </a:lvl1pPr>
          </a:lstStyle>
          <a:p>
            <a:pPr lvl="0"/>
            <a:r>
              <a:rPr lang="en-US" dirty="0"/>
              <a:t>Click to edit title</a:t>
            </a:r>
          </a:p>
        </p:txBody>
      </p:sp>
      <p:cxnSp>
        <p:nvCxnSpPr>
          <p:cNvPr id="23" name="Straight Connector 22"/>
          <p:cNvCxnSpPr/>
          <p:nvPr userDrawn="1"/>
        </p:nvCxnSpPr>
        <p:spPr>
          <a:xfrm flipH="1">
            <a:off x="0" y="6320547"/>
            <a:ext cx="12192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0"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1554304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lternate Background 1">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a:srcRect t="10075" b="8780"/>
          <a:stretch/>
        </p:blipFill>
        <p:spPr>
          <a:xfrm>
            <a:off x="0" y="683491"/>
            <a:ext cx="12192000" cy="5564909"/>
          </a:xfrm>
          <a:prstGeom prst="rect">
            <a:avLst/>
          </a:prstGeom>
        </p:spPr>
      </p:pic>
      <p:sp>
        <p:nvSpPr>
          <p:cNvPr id="15" name="Rectangle 14"/>
          <p:cNvSpPr/>
          <p:nvPr userDrawn="1"/>
        </p:nvSpPr>
        <p:spPr>
          <a:xfrm>
            <a:off x="0" y="790814"/>
            <a:ext cx="12192000" cy="5346700"/>
          </a:xfrm>
          <a:prstGeom prst="rect">
            <a:avLst/>
          </a:prstGeom>
          <a:gradFill>
            <a:gsLst>
              <a:gs pos="0">
                <a:schemeClr val="bg1">
                  <a:alpha val="75000"/>
                </a:schemeClr>
              </a:gs>
              <a:gs pos="69000">
                <a:schemeClr val="tx2">
                  <a:lumMod val="20000"/>
                  <a:lumOff val="80000"/>
                  <a:alpha val="62000"/>
                </a:schemeClr>
              </a:gs>
              <a:gs pos="24000">
                <a:schemeClr val="tx2">
                  <a:lumMod val="20000"/>
                  <a:lumOff val="80000"/>
                  <a:alpha val="45000"/>
                </a:schemeClr>
              </a:gs>
              <a:gs pos="100000">
                <a:schemeClr val="bg1"/>
              </a:gs>
            </a:gsLst>
            <a:lin ang="5400000" scaled="1"/>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3" name="Title 19"/>
          <p:cNvSpPr>
            <a:spLocks noGrp="1"/>
          </p:cNvSpPr>
          <p:nvPr userDrawn="1">
            <p:ph type="title" hasCustomPrompt="1"/>
          </p:nvPr>
        </p:nvSpPr>
        <p:spPr>
          <a:xfrm>
            <a:off x="420624" y="48278"/>
            <a:ext cx="10847121" cy="434888"/>
          </a:xfrm>
          <a:prstGeom prst="rect">
            <a:avLst/>
          </a:prstGeom>
        </p:spPr>
        <p:txBody>
          <a:bodyPr lIns="91440" tIns="45720" rIns="91440" bIns="45720"/>
          <a:lstStyle>
            <a:lvl1pPr>
              <a:defRPr lang="en-US" dirty="0">
                <a:latin typeface="+mj-lt"/>
              </a:defRPr>
            </a:lvl1pPr>
          </a:lstStyle>
          <a:p>
            <a:pPr lvl="0"/>
            <a:r>
              <a:rPr lang="en-US" dirty="0"/>
              <a:t>Click to edit title</a:t>
            </a:r>
          </a:p>
        </p:txBody>
      </p:sp>
    </p:spTree>
    <p:extLst>
      <p:ext uri="{BB962C8B-B14F-4D97-AF65-F5344CB8AC3E}">
        <p14:creationId xmlns:p14="http://schemas.microsoft.com/office/powerpoint/2010/main" val="1305372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lternate Background 2">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a:srcRect t="8972" b="7826"/>
          <a:stretch/>
        </p:blipFill>
        <p:spPr>
          <a:xfrm>
            <a:off x="0" y="654425"/>
            <a:ext cx="12192000" cy="5620869"/>
          </a:xfrm>
          <a:prstGeom prst="rect">
            <a:avLst/>
          </a:prstGeom>
        </p:spPr>
      </p:pic>
      <p:sp>
        <p:nvSpPr>
          <p:cNvPr id="28" name="Title 19"/>
          <p:cNvSpPr>
            <a:spLocks noGrp="1"/>
          </p:cNvSpPr>
          <p:nvPr>
            <p:ph type="title" hasCustomPrompt="1"/>
          </p:nvPr>
        </p:nvSpPr>
        <p:spPr>
          <a:xfrm>
            <a:off x="420624" y="48278"/>
            <a:ext cx="10847121" cy="434888"/>
          </a:xfrm>
          <a:prstGeom prst="rect">
            <a:avLst/>
          </a:prstGeom>
        </p:spPr>
        <p:txBody>
          <a:bodyPr lIns="91440" tIns="45720" rIns="91440" bIns="45720"/>
          <a:lstStyle>
            <a:lvl1pPr>
              <a:defRPr lang="en-US" dirty="0">
                <a:latin typeface="+mj-lt"/>
              </a:defRPr>
            </a:lvl1pPr>
          </a:lstStyle>
          <a:p>
            <a:pPr lvl="0"/>
            <a:r>
              <a:rPr lang="en-US" dirty="0"/>
              <a:t>Click to edit title</a:t>
            </a:r>
          </a:p>
        </p:txBody>
      </p:sp>
    </p:spTree>
    <p:extLst>
      <p:ext uri="{BB962C8B-B14F-4D97-AF65-F5344CB8AC3E}">
        <p14:creationId xmlns:p14="http://schemas.microsoft.com/office/powerpoint/2010/main" val="7169717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Alternate Background 3">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stretch>
            <a:fillRect/>
          </a:stretch>
        </p:blipFill>
        <p:spPr>
          <a:xfrm>
            <a:off x="0" y="613037"/>
            <a:ext cx="12192000" cy="5696861"/>
          </a:xfrm>
          <a:prstGeom prst="rect">
            <a:avLst/>
          </a:prstGeom>
        </p:spPr>
      </p:pic>
      <p:cxnSp>
        <p:nvCxnSpPr>
          <p:cNvPr id="22" name="Straight Connector 21"/>
          <p:cNvCxnSpPr/>
          <p:nvPr userDrawn="1"/>
        </p:nvCxnSpPr>
        <p:spPr>
          <a:xfrm flipH="1">
            <a:off x="0" y="608083"/>
            <a:ext cx="12192000" cy="0"/>
          </a:xfrm>
          <a:prstGeom prst="line">
            <a:avLst/>
          </a:prstGeom>
          <a:ln w="1905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userDrawn="1"/>
        </p:nvCxnSpPr>
        <p:spPr>
          <a:xfrm flipH="1">
            <a:off x="0" y="6320547"/>
            <a:ext cx="12192000" cy="0"/>
          </a:xfrm>
          <a:prstGeom prst="line">
            <a:avLst/>
          </a:prstGeom>
          <a:ln w="1905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0" name="Title 19"/>
          <p:cNvSpPr>
            <a:spLocks noGrp="1"/>
          </p:cNvSpPr>
          <p:nvPr>
            <p:ph type="title" hasCustomPrompt="1"/>
          </p:nvPr>
        </p:nvSpPr>
        <p:spPr>
          <a:xfrm>
            <a:off x="420624" y="48278"/>
            <a:ext cx="10208224" cy="434888"/>
          </a:xfrm>
          <a:prstGeom prst="rect">
            <a:avLst/>
          </a:prstGeom>
        </p:spPr>
        <p:txBody>
          <a:bodyPr lIns="91440" tIns="45720" rIns="91440" bIns="45720"/>
          <a:lstStyle>
            <a:lvl1pPr>
              <a:defRPr lang="en-US" dirty="0">
                <a:latin typeface="+mj-lt"/>
              </a:defRPr>
            </a:lvl1pPr>
          </a:lstStyle>
          <a:p>
            <a:pPr lvl="0"/>
            <a:r>
              <a:rPr lang="en-US" dirty="0"/>
              <a:t>Click to edit title</a:t>
            </a:r>
          </a:p>
        </p:txBody>
      </p:sp>
      <p:sp>
        <p:nvSpPr>
          <p:cNvPr id="9"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pic>
        <p:nvPicPr>
          <p:cNvPr id="11" name="Picture 10"/>
          <p:cNvPicPr>
            <a:picLocks noChangeAspect="1"/>
          </p:cNvPicPr>
          <p:nvPr userDrawn="1"/>
        </p:nvPicPr>
        <p:blipFill>
          <a:blip r:embed="rId3"/>
          <a:stretch>
            <a:fillRect/>
          </a:stretch>
        </p:blipFill>
        <p:spPr>
          <a:xfrm>
            <a:off x="365760" y="6464808"/>
            <a:ext cx="390801" cy="312641"/>
          </a:xfrm>
          <a:prstGeom prst="rect">
            <a:avLst/>
          </a:prstGeom>
        </p:spPr>
      </p:pic>
    </p:spTree>
    <p:extLst>
      <p:ext uri="{BB962C8B-B14F-4D97-AF65-F5344CB8AC3E}">
        <p14:creationId xmlns:p14="http://schemas.microsoft.com/office/powerpoint/2010/main" val="24040706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Agenda 1.1">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stretch>
            <a:fillRect/>
          </a:stretch>
        </p:blipFill>
        <p:spPr>
          <a:xfrm>
            <a:off x="0" y="-1"/>
            <a:ext cx="12192002" cy="6858000"/>
          </a:xfrm>
          <a:prstGeom prst="rect">
            <a:avLst/>
          </a:prstGeom>
        </p:spPr>
      </p:pic>
      <p:sp>
        <p:nvSpPr>
          <p:cNvPr id="2" name="Title 1"/>
          <p:cNvSpPr>
            <a:spLocks noGrp="1"/>
          </p:cNvSpPr>
          <p:nvPr>
            <p:ph type="title" hasCustomPrompt="1"/>
          </p:nvPr>
        </p:nvSpPr>
        <p:spPr>
          <a:xfrm>
            <a:off x="779917" y="824754"/>
            <a:ext cx="10576000" cy="1768314"/>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5760" y="6464808"/>
            <a:ext cx="365760" cy="291830"/>
          </a:xfrm>
          <a:prstGeom prst="rect">
            <a:avLst/>
          </a:prstGeom>
        </p:spPr>
      </p:pic>
      <p:sp>
        <p:nvSpPr>
          <p:cNvPr id="24" name="Slide Number Placeholder 5"/>
          <p:cNvSpPr txBox="1">
            <a:spLocks/>
          </p:cNvSpPr>
          <p:nvPr userDrawn="1"/>
        </p:nvSpPr>
        <p:spPr>
          <a:xfrm>
            <a:off x="1149013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0" name="Oval 29"/>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6" name="Straight Connector 35"/>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9" name="Oval 38"/>
          <p:cNvSpPr/>
          <p:nvPr userDrawn="1"/>
        </p:nvSpPr>
        <p:spPr>
          <a:xfrm flipH="1">
            <a:off x="11619649"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0" name="Straight Connector 39"/>
          <p:cNvCxnSpPr>
            <a:endCxn id="41" idx="0"/>
          </p:cNvCxnSpPr>
          <p:nvPr userDrawn="1"/>
        </p:nvCxnSpPr>
        <p:spPr>
          <a:xfrm flipV="1">
            <a:off x="55779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1" name="Arc 40"/>
          <p:cNvSpPr/>
          <p:nvPr userDrawn="1"/>
        </p:nvSpPr>
        <p:spPr>
          <a:xfrm rot="16200000">
            <a:off x="556353" y="2674974"/>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42" name="Straight Connector 41"/>
          <p:cNvCxnSpPr/>
          <p:nvPr userDrawn="1"/>
        </p:nvCxnSpPr>
        <p:spPr>
          <a:xfrm flipH="1">
            <a:off x="616655" y="2673528"/>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3" name="Text Placeholder 3"/>
          <p:cNvSpPr>
            <a:spLocks noGrp="1"/>
          </p:cNvSpPr>
          <p:nvPr>
            <p:ph type="body" sz="quarter" idx="11" hasCustomPrompt="1"/>
          </p:nvPr>
        </p:nvSpPr>
        <p:spPr>
          <a:xfrm>
            <a:off x="800099" y="2765533"/>
            <a:ext cx="10543117" cy="927926"/>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
        <p:nvSpPr>
          <p:cNvPr id="48" name="Oval 47"/>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0830832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Agenda 1.2">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a:stretch>
            <a:fillRect/>
          </a:stretch>
        </p:blipFill>
        <p:spPr>
          <a:xfrm>
            <a:off x="0" y="0"/>
            <a:ext cx="12216385" cy="6858000"/>
          </a:xfrm>
          <a:prstGeom prst="rect">
            <a:avLst/>
          </a:prstGeom>
        </p:spPr>
      </p:pic>
      <p:pic>
        <p:nvPicPr>
          <p:cNvPr id="28" name="Picture 2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4808"/>
            <a:ext cx="365760" cy="291830"/>
          </a:xfrm>
          <a:prstGeom prst="rect">
            <a:avLst/>
          </a:prstGeom>
        </p:spPr>
      </p:pic>
      <p:sp>
        <p:nvSpPr>
          <p:cNvPr id="24" name="Slide Number Placeholder 5"/>
          <p:cNvSpPr txBox="1">
            <a:spLocks/>
          </p:cNvSpPr>
          <p:nvPr userDrawn="1"/>
        </p:nvSpPr>
        <p:spPr>
          <a:xfrm>
            <a:off x="1149013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6" name="Title 1"/>
          <p:cNvSpPr>
            <a:spLocks noGrp="1"/>
          </p:cNvSpPr>
          <p:nvPr>
            <p:ph type="title" hasCustomPrompt="1"/>
          </p:nvPr>
        </p:nvSpPr>
        <p:spPr>
          <a:xfrm>
            <a:off x="779917" y="824754"/>
            <a:ext cx="10576000" cy="1768314"/>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cxnSp>
        <p:nvCxnSpPr>
          <p:cNvPr id="29" name="Straight Connector 28"/>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endCxn id="39" idx="0"/>
          </p:cNvCxnSpPr>
          <p:nvPr userDrawn="1"/>
        </p:nvCxnSpPr>
        <p:spPr>
          <a:xfrm flipV="1">
            <a:off x="55779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9" name="Arc 38"/>
          <p:cNvSpPr/>
          <p:nvPr userDrawn="1"/>
        </p:nvSpPr>
        <p:spPr>
          <a:xfrm rot="16200000">
            <a:off x="556353" y="2674974"/>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40" name="Straight Connector 39"/>
          <p:cNvCxnSpPr/>
          <p:nvPr userDrawn="1"/>
        </p:nvCxnSpPr>
        <p:spPr>
          <a:xfrm flipH="1">
            <a:off x="616655" y="2673528"/>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1" name="Text Placeholder 3"/>
          <p:cNvSpPr>
            <a:spLocks noGrp="1"/>
          </p:cNvSpPr>
          <p:nvPr>
            <p:ph type="body" sz="quarter" idx="11" hasCustomPrompt="1"/>
          </p:nvPr>
        </p:nvSpPr>
        <p:spPr>
          <a:xfrm>
            <a:off x="800099" y="2765533"/>
            <a:ext cx="10543117" cy="927926"/>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
        <p:nvSpPr>
          <p:cNvPr id="16" name="Oval 15"/>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7" name="Oval 16"/>
          <p:cNvSpPr/>
          <p:nvPr userDrawn="1"/>
        </p:nvSpPr>
        <p:spPr>
          <a:xfrm flipH="1">
            <a:off x="11619649"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18" name="Oval 17"/>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9486993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Agenda 1.3">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a:stretch>
            <a:fillRect/>
          </a:stretch>
        </p:blipFill>
        <p:spPr>
          <a:xfrm>
            <a:off x="0" y="0"/>
            <a:ext cx="12192000" cy="6857999"/>
          </a:xfrm>
          <a:prstGeom prst="rect">
            <a:avLst/>
          </a:prstGeom>
        </p:spPr>
      </p:pic>
      <p:cxnSp>
        <p:nvCxnSpPr>
          <p:cNvPr id="32" name="Straight Connector 31"/>
          <p:cNvCxnSpPr/>
          <p:nvPr userDrawn="1"/>
        </p:nvCxnSpPr>
        <p:spPr>
          <a:xfrm flipH="1">
            <a:off x="3230" y="6320547"/>
            <a:ext cx="49571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4" name="Picture 23"/>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4808"/>
            <a:ext cx="365760" cy="291830"/>
          </a:xfrm>
          <a:prstGeom prst="rect">
            <a:avLst/>
          </a:prstGeom>
        </p:spPr>
      </p:pic>
      <p:sp>
        <p:nvSpPr>
          <p:cNvPr id="26" name="Slide Number Placeholder 5"/>
          <p:cNvSpPr txBox="1">
            <a:spLocks/>
          </p:cNvSpPr>
          <p:nvPr userDrawn="1"/>
        </p:nvSpPr>
        <p:spPr>
          <a:xfrm>
            <a:off x="1149774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7" name="Title 1"/>
          <p:cNvSpPr>
            <a:spLocks noGrp="1"/>
          </p:cNvSpPr>
          <p:nvPr>
            <p:ph type="title" hasCustomPrompt="1"/>
          </p:nvPr>
        </p:nvSpPr>
        <p:spPr>
          <a:xfrm>
            <a:off x="779917" y="824754"/>
            <a:ext cx="10576000" cy="1768314"/>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cxnSp>
        <p:nvCxnSpPr>
          <p:cNvPr id="29" name="Straight Connector 28"/>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endCxn id="39" idx="0"/>
          </p:cNvCxnSpPr>
          <p:nvPr userDrawn="1"/>
        </p:nvCxnSpPr>
        <p:spPr>
          <a:xfrm flipV="1">
            <a:off x="55779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9" name="Arc 38"/>
          <p:cNvSpPr/>
          <p:nvPr userDrawn="1"/>
        </p:nvSpPr>
        <p:spPr>
          <a:xfrm rot="16200000">
            <a:off x="556353" y="2674974"/>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40" name="Straight Connector 39"/>
          <p:cNvCxnSpPr/>
          <p:nvPr userDrawn="1"/>
        </p:nvCxnSpPr>
        <p:spPr>
          <a:xfrm flipH="1">
            <a:off x="616655" y="2673528"/>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1" name="Text Placeholder 3"/>
          <p:cNvSpPr>
            <a:spLocks noGrp="1"/>
          </p:cNvSpPr>
          <p:nvPr>
            <p:ph type="body" sz="quarter" idx="11" hasCustomPrompt="1"/>
          </p:nvPr>
        </p:nvSpPr>
        <p:spPr>
          <a:xfrm>
            <a:off x="800099" y="2765533"/>
            <a:ext cx="10543117" cy="927926"/>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
        <p:nvSpPr>
          <p:cNvPr id="18" name="Oval 17"/>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9" name="Oval 18"/>
          <p:cNvSpPr/>
          <p:nvPr userDrawn="1"/>
        </p:nvSpPr>
        <p:spPr>
          <a:xfrm flipH="1">
            <a:off x="11619649"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20" name="Oval 19"/>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4757735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Agenda 1.4">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a:stretch>
            <a:fillRect/>
          </a:stretch>
        </p:blipFill>
        <p:spPr>
          <a:xfrm>
            <a:off x="0" y="0"/>
            <a:ext cx="12192000" cy="6857999"/>
          </a:xfrm>
          <a:prstGeom prst="rect">
            <a:avLst/>
          </a:prstGeom>
        </p:spPr>
      </p:pic>
      <p:pic>
        <p:nvPicPr>
          <p:cNvPr id="24" name="Picture 23"/>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5760" y="6464808"/>
            <a:ext cx="365760" cy="291830"/>
          </a:xfrm>
          <a:prstGeom prst="rect">
            <a:avLst/>
          </a:prstGeom>
        </p:spPr>
      </p:pic>
      <p:sp>
        <p:nvSpPr>
          <p:cNvPr id="26" name="Slide Number Placeholder 5"/>
          <p:cNvSpPr txBox="1">
            <a:spLocks/>
          </p:cNvSpPr>
          <p:nvPr userDrawn="1"/>
        </p:nvSpPr>
        <p:spPr>
          <a:xfrm>
            <a:off x="1149774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7" name="Title 1"/>
          <p:cNvSpPr>
            <a:spLocks noGrp="1"/>
          </p:cNvSpPr>
          <p:nvPr>
            <p:ph type="title" hasCustomPrompt="1"/>
          </p:nvPr>
        </p:nvSpPr>
        <p:spPr>
          <a:xfrm>
            <a:off x="779917" y="824754"/>
            <a:ext cx="10576000" cy="1768314"/>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cxnSp>
        <p:nvCxnSpPr>
          <p:cNvPr id="29" name="Straight Connector 28"/>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endCxn id="39" idx="0"/>
          </p:cNvCxnSpPr>
          <p:nvPr userDrawn="1"/>
        </p:nvCxnSpPr>
        <p:spPr>
          <a:xfrm flipV="1">
            <a:off x="55779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9" name="Arc 38"/>
          <p:cNvSpPr/>
          <p:nvPr userDrawn="1"/>
        </p:nvSpPr>
        <p:spPr>
          <a:xfrm rot="16200000">
            <a:off x="556353" y="2674974"/>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40" name="Straight Connector 39"/>
          <p:cNvCxnSpPr/>
          <p:nvPr userDrawn="1"/>
        </p:nvCxnSpPr>
        <p:spPr>
          <a:xfrm flipH="1">
            <a:off x="616655" y="2673528"/>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1" name="Text Placeholder 3"/>
          <p:cNvSpPr>
            <a:spLocks noGrp="1"/>
          </p:cNvSpPr>
          <p:nvPr>
            <p:ph type="body" sz="quarter" idx="11" hasCustomPrompt="1"/>
          </p:nvPr>
        </p:nvSpPr>
        <p:spPr>
          <a:xfrm>
            <a:off x="800099" y="2765533"/>
            <a:ext cx="10543117" cy="927926"/>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
        <p:nvSpPr>
          <p:cNvPr id="16" name="Oval 15"/>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7" name="Oval 16"/>
          <p:cNvSpPr/>
          <p:nvPr userDrawn="1"/>
        </p:nvSpPr>
        <p:spPr>
          <a:xfrm flipH="1">
            <a:off x="11619649"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18" name="Oval 17"/>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4334170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Agenda 1.5">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a:stretch>
            <a:fillRect/>
          </a:stretch>
        </p:blipFill>
        <p:spPr>
          <a:xfrm>
            <a:off x="0" y="0"/>
            <a:ext cx="12192000" cy="6857999"/>
          </a:xfrm>
          <a:prstGeom prst="rect">
            <a:avLst/>
          </a:prstGeom>
        </p:spPr>
      </p:pic>
      <p:pic>
        <p:nvPicPr>
          <p:cNvPr id="24" name="Picture 23"/>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4808"/>
            <a:ext cx="365760" cy="291830"/>
          </a:xfrm>
          <a:prstGeom prst="rect">
            <a:avLst/>
          </a:prstGeom>
        </p:spPr>
      </p:pic>
      <p:sp>
        <p:nvSpPr>
          <p:cNvPr id="26" name="Slide Number Placeholder 5"/>
          <p:cNvSpPr txBox="1">
            <a:spLocks/>
          </p:cNvSpPr>
          <p:nvPr userDrawn="1"/>
        </p:nvSpPr>
        <p:spPr>
          <a:xfrm>
            <a:off x="1149774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7" name="Title 1"/>
          <p:cNvSpPr>
            <a:spLocks noGrp="1"/>
          </p:cNvSpPr>
          <p:nvPr>
            <p:ph type="title" hasCustomPrompt="1"/>
          </p:nvPr>
        </p:nvSpPr>
        <p:spPr>
          <a:xfrm>
            <a:off x="779917" y="824754"/>
            <a:ext cx="10576000" cy="1768314"/>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cxnSp>
        <p:nvCxnSpPr>
          <p:cNvPr id="29" name="Straight Connector 28"/>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endCxn id="39" idx="0"/>
          </p:cNvCxnSpPr>
          <p:nvPr userDrawn="1"/>
        </p:nvCxnSpPr>
        <p:spPr>
          <a:xfrm flipV="1">
            <a:off x="55779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9" name="Arc 38"/>
          <p:cNvSpPr/>
          <p:nvPr userDrawn="1"/>
        </p:nvSpPr>
        <p:spPr>
          <a:xfrm rot="16200000">
            <a:off x="556353" y="2674974"/>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40" name="Straight Connector 39"/>
          <p:cNvCxnSpPr/>
          <p:nvPr userDrawn="1"/>
        </p:nvCxnSpPr>
        <p:spPr>
          <a:xfrm flipH="1">
            <a:off x="616655" y="2673528"/>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1" name="Text Placeholder 3"/>
          <p:cNvSpPr>
            <a:spLocks noGrp="1"/>
          </p:cNvSpPr>
          <p:nvPr>
            <p:ph type="body" sz="quarter" idx="11" hasCustomPrompt="1"/>
          </p:nvPr>
        </p:nvSpPr>
        <p:spPr>
          <a:xfrm>
            <a:off x="800099" y="2765533"/>
            <a:ext cx="10543117" cy="927926"/>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
        <p:nvSpPr>
          <p:cNvPr id="16" name="Oval 15"/>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7" name="Oval 16"/>
          <p:cNvSpPr/>
          <p:nvPr userDrawn="1"/>
        </p:nvSpPr>
        <p:spPr>
          <a:xfrm flipH="1">
            <a:off x="11619649"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18" name="Oval 17"/>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585994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Agenda 1.6">
    <p:spTree>
      <p:nvGrpSpPr>
        <p:cNvPr id="1" name=""/>
        <p:cNvGrpSpPr/>
        <p:nvPr/>
      </p:nvGrpSpPr>
      <p:grpSpPr>
        <a:xfrm>
          <a:off x="0" y="0"/>
          <a:ext cx="0" cy="0"/>
          <a:chOff x="0" y="0"/>
          <a:chExt cx="0" cy="0"/>
        </a:xfrm>
      </p:grpSpPr>
      <p:pic>
        <p:nvPicPr>
          <p:cNvPr id="24" name="Picture 23"/>
          <p:cNvPicPr>
            <a:picLocks noChangeAspect="1"/>
          </p:cNvPicPr>
          <p:nvPr userDrawn="1"/>
        </p:nvPicPr>
        <p:blipFill>
          <a:blip r:embed="rId2"/>
          <a:stretch>
            <a:fillRect/>
          </a:stretch>
        </p:blipFill>
        <p:spPr>
          <a:xfrm>
            <a:off x="0" y="0"/>
            <a:ext cx="12192000" cy="6857999"/>
          </a:xfrm>
          <a:prstGeom prst="rect">
            <a:avLst/>
          </a:prstGeom>
        </p:spPr>
      </p:pic>
      <p:pic>
        <p:nvPicPr>
          <p:cNvPr id="25" name="Picture 24"/>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4808"/>
            <a:ext cx="365760" cy="291830"/>
          </a:xfrm>
          <a:prstGeom prst="rect">
            <a:avLst/>
          </a:prstGeom>
        </p:spPr>
      </p:pic>
      <p:sp>
        <p:nvSpPr>
          <p:cNvPr id="26" name="Slide Number Placeholder 5"/>
          <p:cNvSpPr txBox="1">
            <a:spLocks/>
          </p:cNvSpPr>
          <p:nvPr userDrawn="1"/>
        </p:nvSpPr>
        <p:spPr>
          <a:xfrm>
            <a:off x="1149774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7" name="Title 1"/>
          <p:cNvSpPr>
            <a:spLocks noGrp="1"/>
          </p:cNvSpPr>
          <p:nvPr>
            <p:ph type="title" hasCustomPrompt="1"/>
          </p:nvPr>
        </p:nvSpPr>
        <p:spPr>
          <a:xfrm>
            <a:off x="779917" y="824754"/>
            <a:ext cx="10576000" cy="1768314"/>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cxnSp>
        <p:nvCxnSpPr>
          <p:cNvPr id="29" name="Straight Connector 28"/>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endCxn id="39" idx="0"/>
          </p:cNvCxnSpPr>
          <p:nvPr userDrawn="1"/>
        </p:nvCxnSpPr>
        <p:spPr>
          <a:xfrm flipV="1">
            <a:off x="55779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9" name="Arc 38"/>
          <p:cNvSpPr/>
          <p:nvPr userDrawn="1"/>
        </p:nvSpPr>
        <p:spPr>
          <a:xfrm rot="16200000">
            <a:off x="556353" y="2674974"/>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40" name="Straight Connector 39"/>
          <p:cNvCxnSpPr/>
          <p:nvPr userDrawn="1"/>
        </p:nvCxnSpPr>
        <p:spPr>
          <a:xfrm flipH="1">
            <a:off x="616655" y="2673528"/>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1" name="Text Placeholder 3"/>
          <p:cNvSpPr>
            <a:spLocks noGrp="1"/>
          </p:cNvSpPr>
          <p:nvPr>
            <p:ph type="body" sz="quarter" idx="11" hasCustomPrompt="1"/>
          </p:nvPr>
        </p:nvSpPr>
        <p:spPr>
          <a:xfrm>
            <a:off x="800099" y="2765533"/>
            <a:ext cx="10543117" cy="927926"/>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
        <p:nvSpPr>
          <p:cNvPr id="16" name="Oval 15"/>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7" name="Oval 16"/>
          <p:cNvSpPr/>
          <p:nvPr userDrawn="1"/>
        </p:nvSpPr>
        <p:spPr>
          <a:xfrm flipH="1">
            <a:off x="11619649"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18" name="Oval 17"/>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3844637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genda Divider 1">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stretch>
            <a:fillRect/>
          </a:stretch>
        </p:blipFill>
        <p:spPr>
          <a:xfrm>
            <a:off x="54" y="0"/>
            <a:ext cx="12192000" cy="6857999"/>
          </a:xfrm>
          <a:prstGeom prst="rect">
            <a:avLst/>
          </a:prstGeom>
        </p:spPr>
      </p:pic>
      <p:sp>
        <p:nvSpPr>
          <p:cNvPr id="5" name="Rectangle 4"/>
          <p:cNvSpPr/>
          <p:nvPr userDrawn="1"/>
        </p:nvSpPr>
        <p:spPr>
          <a:xfrm>
            <a:off x="0" y="6320548"/>
            <a:ext cx="12192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25" name="Straight Connector 24"/>
          <p:cNvCxnSpPr/>
          <p:nvPr userDrawn="1"/>
        </p:nvCxnSpPr>
        <p:spPr>
          <a:xfrm>
            <a:off x="0" y="6320547"/>
            <a:ext cx="12192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4" name="Text Placeholder 3"/>
          <p:cNvSpPr>
            <a:spLocks noGrp="1"/>
          </p:cNvSpPr>
          <p:nvPr>
            <p:ph type="body" sz="quarter" idx="15" hasCustomPrompt="1"/>
          </p:nvPr>
        </p:nvSpPr>
        <p:spPr>
          <a:xfrm>
            <a:off x="764987" y="3030399"/>
            <a:ext cx="8329645"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752850" y="1308848"/>
            <a:ext cx="8341783"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pic>
        <p:nvPicPr>
          <p:cNvPr id="10" name="Picture 9"/>
          <p:cNvPicPr>
            <a:picLocks noChangeAspect="1"/>
          </p:cNvPicPr>
          <p:nvPr userDrawn="1"/>
        </p:nvPicPr>
        <p:blipFill>
          <a:blip r:embed="rId3"/>
          <a:stretch>
            <a:fillRect/>
          </a:stretch>
        </p:blipFill>
        <p:spPr>
          <a:xfrm>
            <a:off x="365760" y="6464808"/>
            <a:ext cx="390801" cy="312641"/>
          </a:xfrm>
          <a:prstGeom prst="rect">
            <a:avLst/>
          </a:prstGeom>
        </p:spPr>
      </p:pic>
      <p:sp>
        <p:nvSpPr>
          <p:cNvPr id="12"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4988375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Agenda Divider 2">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stretch>
            <a:fillRect/>
          </a:stretch>
        </p:blipFill>
        <p:spPr>
          <a:xfrm>
            <a:off x="0" y="0"/>
            <a:ext cx="12192000" cy="6857999"/>
          </a:xfrm>
          <a:prstGeom prst="rect">
            <a:avLst/>
          </a:prstGeom>
        </p:spPr>
      </p:pic>
      <p:sp>
        <p:nvSpPr>
          <p:cNvPr id="5" name="Rectangle 4"/>
          <p:cNvSpPr/>
          <p:nvPr userDrawn="1"/>
        </p:nvSpPr>
        <p:spPr>
          <a:xfrm>
            <a:off x="0" y="6320548"/>
            <a:ext cx="12192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25" name="Straight Connector 24"/>
          <p:cNvCxnSpPr/>
          <p:nvPr userDrawn="1"/>
        </p:nvCxnSpPr>
        <p:spPr>
          <a:xfrm>
            <a:off x="0" y="6320547"/>
            <a:ext cx="12192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4" name="Text Placeholder 3"/>
          <p:cNvSpPr>
            <a:spLocks noGrp="1"/>
          </p:cNvSpPr>
          <p:nvPr>
            <p:ph type="body" sz="quarter" idx="15" hasCustomPrompt="1"/>
          </p:nvPr>
        </p:nvSpPr>
        <p:spPr>
          <a:xfrm>
            <a:off x="764987" y="3030399"/>
            <a:ext cx="8329645"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752850" y="1308848"/>
            <a:ext cx="8341783"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pic>
        <p:nvPicPr>
          <p:cNvPr id="11" name="Picture 10"/>
          <p:cNvPicPr>
            <a:picLocks noChangeAspect="1"/>
          </p:cNvPicPr>
          <p:nvPr userDrawn="1"/>
        </p:nvPicPr>
        <p:blipFill>
          <a:blip r:embed="rId3"/>
          <a:stretch>
            <a:fillRect/>
          </a:stretch>
        </p:blipFill>
        <p:spPr>
          <a:xfrm>
            <a:off x="365760" y="6464808"/>
            <a:ext cx="390801" cy="312641"/>
          </a:xfrm>
          <a:prstGeom prst="rect">
            <a:avLst/>
          </a:prstGeom>
        </p:spPr>
      </p:pic>
      <p:sp>
        <p:nvSpPr>
          <p:cNvPr id="13"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6130006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Agenda Divider 3">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stretch>
            <a:fillRect/>
          </a:stretch>
        </p:blipFill>
        <p:spPr>
          <a:xfrm>
            <a:off x="0" y="-7257"/>
            <a:ext cx="12192000" cy="6857999"/>
          </a:xfrm>
          <a:prstGeom prst="rect">
            <a:avLst/>
          </a:prstGeom>
        </p:spPr>
      </p:pic>
      <p:sp>
        <p:nvSpPr>
          <p:cNvPr id="5" name="Rectangle 4"/>
          <p:cNvSpPr/>
          <p:nvPr userDrawn="1"/>
        </p:nvSpPr>
        <p:spPr>
          <a:xfrm>
            <a:off x="0" y="6320548"/>
            <a:ext cx="12192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25" name="Straight Connector 24"/>
          <p:cNvCxnSpPr/>
          <p:nvPr userDrawn="1"/>
        </p:nvCxnSpPr>
        <p:spPr>
          <a:xfrm>
            <a:off x="0" y="6320547"/>
            <a:ext cx="12192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4" name="Text Placeholder 3"/>
          <p:cNvSpPr>
            <a:spLocks noGrp="1"/>
          </p:cNvSpPr>
          <p:nvPr>
            <p:ph type="body" sz="quarter" idx="15" hasCustomPrompt="1"/>
          </p:nvPr>
        </p:nvSpPr>
        <p:spPr>
          <a:xfrm>
            <a:off x="764987" y="3030399"/>
            <a:ext cx="8329645"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752850" y="1308848"/>
            <a:ext cx="8341783"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pic>
        <p:nvPicPr>
          <p:cNvPr id="11" name="Picture 10"/>
          <p:cNvPicPr>
            <a:picLocks noChangeAspect="1"/>
          </p:cNvPicPr>
          <p:nvPr userDrawn="1"/>
        </p:nvPicPr>
        <p:blipFill>
          <a:blip r:embed="rId3"/>
          <a:stretch>
            <a:fillRect/>
          </a:stretch>
        </p:blipFill>
        <p:spPr>
          <a:xfrm>
            <a:off x="365760" y="6464808"/>
            <a:ext cx="390801" cy="312641"/>
          </a:xfrm>
          <a:prstGeom prst="rect">
            <a:avLst/>
          </a:prstGeom>
        </p:spPr>
      </p:pic>
      <p:sp>
        <p:nvSpPr>
          <p:cNvPr id="13"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38711898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1">
    <p:spTree>
      <p:nvGrpSpPr>
        <p:cNvPr id="1" name=""/>
        <p:cNvGrpSpPr/>
        <p:nvPr/>
      </p:nvGrpSpPr>
      <p:grpSpPr>
        <a:xfrm>
          <a:off x="0" y="0"/>
          <a:ext cx="0" cy="0"/>
          <a:chOff x="0" y="0"/>
          <a:chExt cx="0" cy="0"/>
        </a:xfrm>
      </p:grpSpPr>
      <p:pic>
        <p:nvPicPr>
          <p:cNvPr id="52" name="Picture 51"/>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483281" cy="531346"/>
          </a:xfrm>
          <a:prstGeom prst="rect">
            <a:avLst/>
          </a:prstGeom>
        </p:spPr>
        <p:txBody>
          <a:bodyPr/>
          <a:lstStyle>
            <a:lvl1pPr>
              <a:defRPr>
                <a:solidFill>
                  <a:schemeClr val="bg1"/>
                </a:solidFill>
                <a:latin typeface="+mj-lt"/>
              </a:defRPr>
            </a:lvl1pPr>
          </a:lstStyle>
          <a:p>
            <a:r>
              <a:rPr lang="en-US" dirty="0"/>
              <a:t>Presenters Section Divider</a:t>
            </a:r>
          </a:p>
        </p:txBody>
      </p:sp>
      <p:pic>
        <p:nvPicPr>
          <p:cNvPr id="23" name="Picture 2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4808"/>
            <a:ext cx="365760" cy="291830"/>
          </a:xfrm>
          <a:prstGeom prst="rect">
            <a:avLst/>
          </a:prstGeom>
        </p:spPr>
      </p:pic>
      <p:sp>
        <p:nvSpPr>
          <p:cNvPr id="24"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9" name="Oval 38"/>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0" name="Straight Connector 39"/>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2" name="Oval 41"/>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3" name="Straight Connector 42"/>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5" name="Oval 44"/>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6" name="Straight Connector 45"/>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74" name="Picture Placeholder 3"/>
          <p:cNvSpPr>
            <a:spLocks noGrp="1"/>
          </p:cNvSpPr>
          <p:nvPr>
            <p:ph type="pic" sz="quarter" idx="10" hasCustomPrompt="1"/>
          </p:nvPr>
        </p:nvSpPr>
        <p:spPr>
          <a:xfrm>
            <a:off x="884520" y="95350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5" name="Picture Placeholder 3"/>
          <p:cNvSpPr>
            <a:spLocks noGrp="1"/>
          </p:cNvSpPr>
          <p:nvPr>
            <p:ph type="pic" sz="quarter" idx="11" hasCustomPrompt="1"/>
          </p:nvPr>
        </p:nvSpPr>
        <p:spPr>
          <a:xfrm>
            <a:off x="884520" y="276437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6" name="Text Placeholder 6"/>
          <p:cNvSpPr>
            <a:spLocks noGrp="1"/>
          </p:cNvSpPr>
          <p:nvPr>
            <p:ph type="body" sz="quarter" idx="12" hasCustomPrompt="1"/>
          </p:nvPr>
        </p:nvSpPr>
        <p:spPr>
          <a:xfrm>
            <a:off x="2496847" y="976835"/>
            <a:ext cx="7122563"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77" name="Text Placeholder 6"/>
          <p:cNvSpPr>
            <a:spLocks noGrp="1"/>
          </p:cNvSpPr>
          <p:nvPr>
            <p:ph type="body" sz="quarter" idx="14" hasCustomPrompt="1"/>
          </p:nvPr>
        </p:nvSpPr>
        <p:spPr>
          <a:xfrm>
            <a:off x="2496847" y="2787702"/>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78" name="Text Placeholder 8"/>
          <p:cNvSpPr>
            <a:spLocks noGrp="1"/>
          </p:cNvSpPr>
          <p:nvPr>
            <p:ph type="body" sz="quarter" idx="16" hasCustomPrompt="1"/>
          </p:nvPr>
        </p:nvSpPr>
        <p:spPr>
          <a:xfrm>
            <a:off x="2496847" y="1390295"/>
            <a:ext cx="7122563"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9" name="Text Placeholder 8"/>
          <p:cNvSpPr>
            <a:spLocks noGrp="1"/>
          </p:cNvSpPr>
          <p:nvPr>
            <p:ph type="body" sz="quarter" idx="17" hasCustomPrompt="1"/>
          </p:nvPr>
        </p:nvSpPr>
        <p:spPr>
          <a:xfrm>
            <a:off x="2496847" y="3192198"/>
            <a:ext cx="7122563"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80" name="Picture Placeholder 3"/>
          <p:cNvSpPr>
            <a:spLocks noGrp="1"/>
          </p:cNvSpPr>
          <p:nvPr>
            <p:ph type="pic" sz="quarter" idx="18" hasCustomPrompt="1"/>
          </p:nvPr>
        </p:nvSpPr>
        <p:spPr>
          <a:xfrm>
            <a:off x="884520" y="4580278"/>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81" name="Text Placeholder 6"/>
          <p:cNvSpPr>
            <a:spLocks noGrp="1"/>
          </p:cNvSpPr>
          <p:nvPr>
            <p:ph type="body" sz="quarter" idx="19" hasCustomPrompt="1"/>
          </p:nvPr>
        </p:nvSpPr>
        <p:spPr>
          <a:xfrm>
            <a:off x="2496847" y="4603614"/>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82" name="Text Placeholder 8"/>
          <p:cNvSpPr>
            <a:spLocks noGrp="1"/>
          </p:cNvSpPr>
          <p:nvPr>
            <p:ph type="body" sz="quarter" idx="20" hasCustomPrompt="1"/>
          </p:nvPr>
        </p:nvSpPr>
        <p:spPr>
          <a:xfrm>
            <a:off x="2496847" y="5008110"/>
            <a:ext cx="7122563"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9332202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2">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a:stretch>
            <a:fillRect/>
          </a:stretch>
        </p:blipFill>
        <p:spPr>
          <a:xfrm>
            <a:off x="0" y="-414"/>
            <a:ext cx="12216385" cy="6858000"/>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4808"/>
            <a:ext cx="365760" cy="291830"/>
          </a:xfrm>
          <a:prstGeom prst="rect">
            <a:avLst/>
          </a:prstGeom>
        </p:spPr>
      </p:pic>
      <p:sp>
        <p:nvSpPr>
          <p:cNvPr id="27"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44" name="Oval 4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5" name="Straight Connector 4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7" name="Oval 4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8" name="Straight Connector 4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0" name="Oval 4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51" name="Straight Connector 5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1" name="Picture Placeholder 3"/>
          <p:cNvSpPr>
            <a:spLocks noGrp="1"/>
          </p:cNvSpPr>
          <p:nvPr>
            <p:ph type="pic" sz="quarter" idx="10" hasCustomPrompt="1"/>
          </p:nvPr>
        </p:nvSpPr>
        <p:spPr>
          <a:xfrm>
            <a:off x="884520" y="95350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2" name="Picture Placeholder 3"/>
          <p:cNvSpPr>
            <a:spLocks noGrp="1"/>
          </p:cNvSpPr>
          <p:nvPr>
            <p:ph type="pic" sz="quarter" idx="11" hasCustomPrompt="1"/>
          </p:nvPr>
        </p:nvSpPr>
        <p:spPr>
          <a:xfrm>
            <a:off x="884520" y="276437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3" name="Text Placeholder 6"/>
          <p:cNvSpPr>
            <a:spLocks noGrp="1"/>
          </p:cNvSpPr>
          <p:nvPr>
            <p:ph type="body" sz="quarter" idx="12" hasCustomPrompt="1"/>
          </p:nvPr>
        </p:nvSpPr>
        <p:spPr>
          <a:xfrm>
            <a:off x="2496847" y="976835"/>
            <a:ext cx="7122563"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4" name="Text Placeholder 6"/>
          <p:cNvSpPr>
            <a:spLocks noGrp="1"/>
          </p:cNvSpPr>
          <p:nvPr>
            <p:ph type="body" sz="quarter" idx="14" hasCustomPrompt="1"/>
          </p:nvPr>
        </p:nvSpPr>
        <p:spPr>
          <a:xfrm>
            <a:off x="2496847" y="2787702"/>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5" name="Text Placeholder 8"/>
          <p:cNvSpPr>
            <a:spLocks noGrp="1"/>
          </p:cNvSpPr>
          <p:nvPr>
            <p:ph type="body" sz="quarter" idx="16" hasCustomPrompt="1"/>
          </p:nvPr>
        </p:nvSpPr>
        <p:spPr>
          <a:xfrm>
            <a:off x="2496847" y="1390295"/>
            <a:ext cx="7122563"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6" name="Text Placeholder 8"/>
          <p:cNvSpPr>
            <a:spLocks noGrp="1"/>
          </p:cNvSpPr>
          <p:nvPr>
            <p:ph type="body" sz="quarter" idx="17" hasCustomPrompt="1"/>
          </p:nvPr>
        </p:nvSpPr>
        <p:spPr>
          <a:xfrm>
            <a:off x="2496847" y="3192198"/>
            <a:ext cx="7122563"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7" name="Picture Placeholder 3"/>
          <p:cNvSpPr>
            <a:spLocks noGrp="1"/>
          </p:cNvSpPr>
          <p:nvPr>
            <p:ph type="pic" sz="quarter" idx="18" hasCustomPrompt="1"/>
          </p:nvPr>
        </p:nvSpPr>
        <p:spPr>
          <a:xfrm>
            <a:off x="884520" y="4580278"/>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8" name="Text Placeholder 6"/>
          <p:cNvSpPr>
            <a:spLocks noGrp="1"/>
          </p:cNvSpPr>
          <p:nvPr>
            <p:ph type="body" sz="quarter" idx="19" hasCustomPrompt="1"/>
          </p:nvPr>
        </p:nvSpPr>
        <p:spPr>
          <a:xfrm>
            <a:off x="2496847" y="4603614"/>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9" name="Text Placeholder 8"/>
          <p:cNvSpPr>
            <a:spLocks noGrp="1"/>
          </p:cNvSpPr>
          <p:nvPr>
            <p:ph type="body" sz="quarter" idx="20" hasCustomPrompt="1"/>
          </p:nvPr>
        </p:nvSpPr>
        <p:spPr>
          <a:xfrm>
            <a:off x="2496847" y="5008110"/>
            <a:ext cx="7122563"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6663251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3">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4808"/>
            <a:ext cx="365760" cy="291830"/>
          </a:xfrm>
          <a:prstGeom prst="rect">
            <a:avLst/>
          </a:prstGeom>
        </p:spPr>
      </p:pic>
      <p:sp>
        <p:nvSpPr>
          <p:cNvPr id="27"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44" name="Oval 4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5" name="Straight Connector 4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7" name="Oval 4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8" name="Straight Connector 4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0" name="Oval 4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51" name="Straight Connector 5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1" name="Picture Placeholder 3"/>
          <p:cNvSpPr>
            <a:spLocks noGrp="1"/>
          </p:cNvSpPr>
          <p:nvPr>
            <p:ph type="pic" sz="quarter" idx="10" hasCustomPrompt="1"/>
          </p:nvPr>
        </p:nvSpPr>
        <p:spPr>
          <a:xfrm>
            <a:off x="884520" y="95350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2" name="Picture Placeholder 3"/>
          <p:cNvSpPr>
            <a:spLocks noGrp="1"/>
          </p:cNvSpPr>
          <p:nvPr>
            <p:ph type="pic" sz="quarter" idx="11" hasCustomPrompt="1"/>
          </p:nvPr>
        </p:nvSpPr>
        <p:spPr>
          <a:xfrm>
            <a:off x="884520" y="276437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3" name="Text Placeholder 6"/>
          <p:cNvSpPr>
            <a:spLocks noGrp="1"/>
          </p:cNvSpPr>
          <p:nvPr>
            <p:ph type="body" sz="quarter" idx="12" hasCustomPrompt="1"/>
          </p:nvPr>
        </p:nvSpPr>
        <p:spPr>
          <a:xfrm>
            <a:off x="2496847" y="976835"/>
            <a:ext cx="7122563"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4" name="Text Placeholder 6"/>
          <p:cNvSpPr>
            <a:spLocks noGrp="1"/>
          </p:cNvSpPr>
          <p:nvPr>
            <p:ph type="body" sz="quarter" idx="14" hasCustomPrompt="1"/>
          </p:nvPr>
        </p:nvSpPr>
        <p:spPr>
          <a:xfrm>
            <a:off x="2496847" y="2787702"/>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5" name="Text Placeholder 8"/>
          <p:cNvSpPr>
            <a:spLocks noGrp="1"/>
          </p:cNvSpPr>
          <p:nvPr>
            <p:ph type="body" sz="quarter" idx="16" hasCustomPrompt="1"/>
          </p:nvPr>
        </p:nvSpPr>
        <p:spPr>
          <a:xfrm>
            <a:off x="2496847" y="1390295"/>
            <a:ext cx="7122563"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6" name="Text Placeholder 8"/>
          <p:cNvSpPr>
            <a:spLocks noGrp="1"/>
          </p:cNvSpPr>
          <p:nvPr>
            <p:ph type="body" sz="quarter" idx="17" hasCustomPrompt="1"/>
          </p:nvPr>
        </p:nvSpPr>
        <p:spPr>
          <a:xfrm>
            <a:off x="2496847" y="3192198"/>
            <a:ext cx="7122563"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7" name="Picture Placeholder 3"/>
          <p:cNvSpPr>
            <a:spLocks noGrp="1"/>
          </p:cNvSpPr>
          <p:nvPr>
            <p:ph type="pic" sz="quarter" idx="18" hasCustomPrompt="1"/>
          </p:nvPr>
        </p:nvSpPr>
        <p:spPr>
          <a:xfrm>
            <a:off x="884520" y="4580278"/>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8" name="Text Placeholder 6"/>
          <p:cNvSpPr>
            <a:spLocks noGrp="1"/>
          </p:cNvSpPr>
          <p:nvPr>
            <p:ph type="body" sz="quarter" idx="19" hasCustomPrompt="1"/>
          </p:nvPr>
        </p:nvSpPr>
        <p:spPr>
          <a:xfrm>
            <a:off x="2496847" y="4603614"/>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9" name="Text Placeholder 8"/>
          <p:cNvSpPr>
            <a:spLocks noGrp="1"/>
          </p:cNvSpPr>
          <p:nvPr>
            <p:ph type="body" sz="quarter" idx="20" hasCustomPrompt="1"/>
          </p:nvPr>
        </p:nvSpPr>
        <p:spPr>
          <a:xfrm>
            <a:off x="2496847" y="5008110"/>
            <a:ext cx="7122563"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9882300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4">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7"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44" name="Oval 4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5" name="Straight Connector 4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7" name="Oval 4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8" name="Straight Connector 4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0" name="Oval 4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51" name="Straight Connector 5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1" name="Picture Placeholder 3"/>
          <p:cNvSpPr>
            <a:spLocks noGrp="1"/>
          </p:cNvSpPr>
          <p:nvPr>
            <p:ph type="pic" sz="quarter" idx="10" hasCustomPrompt="1"/>
          </p:nvPr>
        </p:nvSpPr>
        <p:spPr>
          <a:xfrm>
            <a:off x="884520" y="95350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2" name="Picture Placeholder 3"/>
          <p:cNvSpPr>
            <a:spLocks noGrp="1"/>
          </p:cNvSpPr>
          <p:nvPr>
            <p:ph type="pic" sz="quarter" idx="11" hasCustomPrompt="1"/>
          </p:nvPr>
        </p:nvSpPr>
        <p:spPr>
          <a:xfrm>
            <a:off x="884520" y="276437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3" name="Text Placeholder 6"/>
          <p:cNvSpPr>
            <a:spLocks noGrp="1"/>
          </p:cNvSpPr>
          <p:nvPr>
            <p:ph type="body" sz="quarter" idx="12" hasCustomPrompt="1"/>
          </p:nvPr>
        </p:nvSpPr>
        <p:spPr>
          <a:xfrm>
            <a:off x="2496847" y="976835"/>
            <a:ext cx="7122563"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4" name="Text Placeholder 6"/>
          <p:cNvSpPr>
            <a:spLocks noGrp="1"/>
          </p:cNvSpPr>
          <p:nvPr>
            <p:ph type="body" sz="quarter" idx="14" hasCustomPrompt="1"/>
          </p:nvPr>
        </p:nvSpPr>
        <p:spPr>
          <a:xfrm>
            <a:off x="2496847" y="2787702"/>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5" name="Text Placeholder 8"/>
          <p:cNvSpPr>
            <a:spLocks noGrp="1"/>
          </p:cNvSpPr>
          <p:nvPr>
            <p:ph type="body" sz="quarter" idx="16" hasCustomPrompt="1"/>
          </p:nvPr>
        </p:nvSpPr>
        <p:spPr>
          <a:xfrm>
            <a:off x="2496847" y="1390295"/>
            <a:ext cx="7122563"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6" name="Text Placeholder 8"/>
          <p:cNvSpPr>
            <a:spLocks noGrp="1"/>
          </p:cNvSpPr>
          <p:nvPr>
            <p:ph type="body" sz="quarter" idx="17" hasCustomPrompt="1"/>
          </p:nvPr>
        </p:nvSpPr>
        <p:spPr>
          <a:xfrm>
            <a:off x="2496847" y="3192198"/>
            <a:ext cx="7122563"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7" name="Picture Placeholder 3"/>
          <p:cNvSpPr>
            <a:spLocks noGrp="1"/>
          </p:cNvSpPr>
          <p:nvPr>
            <p:ph type="pic" sz="quarter" idx="18" hasCustomPrompt="1"/>
          </p:nvPr>
        </p:nvSpPr>
        <p:spPr>
          <a:xfrm>
            <a:off x="884520" y="4580278"/>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8" name="Text Placeholder 6"/>
          <p:cNvSpPr>
            <a:spLocks noGrp="1"/>
          </p:cNvSpPr>
          <p:nvPr>
            <p:ph type="body" sz="quarter" idx="19" hasCustomPrompt="1"/>
          </p:nvPr>
        </p:nvSpPr>
        <p:spPr>
          <a:xfrm>
            <a:off x="2496847" y="4603614"/>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9" name="Text Placeholder 8"/>
          <p:cNvSpPr>
            <a:spLocks noGrp="1"/>
          </p:cNvSpPr>
          <p:nvPr>
            <p:ph type="body" sz="quarter" idx="20" hasCustomPrompt="1"/>
          </p:nvPr>
        </p:nvSpPr>
        <p:spPr>
          <a:xfrm>
            <a:off x="2496847" y="5008110"/>
            <a:ext cx="7122563"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3827145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5">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7"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44" name="Oval 4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5" name="Straight Connector 4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7" name="Oval 4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8" name="Straight Connector 4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0" name="Oval 4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51" name="Straight Connector 5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1" name="Picture Placeholder 3"/>
          <p:cNvSpPr>
            <a:spLocks noGrp="1"/>
          </p:cNvSpPr>
          <p:nvPr>
            <p:ph type="pic" sz="quarter" idx="10" hasCustomPrompt="1"/>
          </p:nvPr>
        </p:nvSpPr>
        <p:spPr>
          <a:xfrm>
            <a:off x="884520" y="95350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2" name="Picture Placeholder 3"/>
          <p:cNvSpPr>
            <a:spLocks noGrp="1"/>
          </p:cNvSpPr>
          <p:nvPr>
            <p:ph type="pic" sz="quarter" idx="11" hasCustomPrompt="1"/>
          </p:nvPr>
        </p:nvSpPr>
        <p:spPr>
          <a:xfrm>
            <a:off x="884520" y="276437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3" name="Text Placeholder 6"/>
          <p:cNvSpPr>
            <a:spLocks noGrp="1"/>
          </p:cNvSpPr>
          <p:nvPr>
            <p:ph type="body" sz="quarter" idx="12" hasCustomPrompt="1"/>
          </p:nvPr>
        </p:nvSpPr>
        <p:spPr>
          <a:xfrm>
            <a:off x="2496847" y="976835"/>
            <a:ext cx="7122563"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4" name="Text Placeholder 6"/>
          <p:cNvSpPr>
            <a:spLocks noGrp="1"/>
          </p:cNvSpPr>
          <p:nvPr>
            <p:ph type="body" sz="quarter" idx="14" hasCustomPrompt="1"/>
          </p:nvPr>
        </p:nvSpPr>
        <p:spPr>
          <a:xfrm>
            <a:off x="2496847" y="2787702"/>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5" name="Text Placeholder 8"/>
          <p:cNvSpPr>
            <a:spLocks noGrp="1"/>
          </p:cNvSpPr>
          <p:nvPr>
            <p:ph type="body" sz="quarter" idx="16" hasCustomPrompt="1"/>
          </p:nvPr>
        </p:nvSpPr>
        <p:spPr>
          <a:xfrm>
            <a:off x="2496847" y="1390295"/>
            <a:ext cx="7122563"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6" name="Text Placeholder 8"/>
          <p:cNvSpPr>
            <a:spLocks noGrp="1"/>
          </p:cNvSpPr>
          <p:nvPr>
            <p:ph type="body" sz="quarter" idx="17" hasCustomPrompt="1"/>
          </p:nvPr>
        </p:nvSpPr>
        <p:spPr>
          <a:xfrm>
            <a:off x="2496847" y="3192198"/>
            <a:ext cx="7122563"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7" name="Picture Placeholder 3"/>
          <p:cNvSpPr>
            <a:spLocks noGrp="1"/>
          </p:cNvSpPr>
          <p:nvPr>
            <p:ph type="pic" sz="quarter" idx="18" hasCustomPrompt="1"/>
          </p:nvPr>
        </p:nvSpPr>
        <p:spPr>
          <a:xfrm>
            <a:off x="884520" y="4580278"/>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8" name="Text Placeholder 6"/>
          <p:cNvSpPr>
            <a:spLocks noGrp="1"/>
          </p:cNvSpPr>
          <p:nvPr>
            <p:ph type="body" sz="quarter" idx="19" hasCustomPrompt="1"/>
          </p:nvPr>
        </p:nvSpPr>
        <p:spPr>
          <a:xfrm>
            <a:off x="2496847" y="4603614"/>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9" name="Text Placeholder 8"/>
          <p:cNvSpPr>
            <a:spLocks noGrp="1"/>
          </p:cNvSpPr>
          <p:nvPr>
            <p:ph type="body" sz="quarter" idx="20" hasCustomPrompt="1"/>
          </p:nvPr>
        </p:nvSpPr>
        <p:spPr>
          <a:xfrm>
            <a:off x="2496847" y="5008110"/>
            <a:ext cx="7122563"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1525536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6">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7"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44" name="Oval 4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5" name="Straight Connector 4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7" name="Oval 4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8" name="Straight Connector 4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0" name="Oval 4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51" name="Straight Connector 5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1" name="Picture Placeholder 3"/>
          <p:cNvSpPr>
            <a:spLocks noGrp="1"/>
          </p:cNvSpPr>
          <p:nvPr>
            <p:ph type="pic" sz="quarter" idx="10" hasCustomPrompt="1"/>
          </p:nvPr>
        </p:nvSpPr>
        <p:spPr>
          <a:xfrm>
            <a:off x="884520" y="95350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2" name="Picture Placeholder 3"/>
          <p:cNvSpPr>
            <a:spLocks noGrp="1"/>
          </p:cNvSpPr>
          <p:nvPr>
            <p:ph type="pic" sz="quarter" idx="11" hasCustomPrompt="1"/>
          </p:nvPr>
        </p:nvSpPr>
        <p:spPr>
          <a:xfrm>
            <a:off x="884520" y="276437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3" name="Text Placeholder 6"/>
          <p:cNvSpPr>
            <a:spLocks noGrp="1"/>
          </p:cNvSpPr>
          <p:nvPr>
            <p:ph type="body" sz="quarter" idx="12" hasCustomPrompt="1"/>
          </p:nvPr>
        </p:nvSpPr>
        <p:spPr>
          <a:xfrm>
            <a:off x="2496847" y="976835"/>
            <a:ext cx="7122563"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4" name="Text Placeholder 6"/>
          <p:cNvSpPr>
            <a:spLocks noGrp="1"/>
          </p:cNvSpPr>
          <p:nvPr>
            <p:ph type="body" sz="quarter" idx="14" hasCustomPrompt="1"/>
          </p:nvPr>
        </p:nvSpPr>
        <p:spPr>
          <a:xfrm>
            <a:off x="2496847" y="2787702"/>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5" name="Text Placeholder 8"/>
          <p:cNvSpPr>
            <a:spLocks noGrp="1"/>
          </p:cNvSpPr>
          <p:nvPr>
            <p:ph type="body" sz="quarter" idx="16" hasCustomPrompt="1"/>
          </p:nvPr>
        </p:nvSpPr>
        <p:spPr>
          <a:xfrm>
            <a:off x="2496847" y="1390295"/>
            <a:ext cx="7122563"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6" name="Text Placeholder 8"/>
          <p:cNvSpPr>
            <a:spLocks noGrp="1"/>
          </p:cNvSpPr>
          <p:nvPr>
            <p:ph type="body" sz="quarter" idx="17" hasCustomPrompt="1"/>
          </p:nvPr>
        </p:nvSpPr>
        <p:spPr>
          <a:xfrm>
            <a:off x="2496847" y="3192198"/>
            <a:ext cx="7122563"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7" name="Picture Placeholder 3"/>
          <p:cNvSpPr>
            <a:spLocks noGrp="1"/>
          </p:cNvSpPr>
          <p:nvPr>
            <p:ph type="pic" sz="quarter" idx="18" hasCustomPrompt="1"/>
          </p:nvPr>
        </p:nvSpPr>
        <p:spPr>
          <a:xfrm>
            <a:off x="884520" y="4580278"/>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8" name="Text Placeholder 6"/>
          <p:cNvSpPr>
            <a:spLocks noGrp="1"/>
          </p:cNvSpPr>
          <p:nvPr>
            <p:ph type="body" sz="quarter" idx="19" hasCustomPrompt="1"/>
          </p:nvPr>
        </p:nvSpPr>
        <p:spPr>
          <a:xfrm>
            <a:off x="2496847" y="4603614"/>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9" name="Text Placeholder 8"/>
          <p:cNvSpPr>
            <a:spLocks noGrp="1"/>
          </p:cNvSpPr>
          <p:nvPr>
            <p:ph type="body" sz="quarter" idx="20" hasCustomPrompt="1"/>
          </p:nvPr>
        </p:nvSpPr>
        <p:spPr>
          <a:xfrm>
            <a:off x="2496847" y="5008110"/>
            <a:ext cx="7122563"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1503872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7">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7"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44" name="Oval 4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5" name="Straight Connector 4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7" name="Oval 4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8" name="Straight Connector 4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0" name="Oval 4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51" name="Straight Connector 5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1" name="Picture Placeholder 3"/>
          <p:cNvSpPr>
            <a:spLocks noGrp="1"/>
          </p:cNvSpPr>
          <p:nvPr>
            <p:ph type="pic" sz="quarter" idx="10" hasCustomPrompt="1"/>
          </p:nvPr>
        </p:nvSpPr>
        <p:spPr>
          <a:xfrm>
            <a:off x="884520" y="95350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2" name="Picture Placeholder 3"/>
          <p:cNvSpPr>
            <a:spLocks noGrp="1"/>
          </p:cNvSpPr>
          <p:nvPr>
            <p:ph type="pic" sz="quarter" idx="11" hasCustomPrompt="1"/>
          </p:nvPr>
        </p:nvSpPr>
        <p:spPr>
          <a:xfrm>
            <a:off x="884520" y="276437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3" name="Text Placeholder 6"/>
          <p:cNvSpPr>
            <a:spLocks noGrp="1"/>
          </p:cNvSpPr>
          <p:nvPr>
            <p:ph type="body" sz="quarter" idx="12" hasCustomPrompt="1"/>
          </p:nvPr>
        </p:nvSpPr>
        <p:spPr>
          <a:xfrm>
            <a:off x="2496847" y="976835"/>
            <a:ext cx="7122563"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4" name="Text Placeholder 6"/>
          <p:cNvSpPr>
            <a:spLocks noGrp="1"/>
          </p:cNvSpPr>
          <p:nvPr>
            <p:ph type="body" sz="quarter" idx="14" hasCustomPrompt="1"/>
          </p:nvPr>
        </p:nvSpPr>
        <p:spPr>
          <a:xfrm>
            <a:off x="2496847" y="2787702"/>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5" name="Text Placeholder 8"/>
          <p:cNvSpPr>
            <a:spLocks noGrp="1"/>
          </p:cNvSpPr>
          <p:nvPr>
            <p:ph type="body" sz="quarter" idx="16" hasCustomPrompt="1"/>
          </p:nvPr>
        </p:nvSpPr>
        <p:spPr>
          <a:xfrm>
            <a:off x="2496847" y="1390295"/>
            <a:ext cx="7122563"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6" name="Text Placeholder 8"/>
          <p:cNvSpPr>
            <a:spLocks noGrp="1"/>
          </p:cNvSpPr>
          <p:nvPr>
            <p:ph type="body" sz="quarter" idx="17" hasCustomPrompt="1"/>
          </p:nvPr>
        </p:nvSpPr>
        <p:spPr>
          <a:xfrm>
            <a:off x="2496847" y="3192198"/>
            <a:ext cx="7122563"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7" name="Picture Placeholder 3"/>
          <p:cNvSpPr>
            <a:spLocks noGrp="1"/>
          </p:cNvSpPr>
          <p:nvPr>
            <p:ph type="pic" sz="quarter" idx="18" hasCustomPrompt="1"/>
          </p:nvPr>
        </p:nvSpPr>
        <p:spPr>
          <a:xfrm>
            <a:off x="884520" y="4580278"/>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8" name="Text Placeholder 6"/>
          <p:cNvSpPr>
            <a:spLocks noGrp="1"/>
          </p:cNvSpPr>
          <p:nvPr>
            <p:ph type="body" sz="quarter" idx="19" hasCustomPrompt="1"/>
          </p:nvPr>
        </p:nvSpPr>
        <p:spPr>
          <a:xfrm>
            <a:off x="2496847" y="4603614"/>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9" name="Text Placeholder 8"/>
          <p:cNvSpPr>
            <a:spLocks noGrp="1"/>
          </p:cNvSpPr>
          <p:nvPr>
            <p:ph type="body" sz="quarter" idx="20" hasCustomPrompt="1"/>
          </p:nvPr>
        </p:nvSpPr>
        <p:spPr>
          <a:xfrm>
            <a:off x="2496847" y="5008110"/>
            <a:ext cx="7122563"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8910854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8">
    <p:spTree>
      <p:nvGrpSpPr>
        <p:cNvPr id="1" name=""/>
        <p:cNvGrpSpPr/>
        <p:nvPr/>
      </p:nvGrpSpPr>
      <p:grpSpPr>
        <a:xfrm>
          <a:off x="0" y="0"/>
          <a:ext cx="0" cy="0"/>
          <a:chOff x="0" y="0"/>
          <a:chExt cx="0" cy="0"/>
        </a:xfrm>
      </p:grpSpPr>
      <p:pic>
        <p:nvPicPr>
          <p:cNvPr id="38" name="Picture 37"/>
          <p:cNvPicPr>
            <a:picLocks noChangeAspect="1"/>
          </p:cNvPicPr>
          <p:nvPr userDrawn="1"/>
        </p:nvPicPr>
        <p:blipFill>
          <a:blip r:embed="rId2"/>
          <a:stretch>
            <a:fillRect/>
          </a:stretch>
        </p:blipFill>
        <p:spPr>
          <a:xfrm>
            <a:off x="0" y="1"/>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7"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44" name="Oval 4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45" name="Straight Connector 4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7" name="Oval 4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8" name="Straight Connector 4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0" name="Oval 4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51" name="Straight Connector 5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3" name="Picture Placeholder 3"/>
          <p:cNvSpPr>
            <a:spLocks noGrp="1"/>
          </p:cNvSpPr>
          <p:nvPr>
            <p:ph type="pic" sz="quarter" idx="10" hasCustomPrompt="1"/>
          </p:nvPr>
        </p:nvSpPr>
        <p:spPr>
          <a:xfrm>
            <a:off x="884520" y="95350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4" name="Picture Placeholder 3"/>
          <p:cNvSpPr>
            <a:spLocks noGrp="1"/>
          </p:cNvSpPr>
          <p:nvPr>
            <p:ph type="pic" sz="quarter" idx="11" hasCustomPrompt="1"/>
          </p:nvPr>
        </p:nvSpPr>
        <p:spPr>
          <a:xfrm>
            <a:off x="884520" y="2764377"/>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5" name="Text Placeholder 6"/>
          <p:cNvSpPr>
            <a:spLocks noGrp="1"/>
          </p:cNvSpPr>
          <p:nvPr>
            <p:ph type="body" sz="quarter" idx="12" hasCustomPrompt="1"/>
          </p:nvPr>
        </p:nvSpPr>
        <p:spPr>
          <a:xfrm>
            <a:off x="2496847" y="976835"/>
            <a:ext cx="7122563"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6" name="Text Placeholder 6"/>
          <p:cNvSpPr>
            <a:spLocks noGrp="1"/>
          </p:cNvSpPr>
          <p:nvPr>
            <p:ph type="body" sz="quarter" idx="14" hasCustomPrompt="1"/>
          </p:nvPr>
        </p:nvSpPr>
        <p:spPr>
          <a:xfrm>
            <a:off x="2496847" y="2787702"/>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67" name="Text Placeholder 8"/>
          <p:cNvSpPr>
            <a:spLocks noGrp="1"/>
          </p:cNvSpPr>
          <p:nvPr>
            <p:ph type="body" sz="quarter" idx="16" hasCustomPrompt="1"/>
          </p:nvPr>
        </p:nvSpPr>
        <p:spPr>
          <a:xfrm>
            <a:off x="2496847" y="1390295"/>
            <a:ext cx="7122563"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8" name="Text Placeholder 8"/>
          <p:cNvSpPr>
            <a:spLocks noGrp="1"/>
          </p:cNvSpPr>
          <p:nvPr>
            <p:ph type="body" sz="quarter" idx="17" hasCustomPrompt="1"/>
          </p:nvPr>
        </p:nvSpPr>
        <p:spPr>
          <a:xfrm>
            <a:off x="2496847" y="3192198"/>
            <a:ext cx="7122563"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69" name="Picture Placeholder 3"/>
          <p:cNvSpPr>
            <a:spLocks noGrp="1"/>
          </p:cNvSpPr>
          <p:nvPr>
            <p:ph type="pic" sz="quarter" idx="18" hasCustomPrompt="1"/>
          </p:nvPr>
        </p:nvSpPr>
        <p:spPr>
          <a:xfrm>
            <a:off x="884520" y="4580278"/>
            <a:ext cx="1289304" cy="1289304"/>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0" name="Text Placeholder 6"/>
          <p:cNvSpPr>
            <a:spLocks noGrp="1"/>
          </p:cNvSpPr>
          <p:nvPr>
            <p:ph type="body" sz="quarter" idx="19" hasCustomPrompt="1"/>
          </p:nvPr>
        </p:nvSpPr>
        <p:spPr>
          <a:xfrm>
            <a:off x="2496847" y="4603614"/>
            <a:ext cx="7122563"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71" name="Text Placeholder 8"/>
          <p:cNvSpPr>
            <a:spLocks noGrp="1"/>
          </p:cNvSpPr>
          <p:nvPr>
            <p:ph type="body" sz="quarter" idx="20" hasCustomPrompt="1"/>
          </p:nvPr>
        </p:nvSpPr>
        <p:spPr>
          <a:xfrm>
            <a:off x="2496847" y="5008110"/>
            <a:ext cx="7122563"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5211577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1">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a:stretch>
            <a:fillRect/>
          </a:stretch>
        </p:blipFill>
        <p:spPr>
          <a:xfrm>
            <a:off x="0" y="1"/>
            <a:ext cx="12192000" cy="6857999"/>
          </a:xfrm>
          <a:prstGeom prst="rect">
            <a:avLst/>
          </a:prstGeom>
        </p:spPr>
      </p:pic>
      <p:sp>
        <p:nvSpPr>
          <p:cNvPr id="56" name="Arc 55"/>
          <p:cNvSpPr/>
          <p:nvPr userDrawn="1"/>
        </p:nvSpPr>
        <p:spPr>
          <a:xfrm rot="16200000">
            <a:off x="556353" y="1877113"/>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57" name="Straight Connector 56"/>
          <p:cNvCxnSpPr/>
          <p:nvPr userDrawn="1"/>
        </p:nvCxnSpPr>
        <p:spPr>
          <a:xfrm flipH="1">
            <a:off x="616655" y="187566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 name="Picture Placeholder 3"/>
          <p:cNvSpPr>
            <a:spLocks noGrp="1"/>
          </p:cNvSpPr>
          <p:nvPr>
            <p:ph type="pic" sz="quarter" idx="10" hasCustomPrompt="1"/>
          </p:nvPr>
        </p:nvSpPr>
        <p:spPr>
          <a:xfrm>
            <a:off x="913739"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7" name="Picture Placeholder 3"/>
          <p:cNvSpPr>
            <a:spLocks noGrp="1"/>
          </p:cNvSpPr>
          <p:nvPr>
            <p:ph type="pic" sz="quarter" idx="11" hasCustomPrompt="1"/>
          </p:nvPr>
        </p:nvSpPr>
        <p:spPr>
          <a:xfrm>
            <a:off x="914404" y="3514162"/>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 name="Text Placeholder 6"/>
          <p:cNvSpPr>
            <a:spLocks noGrp="1"/>
          </p:cNvSpPr>
          <p:nvPr>
            <p:ph type="body" sz="quarter" idx="12" hasCustomPrompt="1"/>
          </p:nvPr>
        </p:nvSpPr>
        <p:spPr>
          <a:xfrm>
            <a:off x="2210778" y="1951273"/>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2210778" y="3385622"/>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2210778" y="2364733"/>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2210778" y="3790119"/>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 name="Title 2"/>
          <p:cNvSpPr>
            <a:spLocks noGrp="1"/>
          </p:cNvSpPr>
          <p:nvPr>
            <p:ph type="title" hasCustomPrompt="1"/>
          </p:nvPr>
        </p:nvSpPr>
        <p:spPr>
          <a:xfrm>
            <a:off x="790387" y="490636"/>
            <a:ext cx="10515600" cy="1325563"/>
          </a:xfrm>
          <a:prstGeom prst="rect">
            <a:avLst/>
          </a:prstGeom>
        </p:spPr>
        <p:txBody>
          <a:bodyPr anchor="b" anchorCtr="0"/>
          <a:lstStyle>
            <a:lvl1pPr>
              <a:spcBef>
                <a:spcPts val="0"/>
              </a:spcBef>
              <a:defRPr>
                <a:solidFill>
                  <a:schemeClr val="bg1"/>
                </a:solidFill>
                <a:latin typeface="+mj-lt"/>
              </a:defRPr>
            </a:lvl1pPr>
          </a:lstStyle>
          <a:p>
            <a:r>
              <a:rPr lang="en-US" dirty="0"/>
              <a:t>Presenters (option)</a:t>
            </a:r>
          </a:p>
        </p:txBody>
      </p:sp>
      <p:sp>
        <p:nvSpPr>
          <p:cNvPr id="44" name="Picture Placeholder 3"/>
          <p:cNvSpPr>
            <a:spLocks noGrp="1"/>
          </p:cNvSpPr>
          <p:nvPr>
            <p:ph type="pic" sz="quarter" idx="18" hasCustomPrompt="1"/>
          </p:nvPr>
        </p:nvSpPr>
        <p:spPr>
          <a:xfrm>
            <a:off x="914404" y="4948515"/>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5" name="Text Placeholder 6"/>
          <p:cNvSpPr>
            <a:spLocks noGrp="1"/>
          </p:cNvSpPr>
          <p:nvPr>
            <p:ph type="body" sz="quarter" idx="19" hasCustomPrompt="1"/>
          </p:nvPr>
        </p:nvSpPr>
        <p:spPr>
          <a:xfrm>
            <a:off x="2210778" y="4819976"/>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6" name="Text Placeholder 8"/>
          <p:cNvSpPr>
            <a:spLocks noGrp="1"/>
          </p:cNvSpPr>
          <p:nvPr>
            <p:ph type="body" sz="quarter" idx="20" hasCustomPrompt="1"/>
          </p:nvPr>
        </p:nvSpPr>
        <p:spPr>
          <a:xfrm>
            <a:off x="2210778" y="5224472"/>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pic>
        <p:nvPicPr>
          <p:cNvPr id="38" name="Picture 3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4" name="Slide Number Placeholder 5"/>
          <p:cNvSpPr txBox="1">
            <a:spLocks/>
          </p:cNvSpPr>
          <p:nvPr userDrawn="1"/>
        </p:nvSpPr>
        <p:spPr>
          <a:xfrm>
            <a:off x="1149013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cxnSp>
        <p:nvCxnSpPr>
          <p:cNvPr id="55" name="Straight Connector 54"/>
          <p:cNvCxnSpPr>
            <a:endCxn id="56" idx="0"/>
          </p:cNvCxnSpPr>
          <p:nvPr userDrawn="1"/>
        </p:nvCxnSpPr>
        <p:spPr>
          <a:xfrm flipV="1">
            <a:off x="557799" y="1936549"/>
            <a:ext cx="0" cy="434227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0" name="Straight Connector 69"/>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1" name="Straight Connector 70"/>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3" name="Straight Connector 72"/>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9" name="Oval 28"/>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31" name="Oval 30"/>
          <p:cNvSpPr/>
          <p:nvPr userDrawn="1"/>
        </p:nvSpPr>
        <p:spPr>
          <a:xfrm flipH="1">
            <a:off x="11619649" y="185283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32" name="Oval 31"/>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Tree>
    <p:extLst>
      <p:ext uri="{BB962C8B-B14F-4D97-AF65-F5344CB8AC3E}">
        <p14:creationId xmlns:p14="http://schemas.microsoft.com/office/powerpoint/2010/main" val="41596175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2">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a:stretch>
            <a:fillRect/>
          </a:stretch>
        </p:blipFill>
        <p:spPr>
          <a:xfrm>
            <a:off x="0" y="-413"/>
            <a:ext cx="12216385" cy="6858000"/>
          </a:xfrm>
          <a:prstGeom prst="rect">
            <a:avLst/>
          </a:prstGeom>
        </p:spPr>
      </p:pic>
      <p:sp>
        <p:nvSpPr>
          <p:cNvPr id="3" name="Title 2"/>
          <p:cNvSpPr>
            <a:spLocks noGrp="1"/>
          </p:cNvSpPr>
          <p:nvPr>
            <p:ph type="title" hasCustomPrompt="1"/>
          </p:nvPr>
        </p:nvSpPr>
        <p:spPr>
          <a:xfrm>
            <a:off x="790387" y="490636"/>
            <a:ext cx="10515600" cy="1325563"/>
          </a:xfrm>
          <a:prstGeom prst="rect">
            <a:avLst/>
          </a:prstGeom>
        </p:spPr>
        <p:txBody>
          <a:bodyPr anchor="b" anchorCtr="0"/>
          <a:lstStyle>
            <a:lvl1pPr>
              <a:defRPr>
                <a:solidFill>
                  <a:schemeClr val="bg1"/>
                </a:solidFill>
                <a:latin typeface="+mj-lt"/>
              </a:defRPr>
            </a:lvl1pPr>
          </a:lstStyle>
          <a:p>
            <a:r>
              <a:rPr lang="en-US" dirty="0"/>
              <a:t>Presenters (option)</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9" name="Slide Number Placeholder 5"/>
          <p:cNvSpPr txBox="1">
            <a:spLocks/>
          </p:cNvSpPr>
          <p:nvPr userDrawn="1"/>
        </p:nvSpPr>
        <p:spPr>
          <a:xfrm>
            <a:off x="11490366"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8" name="Arc 37"/>
          <p:cNvSpPr/>
          <p:nvPr userDrawn="1"/>
        </p:nvSpPr>
        <p:spPr>
          <a:xfrm rot="16200000">
            <a:off x="556353" y="1877113"/>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43" name="Straight Connector 42"/>
          <p:cNvCxnSpPr/>
          <p:nvPr userDrawn="1"/>
        </p:nvCxnSpPr>
        <p:spPr>
          <a:xfrm flipH="1">
            <a:off x="616655" y="187566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6" name="Picture Placeholder 3"/>
          <p:cNvSpPr>
            <a:spLocks noGrp="1"/>
          </p:cNvSpPr>
          <p:nvPr>
            <p:ph type="pic" sz="quarter" idx="10" hasCustomPrompt="1"/>
          </p:nvPr>
        </p:nvSpPr>
        <p:spPr>
          <a:xfrm>
            <a:off x="913739"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p:cNvSpPr>
          <p:nvPr>
            <p:ph type="pic" sz="quarter" idx="11" hasCustomPrompt="1"/>
          </p:nvPr>
        </p:nvSpPr>
        <p:spPr>
          <a:xfrm>
            <a:off x="914404" y="3514162"/>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Text Placeholder 6"/>
          <p:cNvSpPr>
            <a:spLocks noGrp="1"/>
          </p:cNvSpPr>
          <p:nvPr>
            <p:ph type="body" sz="quarter" idx="12" hasCustomPrompt="1"/>
          </p:nvPr>
        </p:nvSpPr>
        <p:spPr>
          <a:xfrm>
            <a:off x="2210778" y="1951273"/>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51" name="Text Placeholder 6"/>
          <p:cNvSpPr>
            <a:spLocks noGrp="1"/>
          </p:cNvSpPr>
          <p:nvPr>
            <p:ph type="body" sz="quarter" idx="14" hasCustomPrompt="1"/>
          </p:nvPr>
        </p:nvSpPr>
        <p:spPr>
          <a:xfrm>
            <a:off x="2210778" y="3385622"/>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52" name="Text Placeholder 8"/>
          <p:cNvSpPr>
            <a:spLocks noGrp="1"/>
          </p:cNvSpPr>
          <p:nvPr>
            <p:ph type="body" sz="quarter" idx="16" hasCustomPrompt="1"/>
          </p:nvPr>
        </p:nvSpPr>
        <p:spPr>
          <a:xfrm>
            <a:off x="2210778" y="2364733"/>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53" name="Text Placeholder 8"/>
          <p:cNvSpPr>
            <a:spLocks noGrp="1"/>
          </p:cNvSpPr>
          <p:nvPr>
            <p:ph type="body" sz="quarter" idx="17" hasCustomPrompt="1"/>
          </p:nvPr>
        </p:nvSpPr>
        <p:spPr>
          <a:xfrm>
            <a:off x="2210778" y="3790119"/>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54" name="Picture Placeholder 3"/>
          <p:cNvSpPr>
            <a:spLocks noGrp="1"/>
          </p:cNvSpPr>
          <p:nvPr>
            <p:ph type="pic" sz="quarter" idx="18" hasCustomPrompt="1"/>
          </p:nvPr>
        </p:nvSpPr>
        <p:spPr>
          <a:xfrm>
            <a:off x="914404" y="4948515"/>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5" name="Text Placeholder 6"/>
          <p:cNvSpPr>
            <a:spLocks noGrp="1"/>
          </p:cNvSpPr>
          <p:nvPr>
            <p:ph type="body" sz="quarter" idx="19" hasCustomPrompt="1"/>
          </p:nvPr>
        </p:nvSpPr>
        <p:spPr>
          <a:xfrm>
            <a:off x="2210778" y="4819976"/>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56" name="Text Placeholder 8"/>
          <p:cNvSpPr>
            <a:spLocks noGrp="1"/>
          </p:cNvSpPr>
          <p:nvPr>
            <p:ph type="body" sz="quarter" idx="20" hasCustomPrompt="1"/>
          </p:nvPr>
        </p:nvSpPr>
        <p:spPr>
          <a:xfrm>
            <a:off x="2210778" y="5224472"/>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cxnSp>
        <p:nvCxnSpPr>
          <p:cNvPr id="59" name="Straight Connector 58"/>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60" name="Straight Connector 59"/>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62" name="Straight Connector 61"/>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userDrawn="1"/>
        </p:nvCxnSpPr>
        <p:spPr>
          <a:xfrm flipV="1">
            <a:off x="557799" y="1936549"/>
            <a:ext cx="0" cy="434227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5" name="Oval 24"/>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26" name="Oval 25"/>
          <p:cNvSpPr/>
          <p:nvPr userDrawn="1"/>
        </p:nvSpPr>
        <p:spPr>
          <a:xfrm flipH="1">
            <a:off x="11619649" y="185283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8" name="Oval 27"/>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8940876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3">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a:stretch>
            <a:fillRect/>
          </a:stretch>
        </p:blipFill>
        <p:spPr>
          <a:xfrm>
            <a:off x="0" y="0"/>
            <a:ext cx="12192000" cy="6857999"/>
          </a:xfrm>
          <a:prstGeom prst="rect">
            <a:avLst/>
          </a:prstGeom>
        </p:spPr>
      </p:pic>
      <p:sp>
        <p:nvSpPr>
          <p:cNvPr id="3" name="Title 2"/>
          <p:cNvSpPr>
            <a:spLocks noGrp="1"/>
          </p:cNvSpPr>
          <p:nvPr>
            <p:ph type="title" hasCustomPrompt="1"/>
          </p:nvPr>
        </p:nvSpPr>
        <p:spPr>
          <a:xfrm>
            <a:off x="790387" y="490636"/>
            <a:ext cx="10515600" cy="1325563"/>
          </a:xfrm>
          <a:prstGeom prst="rect">
            <a:avLst/>
          </a:prstGeom>
        </p:spPr>
        <p:txBody>
          <a:bodyPr anchor="b" anchorCtr="0"/>
          <a:lstStyle>
            <a:lvl1pPr>
              <a:defRPr>
                <a:solidFill>
                  <a:schemeClr val="bg1"/>
                </a:solidFill>
                <a:latin typeface="+mj-lt"/>
              </a:defRPr>
            </a:lvl1pPr>
          </a:lstStyle>
          <a:p>
            <a:r>
              <a:rPr lang="en-US" dirty="0"/>
              <a:t>Presenters (option)</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9" name="Slide Number Placeholder 5"/>
          <p:cNvSpPr txBox="1">
            <a:spLocks/>
          </p:cNvSpPr>
          <p:nvPr userDrawn="1"/>
        </p:nvSpPr>
        <p:spPr>
          <a:xfrm>
            <a:off x="1149774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63" name="Arc 62"/>
          <p:cNvSpPr/>
          <p:nvPr userDrawn="1"/>
        </p:nvSpPr>
        <p:spPr>
          <a:xfrm rot="16200000">
            <a:off x="556353" y="1877113"/>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64" name="Straight Connector 63"/>
          <p:cNvCxnSpPr/>
          <p:nvPr userDrawn="1"/>
        </p:nvCxnSpPr>
        <p:spPr>
          <a:xfrm flipH="1">
            <a:off x="616655" y="187566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5" name="Picture Placeholder 3"/>
          <p:cNvSpPr>
            <a:spLocks noGrp="1"/>
          </p:cNvSpPr>
          <p:nvPr>
            <p:ph type="pic" sz="quarter" idx="10" hasCustomPrompt="1"/>
          </p:nvPr>
        </p:nvSpPr>
        <p:spPr>
          <a:xfrm>
            <a:off x="913739"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6" name="Picture Placeholder 3"/>
          <p:cNvSpPr>
            <a:spLocks noGrp="1"/>
          </p:cNvSpPr>
          <p:nvPr>
            <p:ph type="pic" sz="quarter" idx="11" hasCustomPrompt="1"/>
          </p:nvPr>
        </p:nvSpPr>
        <p:spPr>
          <a:xfrm>
            <a:off x="914404" y="3514162"/>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7" name="Text Placeholder 6"/>
          <p:cNvSpPr>
            <a:spLocks noGrp="1"/>
          </p:cNvSpPr>
          <p:nvPr>
            <p:ph type="body" sz="quarter" idx="12" hasCustomPrompt="1"/>
          </p:nvPr>
        </p:nvSpPr>
        <p:spPr>
          <a:xfrm>
            <a:off x="2210778" y="1951273"/>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8" name="Text Placeholder 6"/>
          <p:cNvSpPr>
            <a:spLocks noGrp="1"/>
          </p:cNvSpPr>
          <p:nvPr>
            <p:ph type="body" sz="quarter" idx="14" hasCustomPrompt="1"/>
          </p:nvPr>
        </p:nvSpPr>
        <p:spPr>
          <a:xfrm>
            <a:off x="2210778" y="3385622"/>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9" name="Text Placeholder 8"/>
          <p:cNvSpPr>
            <a:spLocks noGrp="1"/>
          </p:cNvSpPr>
          <p:nvPr>
            <p:ph type="body" sz="quarter" idx="16" hasCustomPrompt="1"/>
          </p:nvPr>
        </p:nvSpPr>
        <p:spPr>
          <a:xfrm>
            <a:off x="2210778" y="2364733"/>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0" name="Text Placeholder 8"/>
          <p:cNvSpPr>
            <a:spLocks noGrp="1"/>
          </p:cNvSpPr>
          <p:nvPr>
            <p:ph type="body" sz="quarter" idx="17" hasCustomPrompt="1"/>
          </p:nvPr>
        </p:nvSpPr>
        <p:spPr>
          <a:xfrm>
            <a:off x="2210778" y="3790119"/>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1" name="Picture Placeholder 3"/>
          <p:cNvSpPr>
            <a:spLocks noGrp="1"/>
          </p:cNvSpPr>
          <p:nvPr>
            <p:ph type="pic" sz="quarter" idx="18" hasCustomPrompt="1"/>
          </p:nvPr>
        </p:nvSpPr>
        <p:spPr>
          <a:xfrm>
            <a:off x="914404" y="4948515"/>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2" name="Text Placeholder 6"/>
          <p:cNvSpPr>
            <a:spLocks noGrp="1"/>
          </p:cNvSpPr>
          <p:nvPr>
            <p:ph type="body" sz="quarter" idx="19" hasCustomPrompt="1"/>
          </p:nvPr>
        </p:nvSpPr>
        <p:spPr>
          <a:xfrm>
            <a:off x="2210778" y="4819976"/>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73" name="Text Placeholder 8"/>
          <p:cNvSpPr>
            <a:spLocks noGrp="1"/>
          </p:cNvSpPr>
          <p:nvPr>
            <p:ph type="body" sz="quarter" idx="20" hasCustomPrompt="1"/>
          </p:nvPr>
        </p:nvSpPr>
        <p:spPr>
          <a:xfrm>
            <a:off x="2210778" y="5224472"/>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cxnSp>
        <p:nvCxnSpPr>
          <p:cNvPr id="76" name="Straight Connector 75"/>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7" name="Straight Connector 76"/>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userDrawn="1"/>
        </p:nvCxnSpPr>
        <p:spPr>
          <a:xfrm flipV="1">
            <a:off x="557799" y="1936549"/>
            <a:ext cx="0" cy="434227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5" name="Oval 24"/>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26" name="Oval 25"/>
          <p:cNvSpPr/>
          <p:nvPr userDrawn="1"/>
        </p:nvSpPr>
        <p:spPr>
          <a:xfrm flipH="1">
            <a:off x="11619649" y="185283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8" name="Oval 27"/>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5290436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4">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a:stretch>
            <a:fillRect/>
          </a:stretch>
        </p:blipFill>
        <p:spPr>
          <a:xfrm>
            <a:off x="0" y="0"/>
            <a:ext cx="12192000" cy="6857999"/>
          </a:xfrm>
          <a:prstGeom prst="rect">
            <a:avLst/>
          </a:prstGeom>
        </p:spPr>
      </p:pic>
      <p:sp>
        <p:nvSpPr>
          <p:cNvPr id="3" name="Title 2"/>
          <p:cNvSpPr>
            <a:spLocks noGrp="1"/>
          </p:cNvSpPr>
          <p:nvPr>
            <p:ph type="title" hasCustomPrompt="1"/>
          </p:nvPr>
        </p:nvSpPr>
        <p:spPr>
          <a:xfrm>
            <a:off x="790387" y="490636"/>
            <a:ext cx="10515600" cy="1325563"/>
          </a:xfrm>
          <a:prstGeom prst="rect">
            <a:avLst/>
          </a:prstGeom>
        </p:spPr>
        <p:txBody>
          <a:bodyPr anchor="b" anchorCtr="0"/>
          <a:lstStyle>
            <a:lvl1pPr>
              <a:defRPr>
                <a:solidFill>
                  <a:schemeClr val="bg1"/>
                </a:solidFill>
                <a:latin typeface="+mj-lt"/>
              </a:defRPr>
            </a:lvl1pPr>
          </a:lstStyle>
          <a:p>
            <a:r>
              <a:rPr lang="en-US" dirty="0"/>
              <a:t>Presenters (option)</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9" name="Slide Number Placeholder 5"/>
          <p:cNvSpPr txBox="1">
            <a:spLocks/>
          </p:cNvSpPr>
          <p:nvPr userDrawn="1"/>
        </p:nvSpPr>
        <p:spPr>
          <a:xfrm>
            <a:off x="1149774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63" name="Arc 62"/>
          <p:cNvSpPr/>
          <p:nvPr userDrawn="1"/>
        </p:nvSpPr>
        <p:spPr>
          <a:xfrm rot="16200000">
            <a:off x="556353" y="1877113"/>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64" name="Straight Connector 63"/>
          <p:cNvCxnSpPr/>
          <p:nvPr userDrawn="1"/>
        </p:nvCxnSpPr>
        <p:spPr>
          <a:xfrm flipH="1">
            <a:off x="616655" y="187566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5" name="Picture Placeholder 3"/>
          <p:cNvSpPr>
            <a:spLocks noGrp="1"/>
          </p:cNvSpPr>
          <p:nvPr>
            <p:ph type="pic" sz="quarter" idx="10" hasCustomPrompt="1"/>
          </p:nvPr>
        </p:nvSpPr>
        <p:spPr>
          <a:xfrm>
            <a:off x="913739"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6" name="Picture Placeholder 3"/>
          <p:cNvSpPr>
            <a:spLocks noGrp="1"/>
          </p:cNvSpPr>
          <p:nvPr>
            <p:ph type="pic" sz="quarter" idx="11" hasCustomPrompt="1"/>
          </p:nvPr>
        </p:nvSpPr>
        <p:spPr>
          <a:xfrm>
            <a:off x="914404" y="3514162"/>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7" name="Text Placeholder 6"/>
          <p:cNvSpPr>
            <a:spLocks noGrp="1"/>
          </p:cNvSpPr>
          <p:nvPr>
            <p:ph type="body" sz="quarter" idx="12" hasCustomPrompt="1"/>
          </p:nvPr>
        </p:nvSpPr>
        <p:spPr>
          <a:xfrm>
            <a:off x="2210778" y="1951273"/>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8" name="Text Placeholder 6"/>
          <p:cNvSpPr>
            <a:spLocks noGrp="1"/>
          </p:cNvSpPr>
          <p:nvPr>
            <p:ph type="body" sz="quarter" idx="14" hasCustomPrompt="1"/>
          </p:nvPr>
        </p:nvSpPr>
        <p:spPr>
          <a:xfrm>
            <a:off x="2210778" y="3385622"/>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9" name="Text Placeholder 8"/>
          <p:cNvSpPr>
            <a:spLocks noGrp="1"/>
          </p:cNvSpPr>
          <p:nvPr>
            <p:ph type="body" sz="quarter" idx="16" hasCustomPrompt="1"/>
          </p:nvPr>
        </p:nvSpPr>
        <p:spPr>
          <a:xfrm>
            <a:off x="2210778" y="2364733"/>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0" name="Text Placeholder 8"/>
          <p:cNvSpPr>
            <a:spLocks noGrp="1"/>
          </p:cNvSpPr>
          <p:nvPr>
            <p:ph type="body" sz="quarter" idx="17" hasCustomPrompt="1"/>
          </p:nvPr>
        </p:nvSpPr>
        <p:spPr>
          <a:xfrm>
            <a:off x="2210778" y="3790119"/>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1" name="Picture Placeholder 3"/>
          <p:cNvSpPr>
            <a:spLocks noGrp="1"/>
          </p:cNvSpPr>
          <p:nvPr>
            <p:ph type="pic" sz="quarter" idx="18" hasCustomPrompt="1"/>
          </p:nvPr>
        </p:nvSpPr>
        <p:spPr>
          <a:xfrm>
            <a:off x="914404" y="4948515"/>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2" name="Text Placeholder 6"/>
          <p:cNvSpPr>
            <a:spLocks noGrp="1"/>
          </p:cNvSpPr>
          <p:nvPr>
            <p:ph type="body" sz="quarter" idx="19" hasCustomPrompt="1"/>
          </p:nvPr>
        </p:nvSpPr>
        <p:spPr>
          <a:xfrm>
            <a:off x="2210778" y="4819976"/>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73" name="Text Placeholder 8"/>
          <p:cNvSpPr>
            <a:spLocks noGrp="1"/>
          </p:cNvSpPr>
          <p:nvPr>
            <p:ph type="body" sz="quarter" idx="20" hasCustomPrompt="1"/>
          </p:nvPr>
        </p:nvSpPr>
        <p:spPr>
          <a:xfrm>
            <a:off x="2210778" y="5224472"/>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cxnSp>
        <p:nvCxnSpPr>
          <p:cNvPr id="76" name="Straight Connector 75"/>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7" name="Straight Connector 76"/>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userDrawn="1"/>
        </p:nvCxnSpPr>
        <p:spPr>
          <a:xfrm flipV="1">
            <a:off x="557799" y="1936549"/>
            <a:ext cx="0" cy="434227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5" name="Oval 24"/>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26" name="Oval 25"/>
          <p:cNvSpPr/>
          <p:nvPr userDrawn="1"/>
        </p:nvSpPr>
        <p:spPr>
          <a:xfrm flipH="1">
            <a:off x="11619649" y="185283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8" name="Oval 27"/>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55741168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5">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a:stretch>
            <a:fillRect/>
          </a:stretch>
        </p:blipFill>
        <p:spPr>
          <a:xfrm>
            <a:off x="0" y="0"/>
            <a:ext cx="12192000" cy="6857999"/>
          </a:xfrm>
          <a:prstGeom prst="rect">
            <a:avLst/>
          </a:prstGeom>
        </p:spPr>
      </p:pic>
      <p:sp>
        <p:nvSpPr>
          <p:cNvPr id="3" name="Title 2"/>
          <p:cNvSpPr>
            <a:spLocks noGrp="1"/>
          </p:cNvSpPr>
          <p:nvPr>
            <p:ph type="title" hasCustomPrompt="1"/>
          </p:nvPr>
        </p:nvSpPr>
        <p:spPr>
          <a:xfrm>
            <a:off x="790387" y="490636"/>
            <a:ext cx="10515600" cy="1325563"/>
          </a:xfrm>
          <a:prstGeom prst="rect">
            <a:avLst/>
          </a:prstGeom>
        </p:spPr>
        <p:txBody>
          <a:bodyPr anchor="b" anchorCtr="0"/>
          <a:lstStyle>
            <a:lvl1pPr>
              <a:defRPr>
                <a:solidFill>
                  <a:schemeClr val="bg1"/>
                </a:solidFill>
                <a:latin typeface="+mj-lt"/>
              </a:defRPr>
            </a:lvl1pPr>
          </a:lstStyle>
          <a:p>
            <a:r>
              <a:rPr lang="en-US" dirty="0"/>
              <a:t>Presenters (option)</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9" name="Slide Number Placeholder 5"/>
          <p:cNvSpPr txBox="1">
            <a:spLocks/>
          </p:cNvSpPr>
          <p:nvPr userDrawn="1"/>
        </p:nvSpPr>
        <p:spPr>
          <a:xfrm>
            <a:off x="1149774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63" name="Arc 62"/>
          <p:cNvSpPr/>
          <p:nvPr userDrawn="1"/>
        </p:nvSpPr>
        <p:spPr>
          <a:xfrm rot="16200000">
            <a:off x="556353" y="1877113"/>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64" name="Straight Connector 63"/>
          <p:cNvCxnSpPr/>
          <p:nvPr userDrawn="1"/>
        </p:nvCxnSpPr>
        <p:spPr>
          <a:xfrm flipH="1">
            <a:off x="616655" y="187566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5" name="Picture Placeholder 3"/>
          <p:cNvSpPr>
            <a:spLocks noGrp="1"/>
          </p:cNvSpPr>
          <p:nvPr>
            <p:ph type="pic" sz="quarter" idx="10" hasCustomPrompt="1"/>
          </p:nvPr>
        </p:nvSpPr>
        <p:spPr>
          <a:xfrm>
            <a:off x="913739"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6" name="Picture Placeholder 3"/>
          <p:cNvSpPr>
            <a:spLocks noGrp="1"/>
          </p:cNvSpPr>
          <p:nvPr>
            <p:ph type="pic" sz="quarter" idx="11" hasCustomPrompt="1"/>
          </p:nvPr>
        </p:nvSpPr>
        <p:spPr>
          <a:xfrm>
            <a:off x="914404" y="3514162"/>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7" name="Text Placeholder 6"/>
          <p:cNvSpPr>
            <a:spLocks noGrp="1"/>
          </p:cNvSpPr>
          <p:nvPr>
            <p:ph type="body" sz="quarter" idx="12" hasCustomPrompt="1"/>
          </p:nvPr>
        </p:nvSpPr>
        <p:spPr>
          <a:xfrm>
            <a:off x="2210778" y="1951273"/>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8" name="Text Placeholder 6"/>
          <p:cNvSpPr>
            <a:spLocks noGrp="1"/>
          </p:cNvSpPr>
          <p:nvPr>
            <p:ph type="body" sz="quarter" idx="14" hasCustomPrompt="1"/>
          </p:nvPr>
        </p:nvSpPr>
        <p:spPr>
          <a:xfrm>
            <a:off x="2210778" y="3385622"/>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9" name="Text Placeholder 8"/>
          <p:cNvSpPr>
            <a:spLocks noGrp="1"/>
          </p:cNvSpPr>
          <p:nvPr>
            <p:ph type="body" sz="quarter" idx="16" hasCustomPrompt="1"/>
          </p:nvPr>
        </p:nvSpPr>
        <p:spPr>
          <a:xfrm>
            <a:off x="2210778" y="2364733"/>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0" name="Text Placeholder 8"/>
          <p:cNvSpPr>
            <a:spLocks noGrp="1"/>
          </p:cNvSpPr>
          <p:nvPr>
            <p:ph type="body" sz="quarter" idx="17" hasCustomPrompt="1"/>
          </p:nvPr>
        </p:nvSpPr>
        <p:spPr>
          <a:xfrm>
            <a:off x="2210778" y="3790119"/>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1" name="Picture Placeholder 3"/>
          <p:cNvSpPr>
            <a:spLocks noGrp="1"/>
          </p:cNvSpPr>
          <p:nvPr>
            <p:ph type="pic" sz="quarter" idx="18" hasCustomPrompt="1"/>
          </p:nvPr>
        </p:nvSpPr>
        <p:spPr>
          <a:xfrm>
            <a:off x="914404" y="4948515"/>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2" name="Text Placeholder 6"/>
          <p:cNvSpPr>
            <a:spLocks noGrp="1"/>
          </p:cNvSpPr>
          <p:nvPr>
            <p:ph type="body" sz="quarter" idx="19" hasCustomPrompt="1"/>
          </p:nvPr>
        </p:nvSpPr>
        <p:spPr>
          <a:xfrm>
            <a:off x="2210778" y="4819976"/>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73" name="Text Placeholder 8"/>
          <p:cNvSpPr>
            <a:spLocks noGrp="1"/>
          </p:cNvSpPr>
          <p:nvPr>
            <p:ph type="body" sz="quarter" idx="20" hasCustomPrompt="1"/>
          </p:nvPr>
        </p:nvSpPr>
        <p:spPr>
          <a:xfrm>
            <a:off x="2210778" y="5224472"/>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cxnSp>
        <p:nvCxnSpPr>
          <p:cNvPr id="76" name="Straight Connector 75"/>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7" name="Straight Connector 76"/>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userDrawn="1"/>
        </p:nvCxnSpPr>
        <p:spPr>
          <a:xfrm flipV="1">
            <a:off x="557799" y="1936549"/>
            <a:ext cx="0" cy="434227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5" name="Oval 24"/>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26" name="Oval 25"/>
          <p:cNvSpPr/>
          <p:nvPr userDrawn="1"/>
        </p:nvSpPr>
        <p:spPr>
          <a:xfrm flipH="1">
            <a:off x="11619649" y="185283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8" name="Oval 27"/>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7821152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6">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a:stretch>
            <a:fillRect/>
          </a:stretch>
        </p:blipFill>
        <p:spPr>
          <a:xfrm>
            <a:off x="0" y="0"/>
            <a:ext cx="12192000" cy="6857999"/>
          </a:xfrm>
          <a:prstGeom prst="rect">
            <a:avLst/>
          </a:prstGeom>
        </p:spPr>
      </p:pic>
      <p:sp>
        <p:nvSpPr>
          <p:cNvPr id="3" name="Title 2"/>
          <p:cNvSpPr>
            <a:spLocks noGrp="1"/>
          </p:cNvSpPr>
          <p:nvPr>
            <p:ph type="title" hasCustomPrompt="1"/>
          </p:nvPr>
        </p:nvSpPr>
        <p:spPr>
          <a:xfrm>
            <a:off x="790387" y="490636"/>
            <a:ext cx="10515600" cy="1325563"/>
          </a:xfrm>
          <a:prstGeom prst="rect">
            <a:avLst/>
          </a:prstGeom>
        </p:spPr>
        <p:txBody>
          <a:bodyPr anchor="b" anchorCtr="0"/>
          <a:lstStyle>
            <a:lvl1pPr>
              <a:defRPr>
                <a:solidFill>
                  <a:schemeClr val="bg1"/>
                </a:solidFill>
                <a:latin typeface="+mj-lt"/>
              </a:defRPr>
            </a:lvl1pPr>
          </a:lstStyle>
          <a:p>
            <a:r>
              <a:rPr lang="en-US" dirty="0"/>
              <a:t>Presenters (option)</a:t>
            </a:r>
          </a:p>
        </p:txBody>
      </p:sp>
      <p:pic>
        <p:nvPicPr>
          <p:cNvPr id="29" name="Picture 2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30" name="Slide Number Placeholder 5"/>
          <p:cNvSpPr txBox="1">
            <a:spLocks/>
          </p:cNvSpPr>
          <p:nvPr userDrawn="1"/>
        </p:nvSpPr>
        <p:spPr>
          <a:xfrm>
            <a:off x="1149774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63" name="Arc 62"/>
          <p:cNvSpPr/>
          <p:nvPr userDrawn="1"/>
        </p:nvSpPr>
        <p:spPr>
          <a:xfrm rot="16200000">
            <a:off x="556353" y="1877113"/>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64" name="Straight Connector 63"/>
          <p:cNvCxnSpPr/>
          <p:nvPr userDrawn="1"/>
        </p:nvCxnSpPr>
        <p:spPr>
          <a:xfrm flipH="1">
            <a:off x="616655" y="187566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5" name="Picture Placeholder 3"/>
          <p:cNvSpPr>
            <a:spLocks noGrp="1"/>
          </p:cNvSpPr>
          <p:nvPr>
            <p:ph type="pic" sz="quarter" idx="10" hasCustomPrompt="1"/>
          </p:nvPr>
        </p:nvSpPr>
        <p:spPr>
          <a:xfrm>
            <a:off x="913739"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6" name="Picture Placeholder 3"/>
          <p:cNvSpPr>
            <a:spLocks noGrp="1"/>
          </p:cNvSpPr>
          <p:nvPr>
            <p:ph type="pic" sz="quarter" idx="11" hasCustomPrompt="1"/>
          </p:nvPr>
        </p:nvSpPr>
        <p:spPr>
          <a:xfrm>
            <a:off x="914404" y="3514162"/>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7" name="Text Placeholder 6"/>
          <p:cNvSpPr>
            <a:spLocks noGrp="1"/>
          </p:cNvSpPr>
          <p:nvPr>
            <p:ph type="body" sz="quarter" idx="12" hasCustomPrompt="1"/>
          </p:nvPr>
        </p:nvSpPr>
        <p:spPr>
          <a:xfrm>
            <a:off x="2210778" y="1951273"/>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8" name="Text Placeholder 6"/>
          <p:cNvSpPr>
            <a:spLocks noGrp="1"/>
          </p:cNvSpPr>
          <p:nvPr>
            <p:ph type="body" sz="quarter" idx="14" hasCustomPrompt="1"/>
          </p:nvPr>
        </p:nvSpPr>
        <p:spPr>
          <a:xfrm>
            <a:off x="2210778" y="3385622"/>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9" name="Text Placeholder 8"/>
          <p:cNvSpPr>
            <a:spLocks noGrp="1"/>
          </p:cNvSpPr>
          <p:nvPr>
            <p:ph type="body" sz="quarter" idx="16" hasCustomPrompt="1"/>
          </p:nvPr>
        </p:nvSpPr>
        <p:spPr>
          <a:xfrm>
            <a:off x="2210778" y="2364733"/>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0" name="Text Placeholder 8"/>
          <p:cNvSpPr>
            <a:spLocks noGrp="1"/>
          </p:cNvSpPr>
          <p:nvPr>
            <p:ph type="body" sz="quarter" idx="17" hasCustomPrompt="1"/>
          </p:nvPr>
        </p:nvSpPr>
        <p:spPr>
          <a:xfrm>
            <a:off x="2210778" y="3790119"/>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1" name="Picture Placeholder 3"/>
          <p:cNvSpPr>
            <a:spLocks noGrp="1"/>
          </p:cNvSpPr>
          <p:nvPr>
            <p:ph type="pic" sz="quarter" idx="18" hasCustomPrompt="1"/>
          </p:nvPr>
        </p:nvSpPr>
        <p:spPr>
          <a:xfrm>
            <a:off x="914404" y="4948515"/>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2" name="Text Placeholder 6"/>
          <p:cNvSpPr>
            <a:spLocks noGrp="1"/>
          </p:cNvSpPr>
          <p:nvPr>
            <p:ph type="body" sz="quarter" idx="19" hasCustomPrompt="1"/>
          </p:nvPr>
        </p:nvSpPr>
        <p:spPr>
          <a:xfrm>
            <a:off x="2210778" y="4819976"/>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73" name="Text Placeholder 8"/>
          <p:cNvSpPr>
            <a:spLocks noGrp="1"/>
          </p:cNvSpPr>
          <p:nvPr>
            <p:ph type="body" sz="quarter" idx="20" hasCustomPrompt="1"/>
          </p:nvPr>
        </p:nvSpPr>
        <p:spPr>
          <a:xfrm>
            <a:off x="2210778" y="5224472"/>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cxnSp>
        <p:nvCxnSpPr>
          <p:cNvPr id="76" name="Straight Connector 75"/>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7" name="Straight Connector 76"/>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userDrawn="1"/>
        </p:nvCxnSpPr>
        <p:spPr>
          <a:xfrm flipV="1">
            <a:off x="557799" y="1936549"/>
            <a:ext cx="0" cy="434227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5" name="Oval 24"/>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26" name="Oval 25"/>
          <p:cNvSpPr/>
          <p:nvPr userDrawn="1"/>
        </p:nvSpPr>
        <p:spPr>
          <a:xfrm flipH="1">
            <a:off x="11619649" y="185283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7" name="Oval 26"/>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6800979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7">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a:stretch>
            <a:fillRect/>
          </a:stretch>
        </p:blipFill>
        <p:spPr>
          <a:xfrm>
            <a:off x="0" y="0"/>
            <a:ext cx="12192000" cy="6857999"/>
          </a:xfrm>
          <a:prstGeom prst="rect">
            <a:avLst/>
          </a:prstGeom>
        </p:spPr>
      </p:pic>
      <p:sp>
        <p:nvSpPr>
          <p:cNvPr id="3" name="Title 2"/>
          <p:cNvSpPr>
            <a:spLocks noGrp="1"/>
          </p:cNvSpPr>
          <p:nvPr>
            <p:ph type="title" hasCustomPrompt="1"/>
          </p:nvPr>
        </p:nvSpPr>
        <p:spPr>
          <a:xfrm>
            <a:off x="790387" y="490636"/>
            <a:ext cx="10515600" cy="1325563"/>
          </a:xfrm>
          <a:prstGeom prst="rect">
            <a:avLst/>
          </a:prstGeom>
        </p:spPr>
        <p:txBody>
          <a:bodyPr anchor="b" anchorCtr="0"/>
          <a:lstStyle>
            <a:lvl1pPr>
              <a:spcBef>
                <a:spcPts val="0"/>
              </a:spcBef>
              <a:defRPr>
                <a:solidFill>
                  <a:schemeClr val="bg1"/>
                </a:solidFill>
                <a:latin typeface="+mj-lt"/>
              </a:defRPr>
            </a:lvl1pPr>
          </a:lstStyle>
          <a:p>
            <a:r>
              <a:rPr lang="en-US" dirty="0"/>
              <a:t>Presenters (option)</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9" name="Slide Number Placeholder 5"/>
          <p:cNvSpPr txBox="1">
            <a:spLocks/>
          </p:cNvSpPr>
          <p:nvPr userDrawn="1"/>
        </p:nvSpPr>
        <p:spPr>
          <a:xfrm>
            <a:off x="1149774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63" name="Arc 62"/>
          <p:cNvSpPr/>
          <p:nvPr userDrawn="1"/>
        </p:nvSpPr>
        <p:spPr>
          <a:xfrm rot="16200000">
            <a:off x="556353" y="1877113"/>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64" name="Straight Connector 63"/>
          <p:cNvCxnSpPr/>
          <p:nvPr userDrawn="1"/>
        </p:nvCxnSpPr>
        <p:spPr>
          <a:xfrm flipH="1">
            <a:off x="616655" y="187566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5" name="Picture Placeholder 3"/>
          <p:cNvSpPr>
            <a:spLocks noGrp="1"/>
          </p:cNvSpPr>
          <p:nvPr>
            <p:ph type="pic" sz="quarter" idx="10" hasCustomPrompt="1"/>
          </p:nvPr>
        </p:nvSpPr>
        <p:spPr>
          <a:xfrm>
            <a:off x="913739"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6" name="Picture Placeholder 3"/>
          <p:cNvSpPr>
            <a:spLocks noGrp="1"/>
          </p:cNvSpPr>
          <p:nvPr>
            <p:ph type="pic" sz="quarter" idx="11" hasCustomPrompt="1"/>
          </p:nvPr>
        </p:nvSpPr>
        <p:spPr>
          <a:xfrm>
            <a:off x="914404" y="3514162"/>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7" name="Text Placeholder 6"/>
          <p:cNvSpPr>
            <a:spLocks noGrp="1"/>
          </p:cNvSpPr>
          <p:nvPr>
            <p:ph type="body" sz="quarter" idx="12" hasCustomPrompt="1"/>
          </p:nvPr>
        </p:nvSpPr>
        <p:spPr>
          <a:xfrm>
            <a:off x="2210778" y="1951273"/>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8" name="Text Placeholder 6"/>
          <p:cNvSpPr>
            <a:spLocks noGrp="1"/>
          </p:cNvSpPr>
          <p:nvPr>
            <p:ph type="body" sz="quarter" idx="14" hasCustomPrompt="1"/>
          </p:nvPr>
        </p:nvSpPr>
        <p:spPr>
          <a:xfrm>
            <a:off x="2210778" y="3385622"/>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9" name="Text Placeholder 8"/>
          <p:cNvSpPr>
            <a:spLocks noGrp="1"/>
          </p:cNvSpPr>
          <p:nvPr>
            <p:ph type="body" sz="quarter" idx="16" hasCustomPrompt="1"/>
          </p:nvPr>
        </p:nvSpPr>
        <p:spPr>
          <a:xfrm>
            <a:off x="2210778" y="2364733"/>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0" name="Text Placeholder 8"/>
          <p:cNvSpPr>
            <a:spLocks noGrp="1"/>
          </p:cNvSpPr>
          <p:nvPr>
            <p:ph type="body" sz="quarter" idx="17" hasCustomPrompt="1"/>
          </p:nvPr>
        </p:nvSpPr>
        <p:spPr>
          <a:xfrm>
            <a:off x="2210778" y="3790119"/>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1" name="Picture Placeholder 3"/>
          <p:cNvSpPr>
            <a:spLocks noGrp="1"/>
          </p:cNvSpPr>
          <p:nvPr>
            <p:ph type="pic" sz="quarter" idx="18" hasCustomPrompt="1"/>
          </p:nvPr>
        </p:nvSpPr>
        <p:spPr>
          <a:xfrm>
            <a:off x="914404" y="4948515"/>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2" name="Text Placeholder 6"/>
          <p:cNvSpPr>
            <a:spLocks noGrp="1"/>
          </p:cNvSpPr>
          <p:nvPr>
            <p:ph type="body" sz="quarter" idx="19" hasCustomPrompt="1"/>
          </p:nvPr>
        </p:nvSpPr>
        <p:spPr>
          <a:xfrm>
            <a:off x="2210778" y="4819976"/>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73" name="Text Placeholder 8"/>
          <p:cNvSpPr>
            <a:spLocks noGrp="1"/>
          </p:cNvSpPr>
          <p:nvPr>
            <p:ph type="body" sz="quarter" idx="20" hasCustomPrompt="1"/>
          </p:nvPr>
        </p:nvSpPr>
        <p:spPr>
          <a:xfrm>
            <a:off x="2210778" y="5224472"/>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cxnSp>
        <p:nvCxnSpPr>
          <p:cNvPr id="76" name="Straight Connector 75"/>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7" name="Straight Connector 76"/>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userDrawn="1"/>
        </p:nvCxnSpPr>
        <p:spPr>
          <a:xfrm flipV="1">
            <a:off x="557799" y="1936549"/>
            <a:ext cx="0" cy="434227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5" name="Oval 24"/>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26" name="Oval 25"/>
          <p:cNvSpPr/>
          <p:nvPr userDrawn="1"/>
        </p:nvSpPr>
        <p:spPr>
          <a:xfrm flipH="1">
            <a:off x="11619649" y="185283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28" name="Oval 27"/>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Tree>
    <p:extLst>
      <p:ext uri="{BB962C8B-B14F-4D97-AF65-F5344CB8AC3E}">
        <p14:creationId xmlns:p14="http://schemas.microsoft.com/office/powerpoint/2010/main" val="62811039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8">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a:stretch>
            <a:fillRect/>
          </a:stretch>
        </p:blipFill>
        <p:spPr>
          <a:xfrm>
            <a:off x="-3" y="-1"/>
            <a:ext cx="12192000" cy="6857999"/>
          </a:xfrm>
          <a:prstGeom prst="rect">
            <a:avLst/>
          </a:prstGeom>
        </p:spPr>
      </p:pic>
      <p:sp>
        <p:nvSpPr>
          <p:cNvPr id="3" name="Title 2"/>
          <p:cNvSpPr>
            <a:spLocks noGrp="1"/>
          </p:cNvSpPr>
          <p:nvPr>
            <p:ph type="title" hasCustomPrompt="1"/>
          </p:nvPr>
        </p:nvSpPr>
        <p:spPr>
          <a:xfrm>
            <a:off x="790387" y="490636"/>
            <a:ext cx="10515600" cy="1325563"/>
          </a:xfrm>
          <a:prstGeom prst="rect">
            <a:avLst/>
          </a:prstGeom>
        </p:spPr>
        <p:txBody>
          <a:bodyPr anchor="b" anchorCtr="0"/>
          <a:lstStyle>
            <a:lvl1pPr>
              <a:defRPr>
                <a:solidFill>
                  <a:schemeClr val="bg1"/>
                </a:solidFill>
                <a:latin typeface="+mj-lt"/>
              </a:defRPr>
            </a:lvl1pPr>
          </a:lstStyle>
          <a:p>
            <a:r>
              <a:rPr lang="en-US" dirty="0"/>
              <a:t>Presenters (option)</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9" name="Slide Number Placeholder 5"/>
          <p:cNvSpPr txBox="1">
            <a:spLocks/>
          </p:cNvSpPr>
          <p:nvPr userDrawn="1"/>
        </p:nvSpPr>
        <p:spPr>
          <a:xfrm>
            <a:off x="1149774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63" name="Arc 62"/>
          <p:cNvSpPr/>
          <p:nvPr userDrawn="1"/>
        </p:nvSpPr>
        <p:spPr>
          <a:xfrm rot="16200000">
            <a:off x="556353" y="1877113"/>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sz="1800"/>
          </a:p>
        </p:txBody>
      </p:sp>
      <p:cxnSp>
        <p:nvCxnSpPr>
          <p:cNvPr id="64" name="Straight Connector 63"/>
          <p:cNvCxnSpPr/>
          <p:nvPr userDrawn="1"/>
        </p:nvCxnSpPr>
        <p:spPr>
          <a:xfrm flipH="1">
            <a:off x="616655" y="187566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65" name="Picture Placeholder 3"/>
          <p:cNvSpPr>
            <a:spLocks noGrp="1"/>
          </p:cNvSpPr>
          <p:nvPr>
            <p:ph type="pic" sz="quarter" idx="10" hasCustomPrompt="1"/>
          </p:nvPr>
        </p:nvSpPr>
        <p:spPr>
          <a:xfrm>
            <a:off x="913739"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6" name="Picture Placeholder 3"/>
          <p:cNvSpPr>
            <a:spLocks noGrp="1"/>
          </p:cNvSpPr>
          <p:nvPr>
            <p:ph type="pic" sz="quarter" idx="11" hasCustomPrompt="1"/>
          </p:nvPr>
        </p:nvSpPr>
        <p:spPr>
          <a:xfrm>
            <a:off x="914404" y="3514162"/>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67" name="Text Placeholder 6"/>
          <p:cNvSpPr>
            <a:spLocks noGrp="1"/>
          </p:cNvSpPr>
          <p:nvPr>
            <p:ph type="body" sz="quarter" idx="12" hasCustomPrompt="1"/>
          </p:nvPr>
        </p:nvSpPr>
        <p:spPr>
          <a:xfrm>
            <a:off x="2210778" y="1951273"/>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8" name="Text Placeholder 6"/>
          <p:cNvSpPr>
            <a:spLocks noGrp="1"/>
          </p:cNvSpPr>
          <p:nvPr>
            <p:ph type="body" sz="quarter" idx="14" hasCustomPrompt="1"/>
          </p:nvPr>
        </p:nvSpPr>
        <p:spPr>
          <a:xfrm>
            <a:off x="2210778" y="3385622"/>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69" name="Text Placeholder 8"/>
          <p:cNvSpPr>
            <a:spLocks noGrp="1"/>
          </p:cNvSpPr>
          <p:nvPr>
            <p:ph type="body" sz="quarter" idx="16" hasCustomPrompt="1"/>
          </p:nvPr>
        </p:nvSpPr>
        <p:spPr>
          <a:xfrm>
            <a:off x="2210778" y="2364733"/>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0" name="Text Placeholder 8"/>
          <p:cNvSpPr>
            <a:spLocks noGrp="1"/>
          </p:cNvSpPr>
          <p:nvPr>
            <p:ph type="body" sz="quarter" idx="17" hasCustomPrompt="1"/>
          </p:nvPr>
        </p:nvSpPr>
        <p:spPr>
          <a:xfrm>
            <a:off x="2210778" y="3790119"/>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71" name="Picture Placeholder 3"/>
          <p:cNvSpPr>
            <a:spLocks noGrp="1"/>
          </p:cNvSpPr>
          <p:nvPr>
            <p:ph type="pic" sz="quarter" idx="18" hasCustomPrompt="1"/>
          </p:nvPr>
        </p:nvSpPr>
        <p:spPr>
          <a:xfrm>
            <a:off x="914404" y="4948515"/>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2" name="Text Placeholder 6"/>
          <p:cNvSpPr>
            <a:spLocks noGrp="1"/>
          </p:cNvSpPr>
          <p:nvPr>
            <p:ph type="body" sz="quarter" idx="19" hasCustomPrompt="1"/>
          </p:nvPr>
        </p:nvSpPr>
        <p:spPr>
          <a:xfrm>
            <a:off x="2210778" y="4819976"/>
            <a:ext cx="7122563" cy="394877"/>
          </a:xfrm>
          <a:prstGeom prst="rect">
            <a:avLst/>
          </a:prstGeom>
        </p:spPr>
        <p:txBody>
          <a:bodyPr/>
          <a:lstStyle>
            <a:lvl1pPr marL="0" indent="0">
              <a:spcBef>
                <a:spcPts val="0"/>
              </a:spcBef>
              <a:buNone/>
              <a:defRPr sz="22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73" name="Text Placeholder 8"/>
          <p:cNvSpPr>
            <a:spLocks noGrp="1"/>
          </p:cNvSpPr>
          <p:nvPr>
            <p:ph type="body" sz="quarter" idx="20" hasCustomPrompt="1"/>
          </p:nvPr>
        </p:nvSpPr>
        <p:spPr>
          <a:xfrm>
            <a:off x="2210778" y="5224472"/>
            <a:ext cx="7122563" cy="914400"/>
          </a:xfrm>
          <a:prstGeom prst="rect">
            <a:avLst/>
          </a:prstGeom>
        </p:spPr>
        <p:txBody>
          <a:bodyPr tIns="0" bIns="0"/>
          <a:lstStyle>
            <a:lvl1pPr marL="0" indent="0">
              <a:spcBef>
                <a:spcPts val="0"/>
              </a:spcBef>
              <a:buFontTx/>
              <a:buNone/>
              <a:defRPr sz="22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cxnSp>
        <p:nvCxnSpPr>
          <p:cNvPr id="76" name="Straight Connector 75"/>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7" name="Straight Connector 76"/>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userDrawn="1"/>
        </p:nvCxnSpPr>
        <p:spPr>
          <a:xfrm flipV="1">
            <a:off x="557799" y="1936549"/>
            <a:ext cx="0" cy="434227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5" name="Oval 24"/>
          <p:cNvSpPr/>
          <p:nvPr userDrawn="1"/>
        </p:nvSpPr>
        <p:spPr>
          <a:xfrm>
            <a:off x="536845"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sp>
        <p:nvSpPr>
          <p:cNvPr id="26" name="Oval 25"/>
          <p:cNvSpPr/>
          <p:nvPr userDrawn="1"/>
        </p:nvSpPr>
        <p:spPr>
          <a:xfrm flipH="1">
            <a:off x="11619649" y="185283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28" name="Oval 27"/>
          <p:cNvSpPr/>
          <p:nvPr userDrawn="1"/>
        </p:nvSpPr>
        <p:spPr>
          <a:xfrm flipH="1">
            <a:off x="11614601"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40016679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3.1">
    <p:spTree>
      <p:nvGrpSpPr>
        <p:cNvPr id="1" name=""/>
        <p:cNvGrpSpPr/>
        <p:nvPr/>
      </p:nvGrpSpPr>
      <p:grpSpPr>
        <a:xfrm>
          <a:off x="0" y="0"/>
          <a:ext cx="0" cy="0"/>
          <a:chOff x="0" y="0"/>
          <a:chExt cx="0" cy="0"/>
        </a:xfrm>
      </p:grpSpPr>
      <p:pic>
        <p:nvPicPr>
          <p:cNvPr id="27" name="Picture 26"/>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556890" y="131478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556890" y="2784995"/>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556890" y="1728243"/>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556890" y="3189491"/>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25" name="Text Placeholder 6"/>
          <p:cNvSpPr>
            <a:spLocks noGrp="1"/>
          </p:cNvSpPr>
          <p:nvPr>
            <p:ph type="body" sz="quarter" idx="18" hasCustomPrompt="1"/>
          </p:nvPr>
        </p:nvSpPr>
        <p:spPr>
          <a:xfrm>
            <a:off x="556890" y="422831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6" name="Text Placeholder 8"/>
          <p:cNvSpPr>
            <a:spLocks noGrp="1"/>
          </p:cNvSpPr>
          <p:nvPr>
            <p:ph type="body" sz="quarter" idx="19" hasCustomPrompt="1"/>
          </p:nvPr>
        </p:nvSpPr>
        <p:spPr>
          <a:xfrm>
            <a:off x="556890" y="4632809"/>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pic>
        <p:nvPicPr>
          <p:cNvPr id="23" name="Picture 2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2"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Oval 2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28" name="Straight Connector 27"/>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1" name="Oval 30"/>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2" name="Straight Connector 31"/>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5" name="Straight Connector 34"/>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38747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3.2">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a:stretch>
            <a:fillRect/>
          </a:stretch>
        </p:blipFill>
        <p:spPr>
          <a:xfrm>
            <a:off x="0" y="-414"/>
            <a:ext cx="12216385" cy="6858000"/>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 (no photo)</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2"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7" name="Text Placeholder 6"/>
          <p:cNvSpPr>
            <a:spLocks noGrp="1"/>
          </p:cNvSpPr>
          <p:nvPr>
            <p:ph type="body" sz="quarter" idx="12" hasCustomPrompt="1"/>
          </p:nvPr>
        </p:nvSpPr>
        <p:spPr>
          <a:xfrm>
            <a:off x="556890" y="131478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556890" y="2784995"/>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9" name="Text Placeholder 8"/>
          <p:cNvSpPr>
            <a:spLocks noGrp="1"/>
          </p:cNvSpPr>
          <p:nvPr>
            <p:ph type="body" sz="quarter" idx="16" hasCustomPrompt="1"/>
          </p:nvPr>
        </p:nvSpPr>
        <p:spPr>
          <a:xfrm>
            <a:off x="556890" y="1728243"/>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556890" y="3189491"/>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2" name="Text Placeholder 6"/>
          <p:cNvSpPr>
            <a:spLocks noGrp="1"/>
          </p:cNvSpPr>
          <p:nvPr>
            <p:ph type="body" sz="quarter" idx="18" hasCustomPrompt="1"/>
          </p:nvPr>
        </p:nvSpPr>
        <p:spPr>
          <a:xfrm>
            <a:off x="556890" y="422831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3" name="Text Placeholder 8"/>
          <p:cNvSpPr>
            <a:spLocks noGrp="1"/>
          </p:cNvSpPr>
          <p:nvPr>
            <p:ph type="body" sz="quarter" idx="19" hasCustomPrompt="1"/>
          </p:nvPr>
        </p:nvSpPr>
        <p:spPr>
          <a:xfrm>
            <a:off x="556890" y="4632809"/>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4" name="Oval 3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5" name="Straight Connector 3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7" name="Oval 3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sz="1800"/>
          </a:p>
        </p:txBody>
      </p:sp>
      <p:cxnSp>
        <p:nvCxnSpPr>
          <p:cNvPr id="38" name="Straight Connector 3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1" name="Straight Connector 4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6747819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3.3">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 (no photo)</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2"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7" name="Text Placeholder 6"/>
          <p:cNvSpPr>
            <a:spLocks noGrp="1"/>
          </p:cNvSpPr>
          <p:nvPr>
            <p:ph type="body" sz="quarter" idx="12" hasCustomPrompt="1"/>
          </p:nvPr>
        </p:nvSpPr>
        <p:spPr>
          <a:xfrm>
            <a:off x="556890" y="131478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556890" y="2784995"/>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9" name="Text Placeholder 8"/>
          <p:cNvSpPr>
            <a:spLocks noGrp="1"/>
          </p:cNvSpPr>
          <p:nvPr>
            <p:ph type="body" sz="quarter" idx="16" hasCustomPrompt="1"/>
          </p:nvPr>
        </p:nvSpPr>
        <p:spPr>
          <a:xfrm>
            <a:off x="556890" y="1728243"/>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556890" y="3189491"/>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2" name="Text Placeholder 6"/>
          <p:cNvSpPr>
            <a:spLocks noGrp="1"/>
          </p:cNvSpPr>
          <p:nvPr>
            <p:ph type="body" sz="quarter" idx="18" hasCustomPrompt="1"/>
          </p:nvPr>
        </p:nvSpPr>
        <p:spPr>
          <a:xfrm>
            <a:off x="556890" y="422831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3" name="Text Placeholder 8"/>
          <p:cNvSpPr>
            <a:spLocks noGrp="1"/>
          </p:cNvSpPr>
          <p:nvPr>
            <p:ph type="body" sz="quarter" idx="19" hasCustomPrompt="1"/>
          </p:nvPr>
        </p:nvSpPr>
        <p:spPr>
          <a:xfrm>
            <a:off x="556890" y="4632809"/>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4" name="Oval 3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5" name="Straight Connector 3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7" name="Oval 3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8" name="Straight Connector 3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1" name="Straight Connector 4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5178434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3.4">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 (no photo)</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2"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7" name="Text Placeholder 6"/>
          <p:cNvSpPr>
            <a:spLocks noGrp="1"/>
          </p:cNvSpPr>
          <p:nvPr>
            <p:ph type="body" sz="quarter" idx="12" hasCustomPrompt="1"/>
          </p:nvPr>
        </p:nvSpPr>
        <p:spPr>
          <a:xfrm>
            <a:off x="556890" y="131478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556890" y="2784995"/>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9" name="Text Placeholder 8"/>
          <p:cNvSpPr>
            <a:spLocks noGrp="1"/>
          </p:cNvSpPr>
          <p:nvPr>
            <p:ph type="body" sz="quarter" idx="16" hasCustomPrompt="1"/>
          </p:nvPr>
        </p:nvSpPr>
        <p:spPr>
          <a:xfrm>
            <a:off x="556890" y="1728243"/>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556890" y="3189491"/>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2" name="Text Placeholder 6"/>
          <p:cNvSpPr>
            <a:spLocks noGrp="1"/>
          </p:cNvSpPr>
          <p:nvPr>
            <p:ph type="body" sz="quarter" idx="18" hasCustomPrompt="1"/>
          </p:nvPr>
        </p:nvSpPr>
        <p:spPr>
          <a:xfrm>
            <a:off x="556890" y="422831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3" name="Text Placeholder 8"/>
          <p:cNvSpPr>
            <a:spLocks noGrp="1"/>
          </p:cNvSpPr>
          <p:nvPr>
            <p:ph type="body" sz="quarter" idx="19" hasCustomPrompt="1"/>
          </p:nvPr>
        </p:nvSpPr>
        <p:spPr>
          <a:xfrm>
            <a:off x="556890" y="4632809"/>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4" name="Oval 3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5" name="Straight Connector 3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7" name="Oval 3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8" name="Straight Connector 3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1" name="Straight Connector 4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21399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3.5">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 (no photo)</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2"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7" name="Text Placeholder 6"/>
          <p:cNvSpPr>
            <a:spLocks noGrp="1"/>
          </p:cNvSpPr>
          <p:nvPr>
            <p:ph type="body" sz="quarter" idx="12" hasCustomPrompt="1"/>
          </p:nvPr>
        </p:nvSpPr>
        <p:spPr>
          <a:xfrm>
            <a:off x="556890" y="131478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556890" y="2784995"/>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9" name="Text Placeholder 8"/>
          <p:cNvSpPr>
            <a:spLocks noGrp="1"/>
          </p:cNvSpPr>
          <p:nvPr>
            <p:ph type="body" sz="quarter" idx="16" hasCustomPrompt="1"/>
          </p:nvPr>
        </p:nvSpPr>
        <p:spPr>
          <a:xfrm>
            <a:off x="556890" y="1728243"/>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556890" y="3189491"/>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2" name="Text Placeholder 6"/>
          <p:cNvSpPr>
            <a:spLocks noGrp="1"/>
          </p:cNvSpPr>
          <p:nvPr>
            <p:ph type="body" sz="quarter" idx="18" hasCustomPrompt="1"/>
          </p:nvPr>
        </p:nvSpPr>
        <p:spPr>
          <a:xfrm>
            <a:off x="556890" y="422831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3" name="Text Placeholder 8"/>
          <p:cNvSpPr>
            <a:spLocks noGrp="1"/>
          </p:cNvSpPr>
          <p:nvPr>
            <p:ph type="body" sz="quarter" idx="19" hasCustomPrompt="1"/>
          </p:nvPr>
        </p:nvSpPr>
        <p:spPr>
          <a:xfrm>
            <a:off x="556890" y="4632809"/>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4" name="Oval 3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5" name="Straight Connector 3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7" name="Oval 3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8" name="Straight Connector 3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1" name="Straight Connector 4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5738824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3.6">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 (no photo)</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2"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7" name="Text Placeholder 6"/>
          <p:cNvSpPr>
            <a:spLocks noGrp="1"/>
          </p:cNvSpPr>
          <p:nvPr>
            <p:ph type="body" sz="quarter" idx="12" hasCustomPrompt="1"/>
          </p:nvPr>
        </p:nvSpPr>
        <p:spPr>
          <a:xfrm>
            <a:off x="556890" y="131478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556890" y="2784995"/>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9" name="Text Placeholder 8"/>
          <p:cNvSpPr>
            <a:spLocks noGrp="1"/>
          </p:cNvSpPr>
          <p:nvPr>
            <p:ph type="body" sz="quarter" idx="16" hasCustomPrompt="1"/>
          </p:nvPr>
        </p:nvSpPr>
        <p:spPr>
          <a:xfrm>
            <a:off x="556890" y="1728243"/>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556890" y="3189491"/>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2" name="Text Placeholder 6"/>
          <p:cNvSpPr>
            <a:spLocks noGrp="1"/>
          </p:cNvSpPr>
          <p:nvPr>
            <p:ph type="body" sz="quarter" idx="18" hasCustomPrompt="1"/>
          </p:nvPr>
        </p:nvSpPr>
        <p:spPr>
          <a:xfrm>
            <a:off x="556890" y="422831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3" name="Text Placeholder 8"/>
          <p:cNvSpPr>
            <a:spLocks noGrp="1"/>
          </p:cNvSpPr>
          <p:nvPr>
            <p:ph type="body" sz="quarter" idx="19" hasCustomPrompt="1"/>
          </p:nvPr>
        </p:nvSpPr>
        <p:spPr>
          <a:xfrm>
            <a:off x="556890" y="4632809"/>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4" name="Oval 3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5" name="Straight Connector 3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7" name="Oval 3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8" name="Straight Connector 3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1" name="Straight Connector 4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1502080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3.7">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a:stretch>
            <a:fillRect/>
          </a:stretch>
        </p:blipFill>
        <p:spPr>
          <a:xfrm>
            <a:off x="0" y="0"/>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 (no photo)</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8425" y="6462763"/>
            <a:ext cx="365760" cy="291830"/>
          </a:xfrm>
          <a:prstGeom prst="rect">
            <a:avLst/>
          </a:prstGeom>
        </p:spPr>
      </p:pic>
      <p:sp>
        <p:nvSpPr>
          <p:cNvPr id="22"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7" name="Text Placeholder 6"/>
          <p:cNvSpPr>
            <a:spLocks noGrp="1"/>
          </p:cNvSpPr>
          <p:nvPr>
            <p:ph type="body" sz="quarter" idx="12" hasCustomPrompt="1"/>
          </p:nvPr>
        </p:nvSpPr>
        <p:spPr>
          <a:xfrm>
            <a:off x="556890" y="131478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556890" y="2784995"/>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9" name="Text Placeholder 8"/>
          <p:cNvSpPr>
            <a:spLocks noGrp="1"/>
          </p:cNvSpPr>
          <p:nvPr>
            <p:ph type="body" sz="quarter" idx="16" hasCustomPrompt="1"/>
          </p:nvPr>
        </p:nvSpPr>
        <p:spPr>
          <a:xfrm>
            <a:off x="556890" y="1728243"/>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556890" y="3189491"/>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2" name="Text Placeholder 6"/>
          <p:cNvSpPr>
            <a:spLocks noGrp="1"/>
          </p:cNvSpPr>
          <p:nvPr>
            <p:ph type="body" sz="quarter" idx="18" hasCustomPrompt="1"/>
          </p:nvPr>
        </p:nvSpPr>
        <p:spPr>
          <a:xfrm>
            <a:off x="556890" y="422831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3" name="Text Placeholder 8"/>
          <p:cNvSpPr>
            <a:spLocks noGrp="1"/>
          </p:cNvSpPr>
          <p:nvPr>
            <p:ph type="body" sz="quarter" idx="19" hasCustomPrompt="1"/>
          </p:nvPr>
        </p:nvSpPr>
        <p:spPr>
          <a:xfrm>
            <a:off x="556890" y="4632809"/>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4" name="Oval 3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5" name="Straight Connector 3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7" name="Oval 3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8" name="Straight Connector 3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1" name="Straight Connector 4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224312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3.8">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a:stretch>
            <a:fillRect/>
          </a:stretch>
        </p:blipFill>
        <p:spPr>
          <a:xfrm>
            <a:off x="-3" y="-1"/>
            <a:ext cx="12192000" cy="6857999"/>
          </a:xfrm>
          <a:prstGeom prst="rect">
            <a:avLst/>
          </a:prstGeom>
        </p:spPr>
      </p:pic>
      <p:sp>
        <p:nvSpPr>
          <p:cNvPr id="5" name="Title 4"/>
          <p:cNvSpPr>
            <a:spLocks noGrp="1"/>
          </p:cNvSpPr>
          <p:nvPr>
            <p:ph type="title" hasCustomPrompt="1"/>
          </p:nvPr>
        </p:nvSpPr>
        <p:spPr>
          <a:xfrm>
            <a:off x="416306" y="42394"/>
            <a:ext cx="10547350" cy="531346"/>
          </a:xfrm>
          <a:prstGeom prst="rect">
            <a:avLst/>
          </a:prstGeom>
        </p:spPr>
        <p:txBody>
          <a:bodyPr/>
          <a:lstStyle>
            <a:lvl1pPr>
              <a:defRPr>
                <a:solidFill>
                  <a:schemeClr val="bg1"/>
                </a:solidFill>
                <a:latin typeface="+mj-lt"/>
              </a:defRPr>
            </a:lvl1pPr>
          </a:lstStyle>
          <a:p>
            <a:r>
              <a:rPr lang="en-US" dirty="0"/>
              <a:t>Presenters Section Divider (no photo)</a:t>
            </a:r>
          </a:p>
        </p:txBody>
      </p:sp>
      <p:pic>
        <p:nvPicPr>
          <p:cNvPr id="26" name="Picture 2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65760" y="6462763"/>
            <a:ext cx="365760" cy="291830"/>
          </a:xfrm>
          <a:prstGeom prst="rect">
            <a:avLst/>
          </a:prstGeom>
        </p:spPr>
      </p:pic>
      <p:sp>
        <p:nvSpPr>
          <p:cNvPr id="22"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7" name="Text Placeholder 6"/>
          <p:cNvSpPr>
            <a:spLocks noGrp="1"/>
          </p:cNvSpPr>
          <p:nvPr>
            <p:ph type="body" sz="quarter" idx="12" hasCustomPrompt="1"/>
          </p:nvPr>
        </p:nvSpPr>
        <p:spPr>
          <a:xfrm>
            <a:off x="556890" y="131478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556890" y="2784995"/>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9" name="Text Placeholder 8"/>
          <p:cNvSpPr>
            <a:spLocks noGrp="1"/>
          </p:cNvSpPr>
          <p:nvPr>
            <p:ph type="body" sz="quarter" idx="16" hasCustomPrompt="1"/>
          </p:nvPr>
        </p:nvSpPr>
        <p:spPr>
          <a:xfrm>
            <a:off x="556890" y="1728243"/>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556890" y="3189491"/>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2" name="Text Placeholder 6"/>
          <p:cNvSpPr>
            <a:spLocks noGrp="1"/>
          </p:cNvSpPr>
          <p:nvPr>
            <p:ph type="body" sz="quarter" idx="18" hasCustomPrompt="1"/>
          </p:nvPr>
        </p:nvSpPr>
        <p:spPr>
          <a:xfrm>
            <a:off x="556890" y="4228313"/>
            <a:ext cx="9399909"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3" name="Text Placeholder 8"/>
          <p:cNvSpPr>
            <a:spLocks noGrp="1"/>
          </p:cNvSpPr>
          <p:nvPr>
            <p:ph type="body" sz="quarter" idx="19" hasCustomPrompt="1"/>
          </p:nvPr>
        </p:nvSpPr>
        <p:spPr>
          <a:xfrm>
            <a:off x="556890" y="4632809"/>
            <a:ext cx="9399909"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4" name="Oval 33"/>
          <p:cNvSpPr/>
          <p:nvPr userDrawn="1"/>
        </p:nvSpPr>
        <p:spPr>
          <a:xfrm>
            <a:off x="533670" y="585223"/>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5" name="Straight Connector 34"/>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7" name="Oval 36"/>
          <p:cNvSpPr/>
          <p:nvPr userDrawn="1"/>
        </p:nvSpPr>
        <p:spPr>
          <a:xfrm>
            <a:off x="533670"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8" name="Straight Connector 37"/>
          <p:cNvCxnSpPr/>
          <p:nvPr userDrawn="1"/>
        </p:nvCxnSpPr>
        <p:spPr>
          <a:xfrm flipH="1">
            <a:off x="3230"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616655" y="6320547"/>
            <a:ext cx="109572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11606949" y="6297687"/>
            <a:ext cx="45720" cy="45720"/>
          </a:xfrm>
          <a:prstGeom prst="ellips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1" name="Straight Connector 40"/>
          <p:cNvCxnSpPr/>
          <p:nvPr userDrawn="1"/>
        </p:nvCxnSpPr>
        <p:spPr>
          <a:xfrm>
            <a:off x="11696282" y="6320547"/>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386876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Engage with ICANN White">
    <p:spTree>
      <p:nvGrpSpPr>
        <p:cNvPr id="1" name=""/>
        <p:cNvGrpSpPr/>
        <p:nvPr/>
      </p:nvGrpSpPr>
      <p:grpSpPr>
        <a:xfrm>
          <a:off x="0" y="0"/>
          <a:ext cx="0" cy="0"/>
          <a:chOff x="0" y="0"/>
          <a:chExt cx="0" cy="0"/>
        </a:xfrm>
      </p:grpSpPr>
      <p:sp>
        <p:nvSpPr>
          <p:cNvPr id="3" name="Rectangle 2"/>
          <p:cNvSpPr/>
          <p:nvPr userDrawn="1"/>
        </p:nvSpPr>
        <p:spPr>
          <a:xfrm>
            <a:off x="3084875" y="685225"/>
            <a:ext cx="9107124" cy="18649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dirty="0">
              <a:solidFill>
                <a:prstClr val="white"/>
              </a:solidFill>
              <a:cs typeface="Arial"/>
            </a:endParaRPr>
          </a:p>
        </p:txBody>
      </p:sp>
      <p:sp>
        <p:nvSpPr>
          <p:cNvPr id="4" name="Text Placeholder 32"/>
          <p:cNvSpPr txBox="1">
            <a:spLocks/>
          </p:cNvSpPr>
          <p:nvPr userDrawn="1"/>
        </p:nvSpPr>
        <p:spPr bwMode="auto">
          <a:xfrm>
            <a:off x="3391319" y="1552703"/>
            <a:ext cx="8800679" cy="3298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685800">
              <a:defRPr>
                <a:solidFill>
                  <a:schemeClr val="tx1"/>
                </a:solidFill>
                <a:latin typeface="Calibri" charset="0"/>
                <a:ea typeface="ＭＳ Ｐゴシック" charset="0"/>
              </a:defRPr>
            </a:lvl1pPr>
            <a:lvl2pPr marL="514350" indent="-171450" defTabSz="685800">
              <a:defRPr>
                <a:solidFill>
                  <a:schemeClr val="tx1"/>
                </a:solidFill>
                <a:latin typeface="Calibri" charset="0"/>
                <a:ea typeface="ＭＳ Ｐゴシック" charset="0"/>
              </a:defRPr>
            </a:lvl2pPr>
            <a:lvl3pPr marL="857250" indent="-171450" defTabSz="685800">
              <a:defRPr>
                <a:solidFill>
                  <a:schemeClr val="tx1"/>
                </a:solidFill>
                <a:latin typeface="Calibri" charset="0"/>
                <a:ea typeface="ＭＳ Ｐゴシック" charset="0"/>
              </a:defRPr>
            </a:lvl3pPr>
            <a:lvl4pPr marL="1200150" indent="-171450" defTabSz="685800">
              <a:defRPr>
                <a:solidFill>
                  <a:schemeClr val="tx1"/>
                </a:solidFill>
                <a:latin typeface="Calibri" charset="0"/>
                <a:ea typeface="ＭＳ Ｐゴシック" charset="0"/>
              </a:defRPr>
            </a:lvl4pPr>
            <a:lvl5pPr marL="1543050" indent="-171450" defTabSz="685800">
              <a:defRPr>
                <a:solidFill>
                  <a:schemeClr val="tx1"/>
                </a:solidFill>
                <a:latin typeface="Calibri" charset="0"/>
                <a:ea typeface="ＭＳ Ｐゴシック" charset="0"/>
              </a:defRPr>
            </a:lvl5pPr>
            <a:lvl6pPr marL="2000250" indent="-171450" defTabSz="685800" fontAlgn="base">
              <a:spcBef>
                <a:spcPct val="0"/>
              </a:spcBef>
              <a:spcAft>
                <a:spcPct val="0"/>
              </a:spcAft>
              <a:defRPr>
                <a:solidFill>
                  <a:schemeClr val="tx1"/>
                </a:solidFill>
                <a:latin typeface="Calibri" charset="0"/>
                <a:ea typeface="ＭＳ Ｐゴシック" charset="0"/>
              </a:defRPr>
            </a:lvl6pPr>
            <a:lvl7pPr marL="2457450" indent="-171450" defTabSz="685800" fontAlgn="base">
              <a:spcBef>
                <a:spcPct val="0"/>
              </a:spcBef>
              <a:spcAft>
                <a:spcPct val="0"/>
              </a:spcAft>
              <a:defRPr>
                <a:solidFill>
                  <a:schemeClr val="tx1"/>
                </a:solidFill>
                <a:latin typeface="Calibri" charset="0"/>
                <a:ea typeface="ＭＳ Ｐゴシック" charset="0"/>
              </a:defRPr>
            </a:lvl7pPr>
            <a:lvl8pPr marL="2914650" indent="-171450" defTabSz="685800" fontAlgn="base">
              <a:spcBef>
                <a:spcPct val="0"/>
              </a:spcBef>
              <a:spcAft>
                <a:spcPct val="0"/>
              </a:spcAft>
              <a:defRPr>
                <a:solidFill>
                  <a:schemeClr val="tx1"/>
                </a:solidFill>
                <a:latin typeface="Calibri" charset="0"/>
                <a:ea typeface="ＭＳ Ｐゴシック" charset="0"/>
              </a:defRPr>
            </a:lvl8pPr>
            <a:lvl9pPr marL="3371850" indent="-171450" defTabSz="685800" fontAlgn="base">
              <a:spcBef>
                <a:spcPct val="0"/>
              </a:spcBef>
              <a:spcAft>
                <a:spcPct val="0"/>
              </a:spcAft>
              <a:defRPr>
                <a:solidFill>
                  <a:schemeClr val="tx1"/>
                </a:solidFill>
                <a:latin typeface="Calibri" charset="0"/>
                <a:ea typeface="ＭＳ Ｐゴシック" charset="0"/>
              </a:defRPr>
            </a:lvl9pPr>
          </a:lstStyle>
          <a:p>
            <a:r>
              <a:rPr lang="en-US" sz="2000" dirty="0">
                <a:solidFill>
                  <a:schemeClr val="bg1"/>
                </a:solidFill>
                <a:latin typeface="+mn-lt"/>
                <a:cs typeface="Arial"/>
              </a:rPr>
              <a:t>Visit us at </a:t>
            </a:r>
            <a:r>
              <a:rPr lang="en-US" sz="2000" b="1" dirty="0" err="1">
                <a:solidFill>
                  <a:schemeClr val="bg1"/>
                </a:solidFill>
                <a:latin typeface="+mn-lt"/>
                <a:cs typeface="Arial"/>
              </a:rPr>
              <a:t>icann.org</a:t>
            </a:r>
            <a:endParaRPr lang="en-US" sz="2000" b="1" dirty="0">
              <a:solidFill>
                <a:schemeClr val="bg1"/>
              </a:solidFill>
              <a:latin typeface="+mn-lt"/>
              <a:cs typeface="Arial"/>
            </a:endParaRPr>
          </a:p>
        </p:txBody>
      </p:sp>
      <p:sp>
        <p:nvSpPr>
          <p:cNvPr id="5" name="Text Placeholder 33"/>
          <p:cNvSpPr txBox="1">
            <a:spLocks/>
          </p:cNvSpPr>
          <p:nvPr userDrawn="1"/>
        </p:nvSpPr>
        <p:spPr bwMode="auto">
          <a:xfrm>
            <a:off x="3391319" y="1049145"/>
            <a:ext cx="6974253" cy="32594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455613">
              <a:defRPr>
                <a:solidFill>
                  <a:schemeClr val="tx1"/>
                </a:solidFill>
                <a:latin typeface="Calibri" charset="0"/>
                <a:ea typeface="ＭＳ Ｐゴシック" charset="0"/>
              </a:defRPr>
            </a:lvl1pPr>
            <a:lvl2pPr marL="514350" indent="-171450" defTabSz="455613">
              <a:defRPr>
                <a:solidFill>
                  <a:schemeClr val="tx1"/>
                </a:solidFill>
                <a:latin typeface="Calibri" charset="0"/>
                <a:ea typeface="ＭＳ Ｐゴシック" charset="0"/>
              </a:defRPr>
            </a:lvl2pPr>
            <a:lvl3pPr marL="857250" indent="-171450" defTabSz="455613">
              <a:defRPr>
                <a:solidFill>
                  <a:schemeClr val="tx1"/>
                </a:solidFill>
                <a:latin typeface="Calibri" charset="0"/>
                <a:ea typeface="ＭＳ Ｐゴシック" charset="0"/>
              </a:defRPr>
            </a:lvl3pPr>
            <a:lvl4pPr marL="1200150" indent="-171450" defTabSz="455613">
              <a:defRPr>
                <a:solidFill>
                  <a:schemeClr val="tx1"/>
                </a:solidFill>
                <a:latin typeface="Calibri" charset="0"/>
                <a:ea typeface="ＭＳ Ｐゴシック" charset="0"/>
              </a:defRPr>
            </a:lvl4pPr>
            <a:lvl5pPr marL="1543050" indent="-171450" defTabSz="455613">
              <a:defRPr>
                <a:solidFill>
                  <a:schemeClr val="tx1"/>
                </a:solidFill>
                <a:latin typeface="Calibri" charset="0"/>
                <a:ea typeface="ＭＳ Ｐゴシック" charset="0"/>
              </a:defRPr>
            </a:lvl5pPr>
            <a:lvl6pPr marL="2000250" indent="-171450" defTabSz="455613" fontAlgn="base">
              <a:spcBef>
                <a:spcPct val="0"/>
              </a:spcBef>
              <a:spcAft>
                <a:spcPct val="0"/>
              </a:spcAft>
              <a:defRPr>
                <a:solidFill>
                  <a:schemeClr val="tx1"/>
                </a:solidFill>
                <a:latin typeface="Calibri" charset="0"/>
                <a:ea typeface="ＭＳ Ｐゴシック" charset="0"/>
              </a:defRPr>
            </a:lvl6pPr>
            <a:lvl7pPr marL="2457450" indent="-171450" defTabSz="455613" fontAlgn="base">
              <a:spcBef>
                <a:spcPct val="0"/>
              </a:spcBef>
              <a:spcAft>
                <a:spcPct val="0"/>
              </a:spcAft>
              <a:defRPr>
                <a:solidFill>
                  <a:schemeClr val="tx1"/>
                </a:solidFill>
                <a:latin typeface="Calibri" charset="0"/>
                <a:ea typeface="ＭＳ Ｐゴシック" charset="0"/>
              </a:defRPr>
            </a:lvl7pPr>
            <a:lvl8pPr marL="2914650" indent="-171450" defTabSz="455613" fontAlgn="base">
              <a:spcBef>
                <a:spcPct val="0"/>
              </a:spcBef>
              <a:spcAft>
                <a:spcPct val="0"/>
              </a:spcAft>
              <a:defRPr>
                <a:solidFill>
                  <a:schemeClr val="tx1"/>
                </a:solidFill>
                <a:latin typeface="Calibri" charset="0"/>
                <a:ea typeface="ＭＳ Ｐゴシック" charset="0"/>
              </a:defRPr>
            </a:lvl8pPr>
            <a:lvl9pPr marL="3371850" indent="-171450" defTabSz="455613" fontAlgn="base">
              <a:spcBef>
                <a:spcPct val="0"/>
              </a:spcBef>
              <a:spcAft>
                <a:spcPct val="0"/>
              </a:spcAft>
              <a:defRPr>
                <a:solidFill>
                  <a:schemeClr val="tx1"/>
                </a:solidFill>
                <a:latin typeface="Calibri" charset="0"/>
                <a:ea typeface="ＭＳ Ｐゴシック" charset="0"/>
              </a:defRPr>
            </a:lvl9pPr>
          </a:lstStyle>
          <a:p>
            <a:pPr>
              <a:lnSpc>
                <a:spcPct val="90000"/>
              </a:lnSpc>
              <a:spcBef>
                <a:spcPct val="20000"/>
              </a:spcBef>
            </a:pPr>
            <a:r>
              <a:rPr lang="en-AU" sz="2700" b="1" dirty="0">
                <a:solidFill>
                  <a:schemeClr val="bg1"/>
                </a:solidFill>
                <a:latin typeface="+mn-lt"/>
                <a:ea typeface="Segoe UI" charset="0"/>
                <a:cs typeface="Arial"/>
              </a:rPr>
              <a:t>Thank You and Questions</a:t>
            </a:r>
          </a:p>
        </p:txBody>
      </p:sp>
      <p:sp>
        <p:nvSpPr>
          <p:cNvPr id="6" name="Rectangle 5"/>
          <p:cNvSpPr/>
          <p:nvPr userDrawn="1"/>
        </p:nvSpPr>
        <p:spPr>
          <a:xfrm>
            <a:off x="2" y="685225"/>
            <a:ext cx="2977273" cy="186493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a:solidFill>
                <a:prstClr val="white"/>
              </a:solidFill>
              <a:cs typeface="Arial"/>
            </a:endParaRPr>
          </a:p>
        </p:txBody>
      </p:sp>
      <p:sp>
        <p:nvSpPr>
          <p:cNvPr id="30" name="Text Placeholder 29"/>
          <p:cNvSpPr>
            <a:spLocks noGrp="1"/>
          </p:cNvSpPr>
          <p:nvPr>
            <p:ph type="body" sz="quarter" idx="10" hasCustomPrompt="1"/>
          </p:nvPr>
        </p:nvSpPr>
        <p:spPr>
          <a:xfrm>
            <a:off x="3391319" y="1865312"/>
            <a:ext cx="7964599" cy="346541"/>
          </a:xfrm>
          <a:prstGeom prst="rect">
            <a:avLst/>
          </a:prstGeom>
        </p:spPr>
        <p:txBody>
          <a:bodyPr lIns="0" tIns="0" rIns="0" bIns="0"/>
          <a:lstStyle>
            <a:lvl1pPr marL="0" indent="0">
              <a:buFontTx/>
              <a:buNone/>
              <a:defRPr lang="en-US" sz="2000" kern="1200" dirty="0" smtClean="0">
                <a:solidFill>
                  <a:schemeClr val="bg1"/>
                </a:solidFill>
                <a:latin typeface="+mn-lt"/>
                <a:ea typeface="ＭＳ Ｐゴシック" charset="0"/>
                <a:cs typeface="Arial"/>
              </a:defRPr>
            </a:lvl1pPr>
            <a:lvl2pPr marL="457200" indent="0">
              <a:buFontTx/>
              <a:buNone/>
              <a:defRPr lang="en-US" sz="2000" kern="1200" dirty="0" smtClean="0">
                <a:solidFill>
                  <a:schemeClr val="bg1"/>
                </a:solidFill>
                <a:latin typeface="+mn-lt"/>
                <a:ea typeface="ＭＳ Ｐゴシック" charset="0"/>
                <a:cs typeface="Arial"/>
              </a:defRPr>
            </a:lvl2pPr>
            <a:lvl3pPr marL="914400" indent="0">
              <a:buFontTx/>
              <a:buNone/>
              <a:defRPr lang="en-US" sz="2000" kern="1200" dirty="0" smtClean="0">
                <a:solidFill>
                  <a:schemeClr val="bg1"/>
                </a:solidFill>
                <a:latin typeface="+mn-lt"/>
                <a:ea typeface="ＭＳ Ｐゴシック" charset="0"/>
                <a:cs typeface="Arial"/>
              </a:defRPr>
            </a:lvl3pPr>
            <a:lvl4pPr marL="1371600" indent="0">
              <a:buFontTx/>
              <a:buNone/>
              <a:defRPr lang="en-US" sz="2000" kern="1200" dirty="0" smtClean="0">
                <a:solidFill>
                  <a:schemeClr val="bg1"/>
                </a:solidFill>
                <a:latin typeface="+mn-lt"/>
                <a:ea typeface="ＭＳ Ｐゴシック" charset="0"/>
                <a:cs typeface="Arial"/>
              </a:defRPr>
            </a:lvl4pPr>
            <a:lvl5pPr marL="1828800" indent="0">
              <a:buFontTx/>
              <a:buNone/>
              <a:defRPr lang="en-US" sz="2000" kern="1200" dirty="0">
                <a:solidFill>
                  <a:schemeClr val="bg1"/>
                </a:solidFill>
                <a:latin typeface="+mn-lt"/>
                <a:ea typeface="ＭＳ Ｐゴシック" charset="0"/>
                <a:cs typeface="Arial"/>
              </a:defRPr>
            </a:lvl5pPr>
          </a:lstStyle>
          <a:p>
            <a:pPr lvl="0"/>
            <a:r>
              <a:rPr lang="en-US" dirty="0"/>
              <a:t>Email: email</a:t>
            </a:r>
          </a:p>
        </p:txBody>
      </p:sp>
      <p:sp>
        <p:nvSpPr>
          <p:cNvPr id="31" name="Title 4"/>
          <p:cNvSpPr>
            <a:spLocks noGrp="1"/>
          </p:cNvSpPr>
          <p:nvPr>
            <p:ph type="title" hasCustomPrompt="1"/>
          </p:nvPr>
        </p:nvSpPr>
        <p:spPr>
          <a:xfrm>
            <a:off x="420624" y="42394"/>
            <a:ext cx="10547350" cy="531346"/>
          </a:xfrm>
          <a:prstGeom prst="rect">
            <a:avLst/>
          </a:prstGeom>
          <a:noFill/>
        </p:spPr>
        <p:txBody>
          <a:bodyPr lIns="91440" tIns="45720" rIns="91440" bIns="45720"/>
          <a:lstStyle>
            <a:lvl1pPr>
              <a:defRPr>
                <a:solidFill>
                  <a:schemeClr val="accent6">
                    <a:lumMod val="50000"/>
                  </a:schemeClr>
                </a:solidFill>
              </a:defRPr>
            </a:lvl1pPr>
          </a:lstStyle>
          <a:p>
            <a:r>
              <a:rPr lang="en-US" dirty="0"/>
              <a:t>Engage with ICANN</a:t>
            </a:r>
          </a:p>
        </p:txBody>
      </p:sp>
      <p:pic>
        <p:nvPicPr>
          <p:cNvPr id="32" name="Picture 31" descr="ICANN_Logo_W.eps"/>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07392" y="856105"/>
            <a:ext cx="1962493" cy="1523172"/>
          </a:xfrm>
          <a:prstGeom prst="rect">
            <a:avLst/>
          </a:prstGeom>
        </p:spPr>
      </p:pic>
      <p:grpSp>
        <p:nvGrpSpPr>
          <p:cNvPr id="54" name="Group 53"/>
          <p:cNvGrpSpPr/>
          <p:nvPr userDrawn="1"/>
        </p:nvGrpSpPr>
        <p:grpSpPr>
          <a:xfrm>
            <a:off x="3402135" y="4228306"/>
            <a:ext cx="3416667" cy="365760"/>
            <a:chOff x="5325979" y="4715893"/>
            <a:chExt cx="3416667" cy="365760"/>
          </a:xfrm>
        </p:grpSpPr>
        <p:sp>
          <p:nvSpPr>
            <p:cNvPr id="55" name="Text Placeholder 32"/>
            <p:cNvSpPr txBox="1">
              <a:spLocks/>
            </p:cNvSpPr>
            <p:nvPr/>
          </p:nvSpPr>
          <p:spPr>
            <a:xfrm>
              <a:off x="5793339" y="4734885"/>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3"/>
                </a:rPr>
                <a:t>flickr.com</a:t>
              </a:r>
              <a:r>
                <a:rPr lang="en-US" sz="1400" dirty="0">
                  <a:solidFill>
                    <a:srgbClr val="0A304B"/>
                  </a:solidFill>
                  <a:latin typeface="+mn-lt"/>
                  <a:ea typeface="Segoe UI" panose="020B0502040204020203" pitchFamily="34" charset="0"/>
                  <a:cs typeface="Arial"/>
                  <a:hlinkClick r:id="rId3"/>
                </a:rPr>
                <a:t>/</a:t>
              </a:r>
              <a:r>
                <a:rPr lang="en-US" sz="1400" dirty="0" err="1">
                  <a:solidFill>
                    <a:srgbClr val="0A304B"/>
                  </a:solidFill>
                  <a:latin typeface="+mn-lt"/>
                  <a:ea typeface="Segoe UI" panose="020B0502040204020203" pitchFamily="34" charset="0"/>
                  <a:cs typeface="Arial"/>
                  <a:hlinkClick r:id="rId3"/>
                </a:rPr>
                <a:t>icann</a:t>
              </a:r>
              <a:endParaRPr lang="en-US" sz="1400" dirty="0">
                <a:solidFill>
                  <a:srgbClr val="0A304B"/>
                </a:solidFill>
                <a:latin typeface="+mn-lt"/>
                <a:ea typeface="Segoe UI" panose="020B0502040204020203" pitchFamily="34" charset="0"/>
                <a:cs typeface="Arial"/>
              </a:endParaRPr>
            </a:p>
          </p:txBody>
        </p:sp>
        <p:pic>
          <p:nvPicPr>
            <p:cNvPr id="56" name="Picture 55" descr="1420947842_social_style_3_flikr-128.png">
              <a:hlinkClick r:id="rId4" action="ppaction://hlinkfile"/>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325979" y="4715893"/>
              <a:ext cx="365760" cy="365760"/>
            </a:xfrm>
            <a:prstGeom prst="rect">
              <a:avLst/>
            </a:prstGeom>
          </p:spPr>
        </p:pic>
      </p:grpSp>
      <p:grpSp>
        <p:nvGrpSpPr>
          <p:cNvPr id="57" name="Group 56"/>
          <p:cNvGrpSpPr/>
          <p:nvPr userDrawn="1"/>
        </p:nvGrpSpPr>
        <p:grpSpPr>
          <a:xfrm>
            <a:off x="3402135" y="4726326"/>
            <a:ext cx="3636602" cy="365760"/>
            <a:chOff x="1235726" y="5571713"/>
            <a:chExt cx="3636602" cy="365760"/>
          </a:xfrm>
        </p:grpSpPr>
        <p:sp>
          <p:nvSpPr>
            <p:cNvPr id="58" name="Text Placeholder 32"/>
            <p:cNvSpPr txBox="1">
              <a:spLocks/>
            </p:cNvSpPr>
            <p:nvPr/>
          </p:nvSpPr>
          <p:spPr>
            <a:xfrm>
              <a:off x="1703086" y="5592033"/>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6"/>
                </a:rPr>
                <a:t>linkedin</a:t>
              </a:r>
              <a:r>
                <a:rPr lang="en-US" sz="1400" dirty="0">
                  <a:solidFill>
                    <a:srgbClr val="0A304B"/>
                  </a:solidFill>
                  <a:latin typeface="+mn-lt"/>
                  <a:ea typeface="Segoe UI" panose="020B0502040204020203" pitchFamily="34" charset="0"/>
                  <a:cs typeface="Arial"/>
                  <a:hlinkClick r:id="rId6"/>
                </a:rPr>
                <a:t>/company/</a:t>
              </a:r>
              <a:r>
                <a:rPr lang="en-US" sz="1400" dirty="0" err="1">
                  <a:solidFill>
                    <a:srgbClr val="0A304B"/>
                  </a:solidFill>
                  <a:latin typeface="+mn-lt"/>
                  <a:ea typeface="Segoe UI" panose="020B0502040204020203" pitchFamily="34" charset="0"/>
                  <a:cs typeface="Arial"/>
                  <a:hlinkClick r:id="rId6"/>
                </a:rPr>
                <a:t>icann</a:t>
              </a:r>
              <a:endParaRPr lang="en-US" sz="1400" dirty="0">
                <a:solidFill>
                  <a:srgbClr val="0A304B"/>
                </a:solidFill>
                <a:latin typeface="+mn-lt"/>
                <a:ea typeface="Segoe UI" panose="020B0502040204020203" pitchFamily="34" charset="0"/>
                <a:cs typeface="Arial"/>
              </a:endParaRPr>
            </a:p>
          </p:txBody>
        </p:sp>
        <p:pic>
          <p:nvPicPr>
            <p:cNvPr id="59" name="Picture 58" descr="1420948164_social_style_3_in-128.png">
              <a:hlinkClick r:id="rId7" action="ppaction://hlinkfile"/>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235726" y="5571713"/>
              <a:ext cx="365760" cy="365760"/>
            </a:xfrm>
            <a:prstGeom prst="rect">
              <a:avLst/>
            </a:prstGeom>
          </p:spPr>
        </p:pic>
      </p:grpSp>
      <p:grpSp>
        <p:nvGrpSpPr>
          <p:cNvPr id="60" name="Group 59"/>
          <p:cNvGrpSpPr/>
          <p:nvPr userDrawn="1"/>
        </p:nvGrpSpPr>
        <p:grpSpPr>
          <a:xfrm>
            <a:off x="3402135" y="2734246"/>
            <a:ext cx="2809587" cy="365760"/>
            <a:chOff x="1235726" y="3073176"/>
            <a:chExt cx="2809587" cy="365760"/>
          </a:xfrm>
        </p:grpSpPr>
        <p:sp>
          <p:nvSpPr>
            <p:cNvPr id="61" name="Text Placeholder 32"/>
            <p:cNvSpPr txBox="1">
              <a:spLocks/>
            </p:cNvSpPr>
            <p:nvPr/>
          </p:nvSpPr>
          <p:spPr>
            <a:xfrm>
              <a:off x="1703087" y="3093496"/>
              <a:ext cx="2342226"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9"/>
                </a:rPr>
                <a:t>@icann</a:t>
              </a:r>
              <a:endParaRPr lang="en-US" sz="1400" dirty="0">
                <a:solidFill>
                  <a:srgbClr val="0A304B"/>
                </a:solidFill>
                <a:latin typeface="+mn-lt"/>
                <a:ea typeface="Segoe UI" panose="020B0502040204020203" pitchFamily="34" charset="0"/>
                <a:cs typeface="Arial"/>
              </a:endParaRPr>
            </a:p>
          </p:txBody>
        </p:sp>
        <p:pic>
          <p:nvPicPr>
            <p:cNvPr id="62" name="Picture 61" descr="1420948433_social_style_3_twiter-128.png">
              <a:hlinkClick r:id="rId10" action="ppaction://hlinkfile"/>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235726" y="3073176"/>
              <a:ext cx="365760" cy="365760"/>
            </a:xfrm>
            <a:prstGeom prst="rect">
              <a:avLst/>
            </a:prstGeom>
          </p:spPr>
        </p:pic>
      </p:grpSp>
      <p:grpSp>
        <p:nvGrpSpPr>
          <p:cNvPr id="63" name="Group 62"/>
          <p:cNvGrpSpPr/>
          <p:nvPr userDrawn="1"/>
        </p:nvGrpSpPr>
        <p:grpSpPr>
          <a:xfrm>
            <a:off x="3402135" y="3232266"/>
            <a:ext cx="3730320" cy="365760"/>
            <a:chOff x="1235727" y="3892739"/>
            <a:chExt cx="3730320" cy="365760"/>
          </a:xfrm>
        </p:grpSpPr>
        <p:sp>
          <p:nvSpPr>
            <p:cNvPr id="64" name="Text Placeholder 32"/>
            <p:cNvSpPr txBox="1">
              <a:spLocks/>
            </p:cNvSpPr>
            <p:nvPr/>
          </p:nvSpPr>
          <p:spPr>
            <a:xfrm>
              <a:off x="1703086" y="3913059"/>
              <a:ext cx="3262961"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2"/>
                </a:rPr>
                <a:t>facebook.com/</a:t>
              </a:r>
              <a:r>
                <a:rPr lang="en-US" sz="1400" dirty="0" err="1">
                  <a:solidFill>
                    <a:srgbClr val="0A304B"/>
                  </a:solidFill>
                  <a:latin typeface="+mn-lt"/>
                  <a:ea typeface="Segoe UI" panose="020B0502040204020203" pitchFamily="34" charset="0"/>
                  <a:cs typeface="Arial"/>
                  <a:hlinkClick r:id="rId12"/>
                </a:rPr>
                <a:t>icannorg</a:t>
              </a:r>
              <a:r>
                <a:rPr lang="en-US" sz="1400" dirty="0">
                  <a:solidFill>
                    <a:srgbClr val="0A304B"/>
                  </a:solidFill>
                  <a:latin typeface="+mn-lt"/>
                  <a:ea typeface="Segoe UI" panose="020B0502040204020203" pitchFamily="34" charset="0"/>
                  <a:cs typeface="Arial"/>
                  <a:hlinkClick r:id="rId12"/>
                </a:rPr>
                <a:t> </a:t>
              </a:r>
              <a:endParaRPr lang="en-US" sz="1400" dirty="0">
                <a:solidFill>
                  <a:srgbClr val="0A304B"/>
                </a:solidFill>
                <a:latin typeface="+mn-lt"/>
                <a:ea typeface="Segoe UI" panose="020B0502040204020203" pitchFamily="34" charset="0"/>
                <a:cs typeface="Arial"/>
              </a:endParaRPr>
            </a:p>
          </p:txBody>
        </p:sp>
        <p:pic>
          <p:nvPicPr>
            <p:cNvPr id="65" name="Picture 64" descr="1420948141_social_style_3_facebook-128.png">
              <a:hlinkClick r:id="rId13" action="ppaction://hlinkfile"/>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1235727" y="3892739"/>
              <a:ext cx="365760" cy="365760"/>
            </a:xfrm>
            <a:prstGeom prst="rect">
              <a:avLst/>
            </a:prstGeom>
          </p:spPr>
        </p:pic>
      </p:grpSp>
      <p:grpSp>
        <p:nvGrpSpPr>
          <p:cNvPr id="66" name="Group 65"/>
          <p:cNvGrpSpPr/>
          <p:nvPr userDrawn="1"/>
        </p:nvGrpSpPr>
        <p:grpSpPr>
          <a:xfrm>
            <a:off x="3402135" y="3730286"/>
            <a:ext cx="3636602" cy="365760"/>
            <a:chOff x="1235726" y="4721075"/>
            <a:chExt cx="3636602" cy="365760"/>
          </a:xfrm>
        </p:grpSpPr>
        <p:pic>
          <p:nvPicPr>
            <p:cNvPr id="67" name="Picture 66" descr="1420948149_social_style_3_youtube-128.png">
              <a:hlinkClick r:id="rId15" action="ppaction://hlinkfile"/>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1235726" y="4721075"/>
              <a:ext cx="365760" cy="365760"/>
            </a:xfrm>
            <a:prstGeom prst="rect">
              <a:avLst/>
            </a:prstGeom>
          </p:spPr>
        </p:pic>
        <p:sp>
          <p:nvSpPr>
            <p:cNvPr id="68" name="Text Placeholder 32"/>
            <p:cNvSpPr txBox="1">
              <a:spLocks/>
            </p:cNvSpPr>
            <p:nvPr/>
          </p:nvSpPr>
          <p:spPr>
            <a:xfrm>
              <a:off x="1703086" y="4734885"/>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7"/>
                </a:rPr>
                <a:t>youtube.com/</a:t>
              </a:r>
              <a:r>
                <a:rPr lang="en-US" sz="1400" dirty="0" err="1">
                  <a:solidFill>
                    <a:srgbClr val="0A304B"/>
                  </a:solidFill>
                  <a:latin typeface="+mn-lt"/>
                  <a:ea typeface="Segoe UI" panose="020B0502040204020203" pitchFamily="34" charset="0"/>
                  <a:cs typeface="Arial"/>
                  <a:hlinkClick r:id="rId17"/>
                </a:rPr>
                <a:t>icannnews</a:t>
              </a:r>
              <a:endParaRPr lang="en-US" sz="1400" dirty="0">
                <a:solidFill>
                  <a:srgbClr val="0A304B"/>
                </a:solidFill>
                <a:latin typeface="+mn-lt"/>
                <a:ea typeface="Segoe UI" panose="020B0502040204020203" pitchFamily="34" charset="0"/>
                <a:cs typeface="Arial"/>
              </a:endParaRPr>
            </a:p>
          </p:txBody>
        </p:sp>
      </p:grpSp>
      <p:grpSp>
        <p:nvGrpSpPr>
          <p:cNvPr id="69" name="Group 68"/>
          <p:cNvGrpSpPr/>
          <p:nvPr userDrawn="1"/>
        </p:nvGrpSpPr>
        <p:grpSpPr>
          <a:xfrm>
            <a:off x="3402135" y="5722367"/>
            <a:ext cx="2586167" cy="365760"/>
            <a:chOff x="5325979" y="3073176"/>
            <a:chExt cx="2586167" cy="365760"/>
          </a:xfrm>
        </p:grpSpPr>
        <p:sp>
          <p:nvSpPr>
            <p:cNvPr id="70" name="Text Placeholder 32"/>
            <p:cNvSpPr txBox="1">
              <a:spLocks/>
            </p:cNvSpPr>
            <p:nvPr/>
          </p:nvSpPr>
          <p:spPr>
            <a:xfrm>
              <a:off x="5793339" y="3093496"/>
              <a:ext cx="21188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18"/>
                </a:rPr>
                <a:t>soundcloud</a:t>
              </a:r>
              <a:r>
                <a:rPr lang="en-US" sz="1400" dirty="0">
                  <a:solidFill>
                    <a:srgbClr val="0A304B"/>
                  </a:solidFill>
                  <a:latin typeface="+mn-lt"/>
                  <a:ea typeface="Segoe UI" panose="020B0502040204020203" pitchFamily="34" charset="0"/>
                  <a:cs typeface="Arial"/>
                  <a:hlinkClick r:id="rId18"/>
                </a:rPr>
                <a:t>/</a:t>
              </a:r>
              <a:r>
                <a:rPr lang="en-US" sz="1400" dirty="0" err="1">
                  <a:solidFill>
                    <a:srgbClr val="0A304B"/>
                  </a:solidFill>
                  <a:latin typeface="+mn-lt"/>
                  <a:ea typeface="Segoe UI" panose="020B0502040204020203" pitchFamily="34" charset="0"/>
                  <a:cs typeface="Arial"/>
                  <a:hlinkClick r:id="rId18"/>
                </a:rPr>
                <a:t>icann</a:t>
              </a:r>
              <a:endParaRPr lang="en-US" sz="1400" dirty="0">
                <a:solidFill>
                  <a:srgbClr val="0A304B"/>
                </a:solidFill>
                <a:latin typeface="+mn-lt"/>
                <a:ea typeface="Segoe UI" panose="020B0502040204020203" pitchFamily="34" charset="0"/>
                <a:cs typeface="Arial"/>
              </a:endParaRPr>
            </a:p>
          </p:txBody>
        </p:sp>
        <p:pic>
          <p:nvPicPr>
            <p:cNvPr id="71" name="Picture 70"/>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5325979" y="3073176"/>
              <a:ext cx="365760" cy="365760"/>
            </a:xfrm>
            <a:prstGeom prst="rect">
              <a:avLst/>
            </a:prstGeom>
          </p:spPr>
        </p:pic>
      </p:grpSp>
      <p:grpSp>
        <p:nvGrpSpPr>
          <p:cNvPr id="72" name="Group 71"/>
          <p:cNvGrpSpPr/>
          <p:nvPr userDrawn="1"/>
        </p:nvGrpSpPr>
        <p:grpSpPr>
          <a:xfrm>
            <a:off x="3402135" y="5224346"/>
            <a:ext cx="3416667" cy="365760"/>
            <a:chOff x="5325979" y="5571713"/>
            <a:chExt cx="3416667" cy="365760"/>
          </a:xfrm>
        </p:grpSpPr>
        <p:sp>
          <p:nvSpPr>
            <p:cNvPr id="73" name="Text Placeholder 32"/>
            <p:cNvSpPr txBox="1">
              <a:spLocks/>
            </p:cNvSpPr>
            <p:nvPr/>
          </p:nvSpPr>
          <p:spPr>
            <a:xfrm>
              <a:off x="5793339" y="5592033"/>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20"/>
                </a:rPr>
                <a:t>slideshare</a:t>
              </a:r>
              <a:r>
                <a:rPr lang="en-US" sz="1400" dirty="0">
                  <a:solidFill>
                    <a:srgbClr val="0A304B"/>
                  </a:solidFill>
                  <a:latin typeface="+mn-lt"/>
                  <a:ea typeface="Segoe UI" panose="020B0502040204020203" pitchFamily="34" charset="0"/>
                  <a:cs typeface="Arial"/>
                  <a:hlinkClick r:id="rId20"/>
                </a:rPr>
                <a:t>/</a:t>
              </a:r>
              <a:r>
                <a:rPr lang="en-US" sz="1400" dirty="0" err="1">
                  <a:solidFill>
                    <a:srgbClr val="0A304B"/>
                  </a:solidFill>
                  <a:latin typeface="+mn-lt"/>
                  <a:ea typeface="Segoe UI" panose="020B0502040204020203" pitchFamily="34" charset="0"/>
                  <a:cs typeface="Arial"/>
                  <a:hlinkClick r:id="rId20"/>
                </a:rPr>
                <a:t>icannpresentations</a:t>
              </a:r>
              <a:endParaRPr lang="en-US" sz="1400" dirty="0">
                <a:solidFill>
                  <a:srgbClr val="0A304B"/>
                </a:solidFill>
                <a:latin typeface="+mn-lt"/>
                <a:ea typeface="Segoe UI" panose="020B0502040204020203" pitchFamily="34" charset="0"/>
                <a:cs typeface="Arial"/>
              </a:endParaRPr>
            </a:p>
          </p:txBody>
        </p:sp>
        <p:pic>
          <p:nvPicPr>
            <p:cNvPr id="74" name="Picture 73" descr="1420948164_social_style_3_in-128.png">
              <a:hlinkClick r:id="rId7" action="ppaction://hlinkfile"/>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325979" y="5571713"/>
              <a:ext cx="365760" cy="365760"/>
            </a:xfrm>
            <a:prstGeom prst="rect">
              <a:avLst/>
            </a:prstGeom>
          </p:spPr>
        </p:pic>
      </p:grpSp>
    </p:spTree>
    <p:extLst>
      <p:ext uri="{BB962C8B-B14F-4D97-AF65-F5344CB8AC3E}">
        <p14:creationId xmlns:p14="http://schemas.microsoft.com/office/powerpoint/2010/main" val="5972573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Engage with ICANN Blue">
    <p:spTree>
      <p:nvGrpSpPr>
        <p:cNvPr id="1" name=""/>
        <p:cNvGrpSpPr/>
        <p:nvPr/>
      </p:nvGrpSpPr>
      <p:grpSpPr>
        <a:xfrm>
          <a:off x="0" y="0"/>
          <a:ext cx="0" cy="0"/>
          <a:chOff x="0" y="0"/>
          <a:chExt cx="0" cy="0"/>
        </a:xfrm>
      </p:grpSpPr>
      <p:sp>
        <p:nvSpPr>
          <p:cNvPr id="29" name="Rectangle 28"/>
          <p:cNvSpPr/>
          <p:nvPr userDrawn="1"/>
        </p:nvSpPr>
        <p:spPr>
          <a:xfrm>
            <a:off x="0" y="0"/>
            <a:ext cx="12192000" cy="68580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30" name="Text Placeholder 32"/>
          <p:cNvSpPr txBox="1">
            <a:spLocks/>
          </p:cNvSpPr>
          <p:nvPr userDrawn="1"/>
        </p:nvSpPr>
        <p:spPr bwMode="auto">
          <a:xfrm>
            <a:off x="2921748" y="2425013"/>
            <a:ext cx="8440953" cy="34706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685800">
              <a:defRPr>
                <a:solidFill>
                  <a:schemeClr val="tx1"/>
                </a:solidFill>
                <a:latin typeface="Calibri" charset="0"/>
                <a:ea typeface="ＭＳ Ｐゴシック" charset="0"/>
              </a:defRPr>
            </a:lvl1pPr>
            <a:lvl2pPr marL="514350" indent="-171450" defTabSz="685800">
              <a:defRPr>
                <a:solidFill>
                  <a:schemeClr val="tx1"/>
                </a:solidFill>
                <a:latin typeface="Calibri" charset="0"/>
                <a:ea typeface="ＭＳ Ｐゴシック" charset="0"/>
              </a:defRPr>
            </a:lvl2pPr>
            <a:lvl3pPr marL="857250" indent="-171450" defTabSz="685800">
              <a:defRPr>
                <a:solidFill>
                  <a:schemeClr val="tx1"/>
                </a:solidFill>
                <a:latin typeface="Calibri" charset="0"/>
                <a:ea typeface="ＭＳ Ｐゴシック" charset="0"/>
              </a:defRPr>
            </a:lvl3pPr>
            <a:lvl4pPr marL="1200150" indent="-171450" defTabSz="685800">
              <a:defRPr>
                <a:solidFill>
                  <a:schemeClr val="tx1"/>
                </a:solidFill>
                <a:latin typeface="Calibri" charset="0"/>
                <a:ea typeface="ＭＳ Ｐゴシック" charset="0"/>
              </a:defRPr>
            </a:lvl4pPr>
            <a:lvl5pPr marL="1543050" indent="-171450" defTabSz="685800">
              <a:defRPr>
                <a:solidFill>
                  <a:schemeClr val="tx1"/>
                </a:solidFill>
                <a:latin typeface="Calibri" charset="0"/>
                <a:ea typeface="ＭＳ Ｐゴシック" charset="0"/>
              </a:defRPr>
            </a:lvl5pPr>
            <a:lvl6pPr marL="2000250" indent="-171450" defTabSz="685800" fontAlgn="base">
              <a:spcBef>
                <a:spcPct val="0"/>
              </a:spcBef>
              <a:spcAft>
                <a:spcPct val="0"/>
              </a:spcAft>
              <a:defRPr>
                <a:solidFill>
                  <a:schemeClr val="tx1"/>
                </a:solidFill>
                <a:latin typeface="Calibri" charset="0"/>
                <a:ea typeface="ＭＳ Ｐゴシック" charset="0"/>
              </a:defRPr>
            </a:lvl6pPr>
            <a:lvl7pPr marL="2457450" indent="-171450" defTabSz="685800" fontAlgn="base">
              <a:spcBef>
                <a:spcPct val="0"/>
              </a:spcBef>
              <a:spcAft>
                <a:spcPct val="0"/>
              </a:spcAft>
              <a:defRPr>
                <a:solidFill>
                  <a:schemeClr val="tx1"/>
                </a:solidFill>
                <a:latin typeface="Calibri" charset="0"/>
                <a:ea typeface="ＭＳ Ｐゴシック" charset="0"/>
              </a:defRPr>
            </a:lvl7pPr>
            <a:lvl8pPr marL="2914650" indent="-171450" defTabSz="685800" fontAlgn="base">
              <a:spcBef>
                <a:spcPct val="0"/>
              </a:spcBef>
              <a:spcAft>
                <a:spcPct val="0"/>
              </a:spcAft>
              <a:defRPr>
                <a:solidFill>
                  <a:schemeClr val="tx1"/>
                </a:solidFill>
                <a:latin typeface="Calibri" charset="0"/>
                <a:ea typeface="ＭＳ Ｐゴシック" charset="0"/>
              </a:defRPr>
            </a:lvl8pPr>
            <a:lvl9pPr marL="3371850" indent="-171450" defTabSz="685800" fontAlgn="base">
              <a:spcBef>
                <a:spcPct val="0"/>
              </a:spcBef>
              <a:spcAft>
                <a:spcPct val="0"/>
              </a:spcAft>
              <a:defRPr>
                <a:solidFill>
                  <a:schemeClr val="tx1"/>
                </a:solidFill>
                <a:latin typeface="Calibri" charset="0"/>
                <a:ea typeface="ＭＳ Ｐゴシック" charset="0"/>
              </a:defRPr>
            </a:lvl9pPr>
          </a:lstStyle>
          <a:p>
            <a:r>
              <a:rPr lang="en-US" sz="1500" dirty="0">
                <a:solidFill>
                  <a:schemeClr val="bg1"/>
                </a:solidFill>
                <a:latin typeface="+mn-lt"/>
                <a:cs typeface="Arial"/>
              </a:rPr>
              <a:t>Visit us at </a:t>
            </a:r>
            <a:r>
              <a:rPr lang="en-US" sz="1500" b="1" dirty="0" err="1">
                <a:solidFill>
                  <a:schemeClr val="bg1"/>
                </a:solidFill>
                <a:latin typeface="+mn-lt"/>
                <a:cs typeface="Arial"/>
              </a:rPr>
              <a:t>icann.org</a:t>
            </a:r>
            <a:endParaRPr lang="en-US" sz="1500" b="1" dirty="0">
              <a:solidFill>
                <a:schemeClr val="bg1"/>
              </a:solidFill>
              <a:latin typeface="+mn-lt"/>
              <a:cs typeface="Arial"/>
            </a:endParaRPr>
          </a:p>
        </p:txBody>
      </p:sp>
      <p:sp>
        <p:nvSpPr>
          <p:cNvPr id="31" name="Text Placeholder 33"/>
          <p:cNvSpPr txBox="1">
            <a:spLocks/>
          </p:cNvSpPr>
          <p:nvPr userDrawn="1"/>
        </p:nvSpPr>
        <p:spPr bwMode="auto">
          <a:xfrm>
            <a:off x="498950" y="862602"/>
            <a:ext cx="9870957" cy="3931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455613">
              <a:defRPr>
                <a:solidFill>
                  <a:schemeClr val="tx1"/>
                </a:solidFill>
                <a:latin typeface="Calibri" charset="0"/>
                <a:ea typeface="ＭＳ Ｐゴシック" charset="0"/>
              </a:defRPr>
            </a:lvl1pPr>
            <a:lvl2pPr marL="514350" indent="-171450" defTabSz="455613">
              <a:defRPr>
                <a:solidFill>
                  <a:schemeClr val="tx1"/>
                </a:solidFill>
                <a:latin typeface="Calibri" charset="0"/>
                <a:ea typeface="ＭＳ Ｐゴシック" charset="0"/>
              </a:defRPr>
            </a:lvl2pPr>
            <a:lvl3pPr marL="857250" indent="-171450" defTabSz="455613">
              <a:defRPr>
                <a:solidFill>
                  <a:schemeClr val="tx1"/>
                </a:solidFill>
                <a:latin typeface="Calibri" charset="0"/>
                <a:ea typeface="ＭＳ Ｐゴシック" charset="0"/>
              </a:defRPr>
            </a:lvl3pPr>
            <a:lvl4pPr marL="1200150" indent="-171450" defTabSz="455613">
              <a:defRPr>
                <a:solidFill>
                  <a:schemeClr val="tx1"/>
                </a:solidFill>
                <a:latin typeface="Calibri" charset="0"/>
                <a:ea typeface="ＭＳ Ｐゴシック" charset="0"/>
              </a:defRPr>
            </a:lvl4pPr>
            <a:lvl5pPr marL="1543050" indent="-171450" defTabSz="455613">
              <a:defRPr>
                <a:solidFill>
                  <a:schemeClr val="tx1"/>
                </a:solidFill>
                <a:latin typeface="Calibri" charset="0"/>
                <a:ea typeface="ＭＳ Ｐゴシック" charset="0"/>
              </a:defRPr>
            </a:lvl5pPr>
            <a:lvl6pPr marL="2000250" indent="-171450" defTabSz="455613" fontAlgn="base">
              <a:spcBef>
                <a:spcPct val="0"/>
              </a:spcBef>
              <a:spcAft>
                <a:spcPct val="0"/>
              </a:spcAft>
              <a:defRPr>
                <a:solidFill>
                  <a:schemeClr val="tx1"/>
                </a:solidFill>
                <a:latin typeface="Calibri" charset="0"/>
                <a:ea typeface="ＭＳ Ｐゴシック" charset="0"/>
              </a:defRPr>
            </a:lvl6pPr>
            <a:lvl7pPr marL="2457450" indent="-171450" defTabSz="455613" fontAlgn="base">
              <a:spcBef>
                <a:spcPct val="0"/>
              </a:spcBef>
              <a:spcAft>
                <a:spcPct val="0"/>
              </a:spcAft>
              <a:defRPr>
                <a:solidFill>
                  <a:schemeClr val="tx1"/>
                </a:solidFill>
                <a:latin typeface="Calibri" charset="0"/>
                <a:ea typeface="ＭＳ Ｐゴシック" charset="0"/>
              </a:defRPr>
            </a:lvl7pPr>
            <a:lvl8pPr marL="2914650" indent="-171450" defTabSz="455613" fontAlgn="base">
              <a:spcBef>
                <a:spcPct val="0"/>
              </a:spcBef>
              <a:spcAft>
                <a:spcPct val="0"/>
              </a:spcAft>
              <a:defRPr>
                <a:solidFill>
                  <a:schemeClr val="tx1"/>
                </a:solidFill>
                <a:latin typeface="Calibri" charset="0"/>
                <a:ea typeface="ＭＳ Ｐゴシック" charset="0"/>
              </a:defRPr>
            </a:lvl8pPr>
            <a:lvl9pPr marL="3371850" indent="-171450" defTabSz="455613" fontAlgn="base">
              <a:spcBef>
                <a:spcPct val="0"/>
              </a:spcBef>
              <a:spcAft>
                <a:spcPct val="0"/>
              </a:spcAft>
              <a:defRPr>
                <a:solidFill>
                  <a:schemeClr val="tx1"/>
                </a:solidFill>
                <a:latin typeface="Calibri" charset="0"/>
                <a:ea typeface="ＭＳ Ｐゴシック" charset="0"/>
              </a:defRPr>
            </a:lvl9pPr>
          </a:lstStyle>
          <a:p>
            <a:pPr>
              <a:lnSpc>
                <a:spcPct val="90000"/>
              </a:lnSpc>
              <a:spcBef>
                <a:spcPct val="20000"/>
              </a:spcBef>
            </a:pPr>
            <a:endParaRPr lang="en-AU" sz="2700" b="1" dirty="0">
              <a:solidFill>
                <a:schemeClr val="bg1"/>
              </a:solidFill>
              <a:latin typeface="+mn-lt"/>
              <a:ea typeface="Segoe UI" charset="0"/>
              <a:cs typeface="Arial"/>
            </a:endParaRPr>
          </a:p>
        </p:txBody>
      </p:sp>
      <p:sp>
        <p:nvSpPr>
          <p:cNvPr id="33" name="Oval 32"/>
          <p:cNvSpPr/>
          <p:nvPr userDrawn="1"/>
        </p:nvSpPr>
        <p:spPr>
          <a:xfrm>
            <a:off x="52732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latin typeface="+mn-lt"/>
            </a:endParaRPr>
          </a:p>
        </p:txBody>
      </p:sp>
      <p:cxnSp>
        <p:nvCxnSpPr>
          <p:cNvPr id="34" name="Straight Connector 33"/>
          <p:cNvCxnSpPr/>
          <p:nvPr userDrawn="1"/>
        </p:nvCxnSpPr>
        <p:spPr>
          <a:xfrm flipH="1">
            <a:off x="3230" y="608083"/>
            <a:ext cx="49571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flipH="1">
            <a:off x="616656" y="608083"/>
            <a:ext cx="11575344"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7" name="Oval 36"/>
          <p:cNvSpPr/>
          <p:nvPr userDrawn="1"/>
        </p:nvSpPr>
        <p:spPr>
          <a:xfrm>
            <a:off x="2421943" y="629759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8" name="Straight Connector 37"/>
          <p:cNvCxnSpPr/>
          <p:nvPr userDrawn="1"/>
        </p:nvCxnSpPr>
        <p:spPr>
          <a:xfrm flipH="1">
            <a:off x="1" y="6320453"/>
            <a:ext cx="2387223"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2504929" y="6320453"/>
            <a:ext cx="9065823"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11615191" y="629759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42" name="Straight Connector 41"/>
          <p:cNvCxnSpPr>
            <a:endCxn id="43" idx="0"/>
          </p:cNvCxnSpPr>
          <p:nvPr userDrawn="1"/>
        </p:nvCxnSpPr>
        <p:spPr>
          <a:xfrm flipV="1">
            <a:off x="2446072" y="2281331"/>
            <a:ext cx="0" cy="3976594"/>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3" name="Arc 42"/>
          <p:cNvSpPr/>
          <p:nvPr userDrawn="1"/>
        </p:nvSpPr>
        <p:spPr>
          <a:xfrm rot="16200000">
            <a:off x="2444626" y="2221895"/>
            <a:ext cx="121764" cy="118872"/>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800">
              <a:latin typeface="+mn-lt"/>
            </a:endParaRPr>
          </a:p>
        </p:txBody>
      </p:sp>
      <p:cxnSp>
        <p:nvCxnSpPr>
          <p:cNvPr id="44" name="Straight Connector 43"/>
          <p:cNvCxnSpPr/>
          <p:nvPr userDrawn="1"/>
        </p:nvCxnSpPr>
        <p:spPr>
          <a:xfrm flipH="1">
            <a:off x="2504929" y="2220449"/>
            <a:ext cx="9065823"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p:nvPr userDrawn="1"/>
        </p:nvCxnSpPr>
        <p:spPr>
          <a:xfrm flipH="1">
            <a:off x="11700996" y="6320453"/>
            <a:ext cx="4941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1" name="Title 4"/>
          <p:cNvSpPr>
            <a:spLocks noGrp="1"/>
          </p:cNvSpPr>
          <p:nvPr>
            <p:ph type="title" hasCustomPrompt="1"/>
          </p:nvPr>
        </p:nvSpPr>
        <p:spPr>
          <a:xfrm>
            <a:off x="420624" y="42394"/>
            <a:ext cx="11808013" cy="531346"/>
          </a:xfrm>
          <a:prstGeom prst="rect">
            <a:avLst/>
          </a:prstGeom>
        </p:spPr>
        <p:txBody>
          <a:bodyPr lIns="91440" tIns="45720" rIns="91440" bIns="45720"/>
          <a:lstStyle>
            <a:lvl1pPr>
              <a:defRPr lang="en-US" smtClean="0">
                <a:solidFill>
                  <a:schemeClr val="bg1"/>
                </a:solidFill>
                <a:ea typeface="Segoe UI" charset="0"/>
              </a:defRPr>
            </a:lvl1pPr>
          </a:lstStyle>
          <a:p>
            <a:r>
              <a:rPr lang="en-US" dirty="0">
                <a:solidFill>
                  <a:schemeClr val="bg1"/>
                </a:solidFill>
                <a:latin typeface="+mn-lt"/>
              </a:rPr>
              <a:t>Engage with ICANN – </a:t>
            </a:r>
            <a:r>
              <a:rPr lang="en-US" dirty="0">
                <a:solidFill>
                  <a:schemeClr val="bg1"/>
                </a:solidFill>
                <a:latin typeface="+mn-lt"/>
                <a:ea typeface="Segoe UI" charset="0"/>
              </a:rPr>
              <a:t>Thank You and Questions</a:t>
            </a:r>
            <a:endParaRPr lang="en-US" dirty="0"/>
          </a:p>
        </p:txBody>
      </p:sp>
      <p:pic>
        <p:nvPicPr>
          <p:cNvPr id="22" name="Picture 21"/>
          <p:cNvPicPr>
            <a:picLocks noChangeAspect="1"/>
          </p:cNvPicPr>
          <p:nvPr userDrawn="1"/>
        </p:nvPicPr>
        <p:blipFill>
          <a:blip r:embed="rId2"/>
          <a:stretch>
            <a:fillRect/>
          </a:stretch>
        </p:blipFill>
        <p:spPr>
          <a:xfrm>
            <a:off x="2826932" y="1039938"/>
            <a:ext cx="4287549" cy="760694"/>
          </a:xfrm>
          <a:prstGeom prst="rect">
            <a:avLst/>
          </a:prstGeom>
        </p:spPr>
      </p:pic>
      <p:pic>
        <p:nvPicPr>
          <p:cNvPr id="23" name="Picture 22"/>
          <p:cNvPicPr>
            <a:picLocks noChangeAspect="1"/>
          </p:cNvPicPr>
          <p:nvPr userDrawn="1"/>
        </p:nvPicPr>
        <p:blipFill>
          <a:blip r:embed="rId3"/>
          <a:stretch>
            <a:fillRect/>
          </a:stretch>
        </p:blipFill>
        <p:spPr>
          <a:xfrm>
            <a:off x="2919709" y="2853692"/>
            <a:ext cx="3149229" cy="3236708"/>
          </a:xfrm>
          <a:prstGeom prst="rect">
            <a:avLst/>
          </a:prstGeom>
        </p:spPr>
      </p:pic>
      <p:sp>
        <p:nvSpPr>
          <p:cNvPr id="24"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51" name="Oval 50"/>
          <p:cNvSpPr/>
          <p:nvPr userDrawn="1"/>
        </p:nvSpPr>
        <p:spPr>
          <a:xfrm flipH="1">
            <a:off x="11615191" y="2196678"/>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52" name="Straight Connector 51"/>
          <p:cNvCxnSpPr/>
          <p:nvPr userDrawn="1"/>
        </p:nvCxnSpPr>
        <p:spPr>
          <a:xfrm flipH="1">
            <a:off x="11700996" y="2219538"/>
            <a:ext cx="49417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850214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1_Full-Width Photo">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6764" y="616645"/>
            <a:ext cx="12225528" cy="5696712"/>
          </a:xfrm>
          <a:prstGeom prst="rect">
            <a:avLst/>
          </a:prstGeom>
          <a:ln w="19050">
            <a:solidFill>
              <a:schemeClr val="accent6">
                <a:lumMod val="50000"/>
              </a:schemeClr>
            </a:solidFill>
          </a:ln>
        </p:spPr>
        <p:txBody>
          <a:bodyPr/>
          <a:lstStyle>
            <a:lvl1pPr marL="0" indent="0">
              <a:buFontTx/>
              <a:buNone/>
              <a:defRPr/>
            </a:lvl1pPr>
          </a:lstStyle>
          <a:p>
            <a:r>
              <a:rPr lang="en-US"/>
              <a:t>Drag picture to placeholder or click icon to add</a:t>
            </a:r>
            <a:endParaRPr lang="en-US" dirty="0"/>
          </a:p>
        </p:txBody>
      </p:sp>
      <p:sp>
        <p:nvSpPr>
          <p:cNvPr id="35" name="Title 19"/>
          <p:cNvSpPr>
            <a:spLocks noGrp="1"/>
          </p:cNvSpPr>
          <p:nvPr>
            <p:ph type="title" hasCustomPrompt="1"/>
          </p:nvPr>
        </p:nvSpPr>
        <p:spPr>
          <a:xfrm>
            <a:off x="420624" y="48278"/>
            <a:ext cx="10847121" cy="434888"/>
          </a:xfrm>
          <a:prstGeom prst="rect">
            <a:avLst/>
          </a:prstGeom>
        </p:spPr>
        <p:txBody>
          <a:bodyPr lIns="91440" tIns="45720" rIns="91440" bIns="45720"/>
          <a:lstStyle>
            <a:lvl1pPr>
              <a:defRPr lang="en-US" dirty="0">
                <a:latin typeface="+mj-lt"/>
              </a:defRPr>
            </a:lvl1pPr>
          </a:lstStyle>
          <a:p>
            <a:pPr lvl="0"/>
            <a:r>
              <a:rPr lang="en-US" dirty="0"/>
              <a:t>Click to edit title</a:t>
            </a:r>
          </a:p>
        </p:txBody>
      </p:sp>
      <p:pic>
        <p:nvPicPr>
          <p:cNvPr id="8" name="Picture 7"/>
          <p:cNvPicPr>
            <a:picLocks noChangeAspect="1"/>
          </p:cNvPicPr>
          <p:nvPr userDrawn="1"/>
        </p:nvPicPr>
        <p:blipFill>
          <a:blip r:embed="rId2"/>
          <a:stretch>
            <a:fillRect/>
          </a:stretch>
        </p:blipFill>
        <p:spPr>
          <a:xfrm>
            <a:off x="365760" y="6464808"/>
            <a:ext cx="390801" cy="312641"/>
          </a:xfrm>
          <a:prstGeom prst="rect">
            <a:avLst/>
          </a:prstGeom>
        </p:spPr>
      </p:pic>
      <p:sp>
        <p:nvSpPr>
          <p:cNvPr id="9"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87360174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Engage with ICANN White">
    <p:spTree>
      <p:nvGrpSpPr>
        <p:cNvPr id="1" name=""/>
        <p:cNvGrpSpPr/>
        <p:nvPr/>
      </p:nvGrpSpPr>
      <p:grpSpPr>
        <a:xfrm>
          <a:off x="0" y="0"/>
          <a:ext cx="0" cy="0"/>
          <a:chOff x="0" y="0"/>
          <a:chExt cx="0" cy="0"/>
        </a:xfrm>
      </p:grpSpPr>
      <p:sp>
        <p:nvSpPr>
          <p:cNvPr id="3" name="Rectangle 2"/>
          <p:cNvSpPr/>
          <p:nvPr userDrawn="1"/>
        </p:nvSpPr>
        <p:spPr>
          <a:xfrm>
            <a:off x="3084875" y="685225"/>
            <a:ext cx="9107124" cy="18649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dirty="0">
              <a:solidFill>
                <a:prstClr val="white"/>
              </a:solidFill>
              <a:cs typeface="Arial"/>
            </a:endParaRPr>
          </a:p>
        </p:txBody>
      </p:sp>
      <p:sp>
        <p:nvSpPr>
          <p:cNvPr id="6" name="Rectangle 5"/>
          <p:cNvSpPr/>
          <p:nvPr userDrawn="1"/>
        </p:nvSpPr>
        <p:spPr>
          <a:xfrm>
            <a:off x="2" y="685225"/>
            <a:ext cx="2977273" cy="186493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a:solidFill>
                <a:prstClr val="white"/>
              </a:solidFill>
              <a:cs typeface="Arial"/>
            </a:endParaRPr>
          </a:p>
        </p:txBody>
      </p:sp>
      <p:sp>
        <p:nvSpPr>
          <p:cNvPr id="31" name="Title 4"/>
          <p:cNvSpPr>
            <a:spLocks noGrp="1"/>
          </p:cNvSpPr>
          <p:nvPr>
            <p:ph type="title" hasCustomPrompt="1"/>
          </p:nvPr>
        </p:nvSpPr>
        <p:spPr>
          <a:xfrm>
            <a:off x="420624" y="42394"/>
            <a:ext cx="10547350" cy="531346"/>
          </a:xfrm>
          <a:prstGeom prst="rect">
            <a:avLst/>
          </a:prstGeom>
          <a:noFill/>
        </p:spPr>
        <p:txBody>
          <a:bodyPr lIns="91440" tIns="45720" rIns="91440" bIns="45720"/>
          <a:lstStyle>
            <a:lvl1pPr>
              <a:defRPr>
                <a:solidFill>
                  <a:schemeClr val="accent6">
                    <a:lumMod val="50000"/>
                  </a:schemeClr>
                </a:solidFill>
              </a:defRPr>
            </a:lvl1pPr>
          </a:lstStyle>
          <a:p>
            <a:r>
              <a:rPr lang="en-US" dirty="0"/>
              <a:t>Engage with ICANN</a:t>
            </a:r>
          </a:p>
        </p:txBody>
      </p:sp>
      <p:pic>
        <p:nvPicPr>
          <p:cNvPr id="32" name="Picture 31" descr="ICANN_Logo_W.eps"/>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07392" y="856105"/>
            <a:ext cx="1962493" cy="1523172"/>
          </a:xfrm>
          <a:prstGeom prst="rect">
            <a:avLst/>
          </a:prstGeom>
        </p:spPr>
      </p:pic>
    </p:spTree>
    <p:extLst>
      <p:ext uri="{BB962C8B-B14F-4D97-AF65-F5344CB8AC3E}">
        <p14:creationId xmlns:p14="http://schemas.microsoft.com/office/powerpoint/2010/main" val="2524462908"/>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image" Target="../media/image1.emf"/><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 name="Slide Number Placeholder 5"/>
          <p:cNvSpPr txBox="1">
            <a:spLocks/>
          </p:cNvSpPr>
          <p:nvPr userDrawn="1"/>
        </p:nvSpPr>
        <p:spPr>
          <a:xfrm>
            <a:off x="11483788" y="6445466"/>
            <a:ext cx="708212" cy="36512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pic>
        <p:nvPicPr>
          <p:cNvPr id="21" name="Picture 20"/>
          <p:cNvPicPr>
            <a:picLocks noChangeAspect="1"/>
          </p:cNvPicPr>
          <p:nvPr userDrawn="1"/>
        </p:nvPicPr>
        <p:blipFill>
          <a:blip r:embed="rId51"/>
          <a:stretch>
            <a:fillRect/>
          </a:stretch>
        </p:blipFill>
        <p:spPr>
          <a:xfrm>
            <a:off x="365760" y="6464808"/>
            <a:ext cx="390801" cy="312641"/>
          </a:xfrm>
          <a:prstGeom prst="rect">
            <a:avLst/>
          </a:prstGeom>
        </p:spPr>
      </p:pic>
      <p:sp>
        <p:nvSpPr>
          <p:cNvPr id="31" name="Oval 30"/>
          <p:cNvSpPr/>
          <p:nvPr userDrawn="1"/>
        </p:nvSpPr>
        <p:spPr>
          <a:xfrm>
            <a:off x="533670" y="58522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2" name="Straight Connector 31"/>
          <p:cNvCxnSpPr/>
          <p:nvPr userDrawn="1"/>
        </p:nvCxnSpPr>
        <p:spPr>
          <a:xfrm flipH="1">
            <a:off x="3230" y="608083"/>
            <a:ext cx="49571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616656" y="608083"/>
            <a:ext cx="11575344"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a:off x="53367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5" name="Straight Connector 34"/>
          <p:cNvCxnSpPr/>
          <p:nvPr userDrawn="1"/>
        </p:nvCxnSpPr>
        <p:spPr>
          <a:xfrm flipH="1">
            <a:off x="3230" y="6320547"/>
            <a:ext cx="49571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userDrawn="1"/>
        </p:nvCxnSpPr>
        <p:spPr>
          <a:xfrm flipH="1">
            <a:off x="616655" y="6320547"/>
            <a:ext cx="1095727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7" name="Oval 36"/>
          <p:cNvSpPr/>
          <p:nvPr userDrawn="1"/>
        </p:nvSpPr>
        <p:spPr>
          <a:xfrm flipH="1">
            <a:off x="11606949"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cxnSp>
        <p:nvCxnSpPr>
          <p:cNvPr id="38" name="Straight Connector 37"/>
          <p:cNvCxnSpPr/>
          <p:nvPr userDrawn="1"/>
        </p:nvCxnSpPr>
        <p:spPr>
          <a:xfrm>
            <a:off x="11696282" y="6320547"/>
            <a:ext cx="49571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7271243"/>
      </p:ext>
    </p:extLst>
  </p:cSld>
  <p:clrMap bg1="lt1" tx1="dk1" bg2="lt2" tx2="dk2" accent1="accent1" accent2="accent2" accent3="accent3" accent4="accent4" accent5="accent5" accent6="accent6" hlink="hlink" folHlink="folHlink"/>
  <p:sldLayoutIdLst>
    <p:sldLayoutId id="2147483666" r:id="rId1"/>
    <p:sldLayoutId id="2147483669" r:id="rId2"/>
    <p:sldLayoutId id="2147483671" r:id="rId3"/>
    <p:sldLayoutId id="2147483672" r:id="rId4"/>
    <p:sldLayoutId id="2147483649" r:id="rId5"/>
    <p:sldLayoutId id="2147483673" r:id="rId6"/>
    <p:sldLayoutId id="2147483714" r:id="rId7"/>
    <p:sldLayoutId id="2147483752" r:id="rId8"/>
    <p:sldLayoutId id="2147483715" r:id="rId9"/>
    <p:sldLayoutId id="2147483660" r:id="rId10"/>
    <p:sldLayoutId id="2147483676" r:id="rId11"/>
    <p:sldLayoutId id="2147483675" r:id="rId12"/>
    <p:sldLayoutId id="2147483651" r:id="rId13"/>
    <p:sldLayoutId id="2147483704" r:id="rId14"/>
    <p:sldLayoutId id="2147483705" r:id="rId15"/>
    <p:sldLayoutId id="2147483706" r:id="rId16"/>
    <p:sldLayoutId id="2147483707" r:id="rId17"/>
    <p:sldLayoutId id="2147483708" r:id="rId18"/>
    <p:sldLayoutId id="2147483655" r:id="rId19"/>
    <p:sldLayoutId id="2147483718" r:id="rId20"/>
    <p:sldLayoutId id="2147483719" r:id="rId21"/>
    <p:sldLayoutId id="2147483679" r:id="rId22"/>
    <p:sldLayoutId id="2147483727" r:id="rId23"/>
    <p:sldLayoutId id="2147483728" r:id="rId24"/>
    <p:sldLayoutId id="2147483730" r:id="rId25"/>
    <p:sldLayoutId id="2147483731" r:id="rId26"/>
    <p:sldLayoutId id="2147483732" r:id="rId27"/>
    <p:sldLayoutId id="2147483729" r:id="rId28"/>
    <p:sldLayoutId id="2147483734" r:id="rId29"/>
    <p:sldLayoutId id="2147483688" r:id="rId30"/>
    <p:sldLayoutId id="2147483743" r:id="rId31"/>
    <p:sldLayoutId id="2147483744" r:id="rId32"/>
    <p:sldLayoutId id="2147483745" r:id="rId33"/>
    <p:sldLayoutId id="2147483746" r:id="rId34"/>
    <p:sldLayoutId id="2147483747" r:id="rId35"/>
    <p:sldLayoutId id="2147483748" r:id="rId36"/>
    <p:sldLayoutId id="2147483750" r:id="rId37"/>
    <p:sldLayoutId id="2147483687" r:id="rId38"/>
    <p:sldLayoutId id="2147483735" r:id="rId39"/>
    <p:sldLayoutId id="2147483736" r:id="rId40"/>
    <p:sldLayoutId id="2147483737" r:id="rId41"/>
    <p:sldLayoutId id="2147483738" r:id="rId42"/>
    <p:sldLayoutId id="2147483739" r:id="rId43"/>
    <p:sldLayoutId id="2147483740" r:id="rId44"/>
    <p:sldLayoutId id="2147483742" r:id="rId45"/>
    <p:sldLayoutId id="2147483716" r:id="rId46"/>
    <p:sldLayoutId id="2147483717" r:id="rId47"/>
    <p:sldLayoutId id="2147483751" r:id="rId48"/>
    <p:sldLayoutId id="2147483753" r:id="rId49"/>
  </p:sldLayoutIdLst>
  <p:hf hdr="0" ftr="0" dt="0"/>
  <p:txStyles>
    <p:titleStyle>
      <a:lvl1pPr marL="0" indent="0" algn="l" defTabSz="457200" rtl="0" eaLnBrk="1" latinLnBrk="0" hangingPunct="1">
        <a:spcBef>
          <a:spcPct val="0"/>
        </a:spcBef>
        <a:buNone/>
        <a:defRPr lang="en-US" sz="2800" b="1" i="0" kern="1200" baseline="0" smtClean="0">
          <a:solidFill>
            <a:schemeClr val="accent6">
              <a:lumMod val="50000"/>
            </a:schemeClr>
          </a:solidFill>
          <a:effectLst/>
          <a:latin typeface="Arial"/>
          <a:ea typeface="+mj-ea"/>
          <a:cs typeface="Arial"/>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153" userDrawn="1">
          <p15:clr>
            <a:srgbClr val="F26B43"/>
          </p15:clr>
        </p15:guide>
        <p15:guide id="4" pos="512" userDrawn="1">
          <p15:clr>
            <a:srgbClr val="F26B43"/>
          </p15:clr>
        </p15:guide>
        <p15:guide id="5" pos="347" userDrawn="1">
          <p15:clr>
            <a:srgbClr val="F26B43"/>
          </p15:clr>
        </p15:guide>
        <p15:guide id="6" pos="7324" userDrawn="1">
          <p15:clr>
            <a:srgbClr val="F26B43"/>
          </p15:clr>
        </p15:guide>
        <p15:guide id="7" orient="horz" pos="4105" userDrawn="1">
          <p15:clr>
            <a:srgbClr val="F26B43"/>
          </p15:clr>
        </p15:guide>
        <p15:guide id="8" orient="horz" pos="384" userDrawn="1">
          <p15:clr>
            <a:srgbClr val="F26B43"/>
          </p15:clr>
        </p15:guide>
        <p15:guide id="9" orient="horz" pos="3981"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hyperlink" Target="https://www.twitter.com/icann" TargetMode="External"/><Relationship Id="rId13" Type="http://schemas.openxmlformats.org/officeDocument/2006/relationships/image" Target="../media/image22.png"/><Relationship Id="rId18" Type="http://schemas.openxmlformats.org/officeDocument/2006/relationships/image" Target="../media/image24.png"/><Relationship Id="rId3" Type="http://schemas.openxmlformats.org/officeDocument/2006/relationships/hyperlink" Target="flickr.com/photos/icann" TargetMode="External"/><Relationship Id="rId7" Type="http://schemas.openxmlformats.org/officeDocument/2006/relationships/image" Target="../media/image20.png"/><Relationship Id="rId12" Type="http://schemas.openxmlformats.org/officeDocument/2006/relationships/hyperlink" Target="facebook.com/icannorg" TargetMode="External"/><Relationship Id="rId17" Type="http://schemas.openxmlformats.org/officeDocument/2006/relationships/hyperlink" Target="https://soundcloud.com/icann" TargetMode="External"/><Relationship Id="rId2" Type="http://schemas.openxmlformats.org/officeDocument/2006/relationships/hyperlink" Target="https://www.flickr.com/photos/icann" TargetMode="External"/><Relationship Id="rId16" Type="http://schemas.openxmlformats.org/officeDocument/2006/relationships/hyperlink" Target="https://www.youtube.com/user/ICANNnews" TargetMode="External"/><Relationship Id="rId1" Type="http://schemas.openxmlformats.org/officeDocument/2006/relationships/slideLayout" Target="../slideLayouts/slideLayout49.xml"/><Relationship Id="rId6" Type="http://schemas.openxmlformats.org/officeDocument/2006/relationships/hyperlink" Target="linkedin.com/company/icann" TargetMode="External"/><Relationship Id="rId11" Type="http://schemas.openxmlformats.org/officeDocument/2006/relationships/hyperlink" Target="https://www.facebook.com/icannorg" TargetMode="External"/><Relationship Id="rId5" Type="http://schemas.openxmlformats.org/officeDocument/2006/relationships/hyperlink" Target="https://www.linkedin.com/company/icann" TargetMode="External"/><Relationship Id="rId15" Type="http://schemas.openxmlformats.org/officeDocument/2006/relationships/image" Target="../media/image23.png"/><Relationship Id="rId10" Type="http://schemas.openxmlformats.org/officeDocument/2006/relationships/image" Target="../media/image21.png"/><Relationship Id="rId19" Type="http://schemas.openxmlformats.org/officeDocument/2006/relationships/hyperlink" Target="https://www.slideshare.net/icannpresentations" TargetMode="External"/><Relationship Id="rId4" Type="http://schemas.openxmlformats.org/officeDocument/2006/relationships/image" Target="../media/image19.png"/><Relationship Id="rId9" Type="http://schemas.openxmlformats.org/officeDocument/2006/relationships/hyperlink" Target="twitter.com/icann" TargetMode="External"/><Relationship Id="rId14" Type="http://schemas.openxmlformats.org/officeDocument/2006/relationships/hyperlink" Target="youtube.com/user/ICANNnew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WebEx Participant Guide</a:t>
            </a:r>
          </a:p>
        </p:txBody>
      </p:sp>
      <p:sp>
        <p:nvSpPr>
          <p:cNvPr id="3" name="Text Placeholder 2"/>
          <p:cNvSpPr>
            <a:spLocks noGrp="1"/>
          </p:cNvSpPr>
          <p:nvPr>
            <p:ph type="body" sz="quarter" idx="10"/>
          </p:nvPr>
        </p:nvSpPr>
        <p:spPr/>
        <p:txBody>
          <a:bodyPr/>
          <a:lstStyle/>
          <a:p>
            <a:r>
              <a:rPr lang="en-US" dirty="0"/>
              <a:t>Sara Caplis	</a:t>
            </a:r>
          </a:p>
        </p:txBody>
      </p:sp>
      <p:sp>
        <p:nvSpPr>
          <p:cNvPr id="4" name="Text Placeholder 3"/>
          <p:cNvSpPr>
            <a:spLocks noGrp="1"/>
          </p:cNvSpPr>
          <p:nvPr>
            <p:ph type="body" sz="quarter" idx="11"/>
          </p:nvPr>
        </p:nvSpPr>
        <p:spPr/>
        <p:txBody>
          <a:bodyPr>
            <a:normAutofit lnSpcReduction="10000"/>
          </a:bodyPr>
          <a:lstStyle/>
          <a:p>
            <a:r>
              <a:rPr lang="en-US" dirty="0"/>
              <a:t>WebEx Participant Guide</a:t>
            </a:r>
          </a:p>
        </p:txBody>
      </p:sp>
      <p:sp>
        <p:nvSpPr>
          <p:cNvPr id="5" name="Text Placeholder 4"/>
          <p:cNvSpPr>
            <a:spLocks noGrp="1"/>
          </p:cNvSpPr>
          <p:nvPr>
            <p:ph type="body" sz="quarter" idx="12"/>
          </p:nvPr>
        </p:nvSpPr>
        <p:spPr/>
        <p:txBody>
          <a:bodyPr/>
          <a:lstStyle/>
          <a:p>
            <a:r>
              <a:rPr lang="en-US" dirty="0"/>
              <a:t>26 March 2018</a:t>
            </a:r>
          </a:p>
        </p:txBody>
      </p:sp>
      <p:sp>
        <p:nvSpPr>
          <p:cNvPr id="6" name="Text Placeholder 5"/>
          <p:cNvSpPr>
            <a:spLocks noGrp="1"/>
          </p:cNvSpPr>
          <p:nvPr>
            <p:ph type="body" sz="quarter" idx="13"/>
          </p:nvPr>
        </p:nvSpPr>
        <p:spPr/>
        <p:txBody>
          <a:bodyPr/>
          <a:lstStyle/>
          <a:p>
            <a:r>
              <a:rPr lang="en-US" dirty="0"/>
              <a:t>Steps to join and participate in a WebEx Meeting	</a:t>
            </a:r>
          </a:p>
        </p:txBody>
      </p:sp>
    </p:spTree>
    <p:extLst>
      <p:ext uri="{BB962C8B-B14F-4D97-AF65-F5344CB8AC3E}">
        <p14:creationId xmlns:p14="http://schemas.microsoft.com/office/powerpoint/2010/main" val="2864096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Meeting Invite</a:t>
            </a:r>
            <a:br>
              <a:rPr lang="en-US" dirty="0"/>
            </a:br>
            <a:br>
              <a:rPr lang="en-US" sz="1800" b="0" dirty="0"/>
            </a:br>
            <a:r>
              <a:rPr lang="en-US" sz="1800" b="0" dirty="0"/>
              <a:t>The WebEx Meeting invite may have several views dependent on how the meeting is scheduled by the Host.  The invite will have the link needed to join the meeting room as seen below in a simple </a:t>
            </a:r>
            <a:r>
              <a:rPr lang="en-US" sz="1800" b="0" dirty="0" err="1"/>
              <a:t>Webex</a:t>
            </a:r>
            <a:r>
              <a:rPr lang="en-US" sz="1800" b="0" dirty="0"/>
              <a:t> invite. </a:t>
            </a:r>
            <a:br>
              <a:rPr lang="en-US" dirty="0"/>
            </a:br>
            <a:endParaRPr lang="en-US" dirty="0"/>
          </a:p>
        </p:txBody>
      </p:sp>
      <p:sp>
        <p:nvSpPr>
          <p:cNvPr id="4" name="TextBox 3"/>
          <p:cNvSpPr txBox="1"/>
          <p:nvPr/>
        </p:nvSpPr>
        <p:spPr>
          <a:xfrm>
            <a:off x="255916" y="2584020"/>
            <a:ext cx="2494967" cy="1015663"/>
          </a:xfrm>
          <a:prstGeom prst="rect">
            <a:avLst/>
          </a:prstGeom>
          <a:noFill/>
        </p:spPr>
        <p:txBody>
          <a:bodyPr wrap="square" lIns="0" tIns="0" rIns="0" bIns="0" rtlCol="0">
            <a:spAutoFit/>
          </a:bodyPr>
          <a:lstStyle/>
          <a:p>
            <a:endParaRPr lang="en-US" sz="1600" dirty="0">
              <a:solidFill>
                <a:schemeClr val="accent2"/>
              </a:solidFill>
              <a:cs typeface="Source Sans Pro"/>
            </a:endParaRPr>
          </a:p>
          <a:p>
            <a:r>
              <a:rPr lang="en-US" sz="1600" dirty="0">
                <a:solidFill>
                  <a:schemeClr val="accent2"/>
                </a:solidFill>
                <a:cs typeface="Source Sans Pro"/>
              </a:rPr>
              <a:t>Click here to join the meeting</a:t>
            </a:r>
          </a:p>
          <a:p>
            <a:endParaRPr lang="en-US" dirty="0" err="1">
              <a:cs typeface="Source Sans Pro"/>
            </a:endParaRPr>
          </a:p>
        </p:txBody>
      </p:sp>
      <p:sp>
        <p:nvSpPr>
          <p:cNvPr id="7" name="Right Arrow 6"/>
          <p:cNvSpPr/>
          <p:nvPr/>
        </p:nvSpPr>
        <p:spPr>
          <a:xfrm flipV="1">
            <a:off x="2560036" y="2873923"/>
            <a:ext cx="389466" cy="135468"/>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ight Arrow 5"/>
          <p:cNvSpPr/>
          <p:nvPr/>
        </p:nvSpPr>
        <p:spPr>
          <a:xfrm flipV="1">
            <a:off x="2556150" y="4537391"/>
            <a:ext cx="389466" cy="135468"/>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extBox 4"/>
          <p:cNvSpPr txBox="1"/>
          <p:nvPr/>
        </p:nvSpPr>
        <p:spPr>
          <a:xfrm>
            <a:off x="186691" y="4340022"/>
            <a:ext cx="2773195" cy="1723549"/>
          </a:xfrm>
          <a:prstGeom prst="rect">
            <a:avLst/>
          </a:prstGeom>
          <a:noFill/>
        </p:spPr>
        <p:txBody>
          <a:bodyPr wrap="square" lIns="0" tIns="0" rIns="0" bIns="0" rtlCol="0">
            <a:spAutoFit/>
          </a:bodyPr>
          <a:lstStyle/>
          <a:p>
            <a:r>
              <a:rPr lang="en-US" sz="1600" dirty="0">
                <a:solidFill>
                  <a:schemeClr val="accent2"/>
                </a:solidFill>
                <a:cs typeface="Source Sans Pro"/>
              </a:rPr>
              <a:t>Teleconferencing </a:t>
            </a:r>
          </a:p>
          <a:p>
            <a:r>
              <a:rPr lang="en-US" sz="1600" dirty="0" err="1">
                <a:solidFill>
                  <a:schemeClr val="accent2"/>
                </a:solidFill>
                <a:cs typeface="Source Sans Pro"/>
              </a:rPr>
              <a:t>informationis</a:t>
            </a:r>
            <a:r>
              <a:rPr lang="en-US" sz="1600" dirty="0">
                <a:solidFill>
                  <a:schemeClr val="accent2"/>
                </a:solidFill>
                <a:cs typeface="Source Sans Pro"/>
              </a:rPr>
              <a:t> listed here.  Please note, your invite might include additional/alternate bridge information that you may wish to join instead such as </a:t>
            </a:r>
            <a:r>
              <a:rPr lang="en-US" sz="1600" dirty="0" err="1">
                <a:solidFill>
                  <a:schemeClr val="accent2"/>
                </a:solidFill>
                <a:cs typeface="Source Sans Pro"/>
              </a:rPr>
              <a:t>Adigo</a:t>
            </a:r>
            <a:r>
              <a:rPr lang="en-US" sz="1600" dirty="0">
                <a:solidFill>
                  <a:schemeClr val="accent2"/>
                </a:solidFill>
                <a:cs typeface="Source Sans Pro"/>
              </a:rPr>
              <a:t> or Verizon.  </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8890" y="1565191"/>
            <a:ext cx="5350590" cy="4498380"/>
          </a:xfrm>
          <a:prstGeom prst="rect">
            <a:avLst/>
          </a:prstGeom>
        </p:spPr>
      </p:pic>
    </p:spTree>
    <p:extLst>
      <p:ext uri="{BB962C8B-B14F-4D97-AF65-F5344CB8AC3E}">
        <p14:creationId xmlns:p14="http://schemas.microsoft.com/office/powerpoint/2010/main" val="1331767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Meeting Invite</a:t>
            </a:r>
            <a:br>
              <a:rPr lang="en-US" dirty="0"/>
            </a:br>
            <a:br>
              <a:rPr lang="en-US" sz="1800" b="0" dirty="0"/>
            </a:br>
            <a:r>
              <a:rPr lang="en-US" sz="1800" b="0" dirty="0"/>
              <a:t>The WebEx Meeting invite may have several views dependent on how the meeting is scheduled by the Host.  The invite will have the link needed to join the meeting room.  More complex invites might look like the one seen here.</a:t>
            </a:r>
            <a:br>
              <a:rPr lang="en-US" dirty="0"/>
            </a:br>
            <a:endParaRPr lang="en-US"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5186" y="1530829"/>
            <a:ext cx="6955618" cy="4695591"/>
          </a:xfrm>
          <a:prstGeom prst="rect">
            <a:avLst/>
          </a:prstGeom>
        </p:spPr>
      </p:pic>
      <p:sp>
        <p:nvSpPr>
          <p:cNvPr id="11" name="TextBox 10"/>
          <p:cNvSpPr txBox="1"/>
          <p:nvPr/>
        </p:nvSpPr>
        <p:spPr>
          <a:xfrm>
            <a:off x="569343" y="2104845"/>
            <a:ext cx="2691442" cy="984885"/>
          </a:xfrm>
          <a:prstGeom prst="rect">
            <a:avLst/>
          </a:prstGeom>
          <a:noFill/>
        </p:spPr>
        <p:txBody>
          <a:bodyPr wrap="square" lIns="0" tIns="0" rIns="0" bIns="0" rtlCol="0">
            <a:spAutoFit/>
          </a:bodyPr>
          <a:lstStyle/>
          <a:p>
            <a:r>
              <a:rPr lang="en-US" sz="1600" dirty="0">
                <a:solidFill>
                  <a:schemeClr val="accent2"/>
                </a:solidFill>
                <a:cs typeface="Source Sans Pro"/>
              </a:rPr>
              <a:t>This section contains</a:t>
            </a:r>
          </a:p>
          <a:p>
            <a:r>
              <a:rPr lang="en-US" sz="1600" dirty="0">
                <a:solidFill>
                  <a:schemeClr val="accent2"/>
                </a:solidFill>
                <a:cs typeface="Source Sans Pro"/>
              </a:rPr>
              <a:t>meeting information, </a:t>
            </a:r>
          </a:p>
          <a:p>
            <a:r>
              <a:rPr lang="en-US" sz="1600" dirty="0">
                <a:solidFill>
                  <a:schemeClr val="accent2"/>
                </a:solidFill>
                <a:cs typeface="Source Sans Pro"/>
              </a:rPr>
              <a:t>the event number, and</a:t>
            </a:r>
          </a:p>
          <a:p>
            <a:r>
              <a:rPr lang="en-US" sz="1600" dirty="0">
                <a:solidFill>
                  <a:schemeClr val="accent2"/>
                </a:solidFill>
                <a:cs typeface="Source Sans Pro"/>
              </a:rPr>
              <a:t>event password.</a:t>
            </a:r>
          </a:p>
        </p:txBody>
      </p:sp>
      <p:sp>
        <p:nvSpPr>
          <p:cNvPr id="12" name="Right Arrow 11"/>
          <p:cNvSpPr/>
          <p:nvPr/>
        </p:nvSpPr>
        <p:spPr>
          <a:xfrm flipV="1">
            <a:off x="3586514" y="2797418"/>
            <a:ext cx="389466" cy="135468"/>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616115" y="3644794"/>
            <a:ext cx="3033819" cy="769441"/>
          </a:xfrm>
          <a:prstGeom prst="rect">
            <a:avLst/>
          </a:prstGeom>
          <a:noFill/>
        </p:spPr>
        <p:txBody>
          <a:bodyPr wrap="square" lIns="0" tIns="0" rIns="0" bIns="0" rtlCol="0">
            <a:spAutoFit/>
          </a:bodyPr>
          <a:lstStyle/>
          <a:p>
            <a:endParaRPr lang="en-US" sz="1600" dirty="0">
              <a:solidFill>
                <a:schemeClr val="accent2"/>
              </a:solidFill>
              <a:cs typeface="Source Sans Pro"/>
            </a:endParaRPr>
          </a:p>
          <a:p>
            <a:r>
              <a:rPr lang="en-US" sz="1600" dirty="0">
                <a:solidFill>
                  <a:schemeClr val="accent2"/>
                </a:solidFill>
                <a:cs typeface="Source Sans Pro"/>
              </a:rPr>
              <a:t>Click here to join the meeting</a:t>
            </a:r>
          </a:p>
          <a:p>
            <a:endParaRPr lang="en-US" dirty="0" err="1">
              <a:cs typeface="Source Sans Pro"/>
            </a:endParaRPr>
          </a:p>
        </p:txBody>
      </p:sp>
      <p:sp>
        <p:nvSpPr>
          <p:cNvPr id="14" name="Right Arrow 13"/>
          <p:cNvSpPr/>
          <p:nvPr/>
        </p:nvSpPr>
        <p:spPr>
          <a:xfrm flipV="1">
            <a:off x="3655453" y="3986455"/>
            <a:ext cx="389466" cy="135468"/>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Right Arrow 14"/>
          <p:cNvSpPr/>
          <p:nvPr/>
        </p:nvSpPr>
        <p:spPr>
          <a:xfrm flipV="1">
            <a:off x="3649934" y="4901565"/>
            <a:ext cx="389466" cy="135468"/>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TextBox 20"/>
          <p:cNvSpPr txBox="1"/>
          <p:nvPr/>
        </p:nvSpPr>
        <p:spPr>
          <a:xfrm>
            <a:off x="614113" y="4539460"/>
            <a:ext cx="2773195" cy="1723549"/>
          </a:xfrm>
          <a:prstGeom prst="rect">
            <a:avLst/>
          </a:prstGeom>
          <a:noFill/>
        </p:spPr>
        <p:txBody>
          <a:bodyPr wrap="square" lIns="0" tIns="0" rIns="0" bIns="0" rtlCol="0">
            <a:spAutoFit/>
          </a:bodyPr>
          <a:lstStyle/>
          <a:p>
            <a:r>
              <a:rPr lang="en-US" sz="1600" dirty="0">
                <a:solidFill>
                  <a:schemeClr val="accent2"/>
                </a:solidFill>
                <a:cs typeface="Source Sans Pro"/>
              </a:rPr>
              <a:t>Teleconferencing </a:t>
            </a:r>
          </a:p>
          <a:p>
            <a:r>
              <a:rPr lang="en-US" sz="1600" dirty="0">
                <a:solidFill>
                  <a:schemeClr val="accent2"/>
                </a:solidFill>
                <a:cs typeface="Source Sans Pro"/>
              </a:rPr>
              <a:t>Information is listed here.  Please note, your invite might include additional/alternate bridge information that you may wish to join instead such as </a:t>
            </a:r>
            <a:r>
              <a:rPr lang="en-US" sz="1600" dirty="0" err="1">
                <a:solidFill>
                  <a:schemeClr val="accent2"/>
                </a:solidFill>
                <a:cs typeface="Source Sans Pro"/>
              </a:rPr>
              <a:t>Adigo</a:t>
            </a:r>
            <a:r>
              <a:rPr lang="en-US" sz="1600" dirty="0">
                <a:solidFill>
                  <a:schemeClr val="accent2"/>
                </a:solidFill>
                <a:cs typeface="Source Sans Pro"/>
              </a:rPr>
              <a:t> or Verizon.  </a:t>
            </a:r>
          </a:p>
        </p:txBody>
      </p:sp>
    </p:spTree>
    <p:extLst>
      <p:ext uri="{BB962C8B-B14F-4D97-AF65-F5344CB8AC3E}">
        <p14:creationId xmlns:p14="http://schemas.microsoft.com/office/powerpoint/2010/main" val="626482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Log into WebEx as a Participant</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7732" y="2015067"/>
            <a:ext cx="10058400" cy="4049829"/>
          </a:xfrm>
          <a:prstGeom prst="rect">
            <a:avLst/>
          </a:prstGeom>
        </p:spPr>
      </p:pic>
      <p:sp>
        <p:nvSpPr>
          <p:cNvPr id="10" name="TextBox 9"/>
          <p:cNvSpPr txBox="1"/>
          <p:nvPr/>
        </p:nvSpPr>
        <p:spPr>
          <a:xfrm>
            <a:off x="797732" y="861683"/>
            <a:ext cx="8799525" cy="1384995"/>
          </a:xfrm>
          <a:prstGeom prst="rect">
            <a:avLst/>
          </a:prstGeom>
          <a:noFill/>
        </p:spPr>
        <p:txBody>
          <a:bodyPr wrap="none" lIns="0" tIns="0" rIns="0" bIns="0" rtlCol="0">
            <a:spAutoFit/>
          </a:bodyPr>
          <a:lstStyle/>
          <a:p>
            <a:pPr marL="285750" indent="-285750">
              <a:buFont typeface="Arial" charset="0"/>
              <a:buChar char="•"/>
            </a:pPr>
            <a:r>
              <a:rPr lang="en-US" dirty="0">
                <a:solidFill>
                  <a:schemeClr val="accent2"/>
                </a:solidFill>
                <a:cs typeface="Source Sans Pro"/>
              </a:rPr>
              <a:t>Clicking on the link will open the WebEx log in page which will look one of two ways.</a:t>
            </a:r>
          </a:p>
          <a:p>
            <a:pPr marL="285750" indent="-285750">
              <a:buFont typeface="Arial" charset="0"/>
              <a:buChar char="•"/>
            </a:pPr>
            <a:r>
              <a:rPr lang="en-US" dirty="0">
                <a:solidFill>
                  <a:schemeClr val="accent2"/>
                </a:solidFill>
                <a:cs typeface="Source Sans Pro"/>
              </a:rPr>
              <a:t>Enter your name and email address and select how you’d like to join the meeting.  </a:t>
            </a:r>
          </a:p>
          <a:p>
            <a:pPr marL="285750" indent="-285750">
              <a:buFont typeface="Arial" charset="0"/>
              <a:buChar char="•"/>
            </a:pPr>
            <a:r>
              <a:rPr lang="en-US" dirty="0">
                <a:solidFill>
                  <a:schemeClr val="accent2"/>
                </a:solidFill>
                <a:cs typeface="Source Sans Pro"/>
              </a:rPr>
              <a:t>If you select “Join Meeting” your computer will download the WebEx client. </a:t>
            </a:r>
          </a:p>
          <a:p>
            <a:pPr marL="285750" indent="-285750">
              <a:buFont typeface="Arial" charset="0"/>
              <a:buChar char="•"/>
            </a:pPr>
            <a:r>
              <a:rPr lang="en-US" dirty="0">
                <a:solidFill>
                  <a:schemeClr val="accent2"/>
                </a:solidFill>
                <a:cs typeface="Source Sans Pro"/>
              </a:rPr>
              <a:t>If you don’t wish to download anything, select ”Join by browser.”  </a:t>
            </a:r>
          </a:p>
          <a:p>
            <a:pPr marL="285750" indent="-285750">
              <a:buFont typeface="Arial" charset="0"/>
              <a:buChar char="•"/>
            </a:pPr>
            <a:r>
              <a:rPr lang="en-US" dirty="0">
                <a:solidFill>
                  <a:schemeClr val="accent2"/>
                </a:solidFill>
                <a:cs typeface="Source Sans Pro"/>
              </a:rPr>
              <a:t>Keep in mind, key functions may be lost if you use the browser only.</a:t>
            </a:r>
          </a:p>
        </p:txBody>
      </p:sp>
      <p:sp>
        <p:nvSpPr>
          <p:cNvPr id="11" name="Right Arrow 10"/>
          <p:cNvSpPr/>
          <p:nvPr/>
        </p:nvSpPr>
        <p:spPr>
          <a:xfrm rot="16200000" flipV="1">
            <a:off x="4168395" y="5404528"/>
            <a:ext cx="440840" cy="129304"/>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ight Arrow 11"/>
          <p:cNvSpPr/>
          <p:nvPr/>
        </p:nvSpPr>
        <p:spPr>
          <a:xfrm rot="16200000">
            <a:off x="6060702" y="5400299"/>
            <a:ext cx="440840" cy="137762"/>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3724902" y="5818675"/>
            <a:ext cx="1457130" cy="523220"/>
          </a:xfrm>
          <a:prstGeom prst="rect">
            <a:avLst/>
          </a:prstGeom>
          <a:noFill/>
        </p:spPr>
        <p:txBody>
          <a:bodyPr wrap="none" lIns="0" tIns="0" rIns="0" bIns="0" rtlCol="0">
            <a:spAutoFit/>
          </a:bodyPr>
          <a:lstStyle/>
          <a:p>
            <a:r>
              <a:rPr lang="en-US" sz="1600" dirty="0">
                <a:cs typeface="Source Sans Pro"/>
              </a:rPr>
              <a:t>Join using client</a:t>
            </a:r>
          </a:p>
          <a:p>
            <a:endParaRPr lang="en-US" dirty="0" err="1">
              <a:cs typeface="Source Sans Pro"/>
            </a:endParaRPr>
          </a:p>
        </p:txBody>
      </p:sp>
      <p:sp>
        <p:nvSpPr>
          <p:cNvPr id="15" name="TextBox 14"/>
          <p:cNvSpPr txBox="1"/>
          <p:nvPr/>
        </p:nvSpPr>
        <p:spPr>
          <a:xfrm>
            <a:off x="5426721" y="5818675"/>
            <a:ext cx="1708801" cy="246221"/>
          </a:xfrm>
          <a:prstGeom prst="rect">
            <a:avLst/>
          </a:prstGeom>
          <a:noFill/>
        </p:spPr>
        <p:txBody>
          <a:bodyPr wrap="none" lIns="0" tIns="0" rIns="0" bIns="0" rtlCol="0">
            <a:spAutoFit/>
          </a:bodyPr>
          <a:lstStyle/>
          <a:p>
            <a:r>
              <a:rPr lang="en-US" sz="1600" dirty="0">
                <a:cs typeface="Source Sans Pro"/>
              </a:rPr>
              <a:t>Join using browser</a:t>
            </a:r>
          </a:p>
        </p:txBody>
      </p:sp>
    </p:spTree>
    <p:extLst>
      <p:ext uri="{BB962C8B-B14F-4D97-AF65-F5344CB8AC3E}">
        <p14:creationId xmlns:p14="http://schemas.microsoft.com/office/powerpoint/2010/main" val="1648688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Log into WebEx as a Participant</a:t>
            </a:r>
          </a:p>
        </p:txBody>
      </p:sp>
      <p:sp>
        <p:nvSpPr>
          <p:cNvPr id="10" name="TextBox 9"/>
          <p:cNvSpPr txBox="1"/>
          <p:nvPr/>
        </p:nvSpPr>
        <p:spPr>
          <a:xfrm>
            <a:off x="797732" y="861683"/>
            <a:ext cx="8799525" cy="1384995"/>
          </a:xfrm>
          <a:prstGeom prst="rect">
            <a:avLst/>
          </a:prstGeom>
          <a:noFill/>
        </p:spPr>
        <p:txBody>
          <a:bodyPr wrap="none" lIns="0" tIns="0" rIns="0" bIns="0" rtlCol="0">
            <a:spAutoFit/>
          </a:bodyPr>
          <a:lstStyle/>
          <a:p>
            <a:pPr marL="285750" indent="-285750">
              <a:buFont typeface="Arial" charset="0"/>
              <a:buChar char="•"/>
            </a:pPr>
            <a:r>
              <a:rPr lang="en-US" dirty="0">
                <a:solidFill>
                  <a:schemeClr val="accent2"/>
                </a:solidFill>
                <a:cs typeface="Source Sans Pro"/>
              </a:rPr>
              <a:t>Clicking on the link will open the WebEx log in page which will look one of two ways.</a:t>
            </a:r>
          </a:p>
          <a:p>
            <a:pPr marL="285750" indent="-285750">
              <a:buFont typeface="Arial" charset="0"/>
              <a:buChar char="•"/>
            </a:pPr>
            <a:r>
              <a:rPr lang="en-US" dirty="0">
                <a:solidFill>
                  <a:schemeClr val="accent2"/>
                </a:solidFill>
                <a:cs typeface="Source Sans Pro"/>
              </a:rPr>
              <a:t>Enter your name and email address and select how you’d like to join the meeting.  </a:t>
            </a:r>
          </a:p>
          <a:p>
            <a:pPr marL="285750" indent="-285750">
              <a:buFont typeface="Arial" charset="0"/>
              <a:buChar char="•"/>
            </a:pPr>
            <a:r>
              <a:rPr lang="en-US" dirty="0">
                <a:solidFill>
                  <a:schemeClr val="accent2"/>
                </a:solidFill>
                <a:cs typeface="Source Sans Pro"/>
              </a:rPr>
              <a:t>If you select “Join Meeting” your computer will download the WebEx client. </a:t>
            </a:r>
          </a:p>
          <a:p>
            <a:pPr marL="285750" indent="-285750">
              <a:buFont typeface="Arial" charset="0"/>
              <a:buChar char="•"/>
            </a:pPr>
            <a:r>
              <a:rPr lang="en-US" dirty="0">
                <a:solidFill>
                  <a:schemeClr val="accent2"/>
                </a:solidFill>
                <a:cs typeface="Source Sans Pro"/>
              </a:rPr>
              <a:t>If you don’t wish to download anything, select ”Join by browser.”  </a:t>
            </a:r>
          </a:p>
          <a:p>
            <a:pPr marL="285750" indent="-285750">
              <a:buFont typeface="Arial" charset="0"/>
              <a:buChar char="•"/>
            </a:pPr>
            <a:r>
              <a:rPr lang="en-US" dirty="0">
                <a:solidFill>
                  <a:schemeClr val="accent2"/>
                </a:solidFill>
                <a:cs typeface="Source Sans Pro"/>
              </a:rPr>
              <a:t>Keep in mind, key functions may be lost if you use the browser only.</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7747" y="2462425"/>
            <a:ext cx="7297947" cy="3006754"/>
          </a:xfrm>
          <a:prstGeom prst="rect">
            <a:avLst/>
          </a:prstGeom>
        </p:spPr>
      </p:pic>
      <p:sp>
        <p:nvSpPr>
          <p:cNvPr id="12" name="Right Arrow 11"/>
          <p:cNvSpPr/>
          <p:nvPr/>
        </p:nvSpPr>
        <p:spPr>
          <a:xfrm rot="12409537">
            <a:off x="7519323" y="5641846"/>
            <a:ext cx="440840" cy="137762"/>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ight Arrow 10"/>
          <p:cNvSpPr/>
          <p:nvPr/>
        </p:nvSpPr>
        <p:spPr>
          <a:xfrm rot="9730256" flipV="1">
            <a:off x="7450442" y="4904196"/>
            <a:ext cx="440840" cy="129304"/>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TextBox 14"/>
          <p:cNvSpPr txBox="1"/>
          <p:nvPr/>
        </p:nvSpPr>
        <p:spPr>
          <a:xfrm>
            <a:off x="8075799" y="5702219"/>
            <a:ext cx="1708801" cy="246221"/>
          </a:xfrm>
          <a:prstGeom prst="rect">
            <a:avLst/>
          </a:prstGeom>
          <a:noFill/>
        </p:spPr>
        <p:txBody>
          <a:bodyPr wrap="none" lIns="0" tIns="0" rIns="0" bIns="0" rtlCol="0">
            <a:spAutoFit/>
          </a:bodyPr>
          <a:lstStyle/>
          <a:p>
            <a:r>
              <a:rPr lang="en-US" sz="1600" dirty="0">
                <a:solidFill>
                  <a:schemeClr val="accent2"/>
                </a:solidFill>
                <a:cs typeface="Source Sans Pro"/>
              </a:rPr>
              <a:t>Join using browser</a:t>
            </a:r>
          </a:p>
        </p:txBody>
      </p:sp>
      <p:sp>
        <p:nvSpPr>
          <p:cNvPr id="13" name="TextBox 12"/>
          <p:cNvSpPr txBox="1"/>
          <p:nvPr/>
        </p:nvSpPr>
        <p:spPr>
          <a:xfrm>
            <a:off x="8140127" y="4725539"/>
            <a:ext cx="1457130" cy="523220"/>
          </a:xfrm>
          <a:prstGeom prst="rect">
            <a:avLst/>
          </a:prstGeom>
          <a:noFill/>
        </p:spPr>
        <p:txBody>
          <a:bodyPr wrap="none" lIns="0" tIns="0" rIns="0" bIns="0" rtlCol="0">
            <a:spAutoFit/>
          </a:bodyPr>
          <a:lstStyle/>
          <a:p>
            <a:r>
              <a:rPr lang="en-US" sz="1600" dirty="0">
                <a:solidFill>
                  <a:schemeClr val="accent2"/>
                </a:solidFill>
                <a:cs typeface="Source Sans Pro"/>
              </a:rPr>
              <a:t>Join using client</a:t>
            </a:r>
          </a:p>
          <a:p>
            <a:endParaRPr lang="en-US" dirty="0" err="1">
              <a:cs typeface="Source Sans Pro"/>
            </a:endParaRPr>
          </a:p>
        </p:txBody>
      </p:sp>
    </p:spTree>
    <p:extLst>
      <p:ext uri="{BB962C8B-B14F-4D97-AF65-F5344CB8AC3E}">
        <p14:creationId xmlns:p14="http://schemas.microsoft.com/office/powerpoint/2010/main" val="1386009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Connecting Audio and Video</a:t>
            </a:r>
            <a:br>
              <a:rPr lang="en-US" dirty="0"/>
            </a:br>
            <a:br>
              <a:rPr lang="en-US" dirty="0"/>
            </a:br>
            <a:r>
              <a:rPr lang="en-US" sz="1600" b="0" dirty="0"/>
              <a:t>After joining the meeting you will be given several options to connect your audio and/or video.  Options may vary depending on the Meeting Host’s preferences.  Use the drop down menu to make your selection.</a:t>
            </a:r>
            <a:br>
              <a:rPr lang="en-US" sz="2200" dirty="0"/>
            </a:br>
            <a:br>
              <a:rPr lang="en-US" dirty="0"/>
            </a:br>
            <a:endParaRPr lang="en-US" dirty="0"/>
          </a:p>
        </p:txBody>
      </p:sp>
      <p:sp>
        <p:nvSpPr>
          <p:cNvPr id="4" name="TextBox 3"/>
          <p:cNvSpPr txBox="1"/>
          <p:nvPr/>
        </p:nvSpPr>
        <p:spPr>
          <a:xfrm>
            <a:off x="68089" y="2823850"/>
            <a:ext cx="65" cy="353943"/>
          </a:xfrm>
          <a:prstGeom prst="rect">
            <a:avLst/>
          </a:prstGeom>
          <a:noFill/>
        </p:spPr>
        <p:txBody>
          <a:bodyPr wrap="none" lIns="0" tIns="0" rIns="0" bIns="0" rtlCol="0">
            <a:spAutoFit/>
          </a:bodyPr>
          <a:lstStyle/>
          <a:p>
            <a:endParaRPr lang="en-US" sz="500" dirty="0">
              <a:solidFill>
                <a:schemeClr val="accent2"/>
              </a:solidFill>
              <a:cs typeface="Source Sans Pro"/>
            </a:endParaRPr>
          </a:p>
          <a:p>
            <a:endParaRPr lang="en-US" dirty="0" err="1">
              <a:cs typeface="Source Sans Pro"/>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068" y="1453765"/>
            <a:ext cx="6354233" cy="4726718"/>
          </a:xfrm>
          <a:prstGeom prst="rect">
            <a:avLst/>
          </a:prstGeom>
        </p:spPr>
      </p:pic>
    </p:spTree>
    <p:extLst>
      <p:ext uri="{BB962C8B-B14F-4D97-AF65-F5344CB8AC3E}">
        <p14:creationId xmlns:p14="http://schemas.microsoft.com/office/powerpoint/2010/main" val="1294434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Connecting Audio</a:t>
            </a:r>
            <a:br>
              <a:rPr lang="en-US" dirty="0"/>
            </a:br>
            <a:br>
              <a:rPr lang="en-US" b="0" dirty="0"/>
            </a:br>
            <a:r>
              <a:rPr lang="en-US" sz="1600" b="0" dirty="0"/>
              <a:t>Select how you would like to connect your audio to the conference room.  The list of options may be different depending on the Host’s preferences.</a:t>
            </a:r>
            <a:br>
              <a:rPr lang="en-US" b="0" dirty="0"/>
            </a:br>
            <a:endParaRPr lang="en-US" b="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946" y="1676400"/>
            <a:ext cx="3708400" cy="3708400"/>
          </a:xfrm>
          <a:prstGeom prst="rect">
            <a:avLst/>
          </a:prstGeom>
        </p:spPr>
      </p:pic>
      <p:sp>
        <p:nvSpPr>
          <p:cNvPr id="6" name="TextBox 5"/>
          <p:cNvSpPr txBox="1"/>
          <p:nvPr/>
        </p:nvSpPr>
        <p:spPr>
          <a:xfrm>
            <a:off x="4859867" y="1676400"/>
            <a:ext cx="6925733" cy="3570208"/>
          </a:xfrm>
          <a:prstGeom prst="rect">
            <a:avLst/>
          </a:prstGeom>
          <a:noFill/>
        </p:spPr>
        <p:txBody>
          <a:bodyPr wrap="square" lIns="0" tIns="0" rIns="0" bIns="0" rtlCol="0">
            <a:spAutoFit/>
          </a:bodyPr>
          <a:lstStyle/>
          <a:p>
            <a:pPr marL="285750" indent="-285750">
              <a:buFont typeface="Arial" charset="0"/>
              <a:buChar char="•"/>
            </a:pPr>
            <a:endParaRPr lang="en-US" sz="1600" dirty="0">
              <a:solidFill>
                <a:schemeClr val="accent2"/>
              </a:solidFill>
              <a:cs typeface="Source Sans Pro"/>
            </a:endParaRPr>
          </a:p>
          <a:p>
            <a:pPr marL="285750" indent="-285750">
              <a:buFont typeface="Arial" charset="0"/>
              <a:buChar char="•"/>
            </a:pPr>
            <a:r>
              <a:rPr lang="en-US" dirty="0">
                <a:solidFill>
                  <a:schemeClr val="accent2"/>
                </a:solidFill>
                <a:cs typeface="Source Sans Pro"/>
              </a:rPr>
              <a:t>Call me will allow you to enter your phone information for a dial out.</a:t>
            </a:r>
          </a:p>
          <a:p>
            <a:pPr marL="285750" indent="-285750">
              <a:buFont typeface="Arial" charset="0"/>
              <a:buChar char="•"/>
            </a:pPr>
            <a:r>
              <a:rPr lang="en-US" dirty="0">
                <a:solidFill>
                  <a:schemeClr val="accent2"/>
                </a:solidFill>
                <a:cs typeface="Source Sans Pro"/>
              </a:rPr>
              <a:t>I will call in will show you the phone bridge information so you can dial into the bridge from your phone.</a:t>
            </a:r>
          </a:p>
          <a:p>
            <a:pPr marL="285750" indent="-285750">
              <a:buFont typeface="Arial" charset="0"/>
              <a:buChar char="•"/>
            </a:pPr>
            <a:r>
              <a:rPr lang="en-US" dirty="0">
                <a:solidFill>
                  <a:schemeClr val="accent2"/>
                </a:solidFill>
                <a:cs typeface="Source Sans Pro"/>
              </a:rPr>
              <a:t>Call Using Computer will connect your computer’s microphone to the room.</a:t>
            </a:r>
          </a:p>
          <a:p>
            <a:pPr marL="285750" indent="-285750">
              <a:buFont typeface="Arial" charset="0"/>
              <a:buChar char="•"/>
            </a:pPr>
            <a:r>
              <a:rPr lang="en-US" dirty="0">
                <a:solidFill>
                  <a:schemeClr val="accent2"/>
                </a:solidFill>
                <a:cs typeface="Source Sans Pro"/>
              </a:rPr>
              <a:t>Call My Video System will allow and external video system to connect to the room.</a:t>
            </a:r>
          </a:p>
          <a:p>
            <a:pPr marL="285750" indent="-285750">
              <a:buFont typeface="Arial" charset="0"/>
              <a:buChar char="•"/>
            </a:pPr>
            <a:r>
              <a:rPr lang="en-US" dirty="0">
                <a:solidFill>
                  <a:schemeClr val="accent2"/>
                </a:solidFill>
                <a:cs typeface="Source Sans Pro"/>
              </a:rPr>
              <a:t>No Audio will allow you to view the session only.</a:t>
            </a:r>
          </a:p>
          <a:p>
            <a:pPr marL="285750" indent="-285750">
              <a:buFont typeface="Arial" charset="0"/>
              <a:buChar char="•"/>
            </a:pPr>
            <a:r>
              <a:rPr lang="en-US" dirty="0">
                <a:solidFill>
                  <a:schemeClr val="accent2"/>
                </a:solidFill>
                <a:cs typeface="Source Sans Pro"/>
              </a:rPr>
              <a:t>If none of the options in the drop down menu work for you, check your invite to find out if dial in information is provided from PGI, </a:t>
            </a:r>
            <a:r>
              <a:rPr lang="en-US" dirty="0" err="1">
                <a:solidFill>
                  <a:schemeClr val="accent2"/>
                </a:solidFill>
                <a:cs typeface="Source Sans Pro"/>
              </a:rPr>
              <a:t>Adigo</a:t>
            </a:r>
            <a:r>
              <a:rPr lang="en-US" dirty="0">
                <a:solidFill>
                  <a:schemeClr val="accent2"/>
                </a:solidFill>
                <a:cs typeface="Source Sans Pro"/>
              </a:rPr>
              <a:t>, or Verizon and dial in using that information.</a:t>
            </a:r>
          </a:p>
        </p:txBody>
      </p:sp>
      <p:sp>
        <p:nvSpPr>
          <p:cNvPr id="9" name="TextBox 8"/>
          <p:cNvSpPr txBox="1"/>
          <p:nvPr/>
        </p:nvSpPr>
        <p:spPr>
          <a:xfrm>
            <a:off x="1117599" y="5497534"/>
            <a:ext cx="4528419" cy="246221"/>
          </a:xfrm>
          <a:prstGeom prst="rect">
            <a:avLst/>
          </a:prstGeom>
          <a:noFill/>
        </p:spPr>
        <p:txBody>
          <a:bodyPr wrap="none" lIns="0" tIns="0" rIns="0" bIns="0" rtlCol="0">
            <a:spAutoFit/>
          </a:bodyPr>
          <a:lstStyle/>
          <a:p>
            <a:r>
              <a:rPr lang="en-US" sz="1600" dirty="0">
                <a:solidFill>
                  <a:schemeClr val="accent2"/>
                </a:solidFill>
                <a:cs typeface="Source Sans Pro"/>
              </a:rPr>
              <a:t>      After you have selected how you will join, click</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4185" y="5379001"/>
            <a:ext cx="3416300" cy="495300"/>
          </a:xfrm>
          <a:prstGeom prst="rect">
            <a:avLst/>
          </a:prstGeom>
        </p:spPr>
      </p:pic>
    </p:spTree>
    <p:extLst>
      <p:ext uri="{BB962C8B-B14F-4D97-AF65-F5344CB8AC3E}">
        <p14:creationId xmlns:p14="http://schemas.microsoft.com/office/powerpoint/2010/main" val="7625663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Connecting Video</a:t>
            </a:r>
            <a:br>
              <a:rPr lang="en-US" dirty="0"/>
            </a:br>
            <a:br>
              <a:rPr lang="en-US" b="0" dirty="0"/>
            </a:br>
            <a:r>
              <a:rPr lang="en-US" sz="1800" b="0" dirty="0">
                <a:solidFill>
                  <a:schemeClr val="accent2"/>
                </a:solidFill>
              </a:rPr>
              <a:t>Select how you would like to connect your video to the conference room.  The list of options may be different depending on the Host’s preferences.</a:t>
            </a:r>
            <a:br>
              <a:rPr lang="en-US" b="0" dirty="0"/>
            </a:br>
            <a:endParaRPr lang="en-US" b="0" dirty="0"/>
          </a:p>
        </p:txBody>
      </p:sp>
      <p:sp>
        <p:nvSpPr>
          <p:cNvPr id="6" name="TextBox 5"/>
          <p:cNvSpPr txBox="1"/>
          <p:nvPr/>
        </p:nvSpPr>
        <p:spPr>
          <a:xfrm>
            <a:off x="4826000" y="1889193"/>
            <a:ext cx="6925733" cy="2215991"/>
          </a:xfrm>
          <a:prstGeom prst="rect">
            <a:avLst/>
          </a:prstGeom>
          <a:noFill/>
        </p:spPr>
        <p:txBody>
          <a:bodyPr wrap="square" lIns="0" tIns="0" rIns="0" bIns="0" rtlCol="0">
            <a:spAutoFit/>
          </a:bodyPr>
          <a:lstStyle/>
          <a:p>
            <a:pPr marL="285750" indent="-285750">
              <a:buFont typeface="Arial" charset="0"/>
              <a:buChar char="•"/>
            </a:pPr>
            <a:endParaRPr lang="en-US" dirty="0">
              <a:cs typeface="Source Sans Pro"/>
            </a:endParaRPr>
          </a:p>
          <a:p>
            <a:pPr marL="285750" indent="-285750">
              <a:buFont typeface="Arial" charset="0"/>
              <a:buChar char="•"/>
            </a:pPr>
            <a:endParaRPr lang="en-US" dirty="0">
              <a:cs typeface="Source Sans Pro"/>
            </a:endParaRPr>
          </a:p>
          <a:p>
            <a:pPr marL="285750" indent="-285750">
              <a:buFont typeface="Arial" charset="0"/>
              <a:buChar char="•"/>
            </a:pPr>
            <a:endParaRPr lang="en-US" dirty="0">
              <a:cs typeface="Source Sans Pro"/>
            </a:endParaRPr>
          </a:p>
          <a:p>
            <a:pPr marL="285750" indent="-285750">
              <a:buFont typeface="Arial" charset="0"/>
              <a:buChar char="•"/>
            </a:pPr>
            <a:r>
              <a:rPr lang="en-US" dirty="0">
                <a:solidFill>
                  <a:schemeClr val="accent2"/>
                </a:solidFill>
                <a:cs typeface="Source Sans Pro"/>
              </a:rPr>
              <a:t>Selecting your cameras computer (FaceTime HD Camera in this case) will allow others to see you when you speak.</a:t>
            </a:r>
          </a:p>
          <a:p>
            <a:pPr marL="285750" indent="-285750">
              <a:buFont typeface="Arial" charset="0"/>
              <a:buChar char="•"/>
            </a:pPr>
            <a:r>
              <a:rPr lang="en-US" dirty="0">
                <a:solidFill>
                  <a:schemeClr val="accent2"/>
                </a:solidFill>
                <a:cs typeface="Source Sans Pro"/>
              </a:rPr>
              <a:t>Selecting “No Video” will not provide others with access to your camera.</a:t>
            </a:r>
          </a:p>
          <a:p>
            <a:pPr marL="285750" indent="-285750">
              <a:buFont typeface="Arial" charset="0"/>
              <a:buChar char="•"/>
            </a:pPr>
            <a:endParaRPr lang="en-US" dirty="0">
              <a:cs typeface="Source Sans Pro"/>
            </a:endParaRPr>
          </a:p>
        </p:txBody>
      </p:sp>
      <p:sp>
        <p:nvSpPr>
          <p:cNvPr id="9" name="TextBox 8"/>
          <p:cNvSpPr txBox="1"/>
          <p:nvPr/>
        </p:nvSpPr>
        <p:spPr>
          <a:xfrm>
            <a:off x="1117599" y="5365871"/>
            <a:ext cx="5091266" cy="276999"/>
          </a:xfrm>
          <a:prstGeom prst="rect">
            <a:avLst/>
          </a:prstGeom>
          <a:noFill/>
        </p:spPr>
        <p:txBody>
          <a:bodyPr wrap="none" lIns="0" tIns="0" rIns="0" bIns="0" rtlCol="0">
            <a:spAutoFit/>
          </a:bodyPr>
          <a:lstStyle/>
          <a:p>
            <a:r>
              <a:rPr lang="en-US" dirty="0">
                <a:solidFill>
                  <a:schemeClr val="accent2"/>
                </a:solidFill>
                <a:cs typeface="Source Sans Pro"/>
              </a:rPr>
              <a:t>      After you have selected how you will join, click</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3533" y="1600188"/>
            <a:ext cx="3594100" cy="27940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8865" y="5133192"/>
            <a:ext cx="4059811" cy="728684"/>
          </a:xfrm>
          <a:prstGeom prst="rect">
            <a:avLst/>
          </a:prstGeom>
        </p:spPr>
      </p:pic>
    </p:spTree>
    <p:extLst>
      <p:ext uri="{BB962C8B-B14F-4D97-AF65-F5344CB8AC3E}">
        <p14:creationId xmlns:p14="http://schemas.microsoft.com/office/powerpoint/2010/main" val="11801618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Participating in the Meeting</a:t>
            </a:r>
            <a:br>
              <a:rPr lang="en-US" dirty="0"/>
            </a:br>
            <a:br>
              <a:rPr lang="en-US" dirty="0"/>
            </a:br>
            <a:r>
              <a:rPr lang="en-US" sz="1800" b="0" dirty="0"/>
              <a:t>The participant view of the meeting will look something like this:</a:t>
            </a:r>
            <a:br>
              <a:rPr lang="en-US" sz="1800" b="0" dirty="0"/>
            </a:br>
            <a:br>
              <a:rPr lang="en-US" sz="1800" b="0" dirty="0"/>
            </a:br>
            <a:br>
              <a:rPr lang="en-US" dirty="0"/>
            </a:br>
            <a:br>
              <a:rPr lang="en-US" b="0" dirty="0"/>
            </a:br>
            <a:br>
              <a:rPr lang="en-US" b="0" dirty="0"/>
            </a:br>
            <a:endParaRPr lang="en-US" b="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6130" y="1782325"/>
            <a:ext cx="7583740" cy="4260671"/>
          </a:xfrm>
          <a:prstGeom prst="rect">
            <a:avLst/>
          </a:prstGeom>
        </p:spPr>
      </p:pic>
      <p:sp>
        <p:nvSpPr>
          <p:cNvPr id="6" name="TextBox 5"/>
          <p:cNvSpPr txBox="1"/>
          <p:nvPr/>
        </p:nvSpPr>
        <p:spPr>
          <a:xfrm>
            <a:off x="245730" y="1979430"/>
            <a:ext cx="1806585" cy="2492990"/>
          </a:xfrm>
          <a:prstGeom prst="rect">
            <a:avLst/>
          </a:prstGeom>
          <a:noFill/>
        </p:spPr>
        <p:txBody>
          <a:bodyPr wrap="square" lIns="0" tIns="0" rIns="0" bIns="0" rtlCol="0">
            <a:spAutoFit/>
          </a:bodyPr>
          <a:lstStyle/>
          <a:p>
            <a:r>
              <a:rPr lang="en-US" sz="1200" dirty="0">
                <a:solidFill>
                  <a:schemeClr val="accent2"/>
                </a:solidFill>
                <a:cs typeface="Source Sans Pro"/>
              </a:rPr>
              <a:t>Various room </a:t>
            </a:r>
          </a:p>
          <a:p>
            <a:r>
              <a:rPr lang="en-US" sz="1200" dirty="0">
                <a:solidFill>
                  <a:schemeClr val="accent2"/>
                </a:solidFill>
                <a:cs typeface="Source Sans Pro"/>
              </a:rPr>
              <a:t>information and documents can be viewed by clicking on the titles in this navigation bar.  In this example the host has uploaded a PowerPoint and Excel file.  Ability to view and advance the documents independent of the host depends on the</a:t>
            </a:r>
          </a:p>
          <a:p>
            <a:r>
              <a:rPr lang="en-US" sz="1200" dirty="0">
                <a:solidFill>
                  <a:schemeClr val="accent2"/>
                </a:solidFill>
                <a:cs typeface="Source Sans Pro"/>
              </a:rPr>
              <a:t>Host’s preferences.</a:t>
            </a:r>
          </a:p>
          <a:p>
            <a:endParaRPr lang="en-US" dirty="0" err="1">
              <a:cs typeface="Source Sans Pro"/>
            </a:endParaRPr>
          </a:p>
        </p:txBody>
      </p:sp>
      <p:sp>
        <p:nvSpPr>
          <p:cNvPr id="7" name="Rectangle 6"/>
          <p:cNvSpPr/>
          <p:nvPr/>
        </p:nvSpPr>
        <p:spPr>
          <a:xfrm flipV="1">
            <a:off x="2428875" y="4814888"/>
            <a:ext cx="885825" cy="11715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ight Arrow 12"/>
          <p:cNvSpPr/>
          <p:nvPr/>
        </p:nvSpPr>
        <p:spPr>
          <a:xfrm rot="10800000">
            <a:off x="9659871" y="1979429"/>
            <a:ext cx="423985" cy="172226"/>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TextBox 15"/>
          <p:cNvSpPr txBox="1"/>
          <p:nvPr/>
        </p:nvSpPr>
        <p:spPr>
          <a:xfrm>
            <a:off x="10225608" y="1782325"/>
            <a:ext cx="1856277" cy="3693319"/>
          </a:xfrm>
          <a:prstGeom prst="rect">
            <a:avLst/>
          </a:prstGeom>
          <a:noFill/>
        </p:spPr>
        <p:txBody>
          <a:bodyPr wrap="none" lIns="0" tIns="0" rIns="0" bIns="0" rtlCol="0">
            <a:spAutoFit/>
          </a:bodyPr>
          <a:lstStyle/>
          <a:p>
            <a:r>
              <a:rPr lang="en-US" sz="1200" dirty="0">
                <a:solidFill>
                  <a:schemeClr val="accent2"/>
                </a:solidFill>
                <a:cs typeface="Source Sans Pro"/>
              </a:rPr>
              <a:t>Select Participants, </a:t>
            </a:r>
          </a:p>
          <a:p>
            <a:r>
              <a:rPr lang="en-US" sz="1200" dirty="0">
                <a:solidFill>
                  <a:schemeClr val="accent2"/>
                </a:solidFill>
                <a:cs typeface="Source Sans Pro"/>
              </a:rPr>
              <a:t>Chat, or Notes from this </a:t>
            </a:r>
          </a:p>
          <a:p>
            <a:r>
              <a:rPr lang="en-US" sz="1200" dirty="0">
                <a:solidFill>
                  <a:schemeClr val="accent2"/>
                </a:solidFill>
                <a:cs typeface="Source Sans Pro"/>
              </a:rPr>
              <a:t>side of the navigation bar</a:t>
            </a:r>
          </a:p>
          <a:p>
            <a:r>
              <a:rPr lang="en-US" sz="1200" dirty="0">
                <a:solidFill>
                  <a:schemeClr val="accent2"/>
                </a:solidFill>
                <a:cs typeface="Source Sans Pro"/>
              </a:rPr>
              <a:t>to add them</a:t>
            </a:r>
          </a:p>
          <a:p>
            <a:r>
              <a:rPr lang="en-US" sz="1200" dirty="0">
                <a:solidFill>
                  <a:schemeClr val="accent2"/>
                </a:solidFill>
                <a:cs typeface="Source Sans Pro"/>
              </a:rPr>
              <a:t>to the left hand side of </a:t>
            </a:r>
          </a:p>
          <a:p>
            <a:r>
              <a:rPr lang="en-US" sz="1200" dirty="0">
                <a:solidFill>
                  <a:schemeClr val="accent2"/>
                </a:solidFill>
                <a:cs typeface="Source Sans Pro"/>
              </a:rPr>
              <a:t>your screen. </a:t>
            </a:r>
          </a:p>
          <a:p>
            <a:endParaRPr lang="en-US" sz="1200" dirty="0">
              <a:solidFill>
                <a:schemeClr val="accent2"/>
              </a:solidFill>
              <a:cs typeface="Source Sans Pro"/>
            </a:endParaRPr>
          </a:p>
          <a:p>
            <a:r>
              <a:rPr lang="en-US" sz="1200" dirty="0">
                <a:solidFill>
                  <a:schemeClr val="accent2"/>
                </a:solidFill>
                <a:cs typeface="Source Sans Pro"/>
              </a:rPr>
              <a:t>Please note:</a:t>
            </a:r>
          </a:p>
          <a:p>
            <a:endParaRPr lang="en-US" sz="1200" dirty="0">
              <a:solidFill>
                <a:schemeClr val="accent2"/>
              </a:solidFill>
              <a:cs typeface="Source Sans Pro"/>
            </a:endParaRPr>
          </a:p>
          <a:p>
            <a:pPr marL="171450" indent="-171450">
              <a:buFont typeface="Arial" charset="0"/>
              <a:buChar char="•"/>
            </a:pPr>
            <a:r>
              <a:rPr lang="en-US" sz="1200" dirty="0">
                <a:solidFill>
                  <a:schemeClr val="accent2"/>
                </a:solidFill>
                <a:cs typeface="Source Sans Pro"/>
              </a:rPr>
              <a:t>The Notes feature is not </a:t>
            </a:r>
          </a:p>
          <a:p>
            <a:r>
              <a:rPr lang="en-US" sz="1200" dirty="0">
                <a:solidFill>
                  <a:schemeClr val="accent2"/>
                </a:solidFill>
                <a:cs typeface="Source Sans Pro"/>
              </a:rPr>
              <a:t>available for all sessions </a:t>
            </a:r>
          </a:p>
          <a:p>
            <a:r>
              <a:rPr lang="en-US" sz="1200" dirty="0">
                <a:solidFill>
                  <a:schemeClr val="accent2"/>
                </a:solidFill>
                <a:cs typeface="Source Sans Pro"/>
              </a:rPr>
              <a:t>and a Whiteboard is used</a:t>
            </a:r>
          </a:p>
          <a:p>
            <a:r>
              <a:rPr lang="en-US" sz="1200" dirty="0">
                <a:solidFill>
                  <a:schemeClr val="accent2"/>
                </a:solidFill>
                <a:cs typeface="Source Sans Pro"/>
              </a:rPr>
              <a:t>In it’s place.</a:t>
            </a:r>
          </a:p>
          <a:p>
            <a:endParaRPr lang="en-US" sz="1200" dirty="0">
              <a:solidFill>
                <a:schemeClr val="accent2"/>
              </a:solidFill>
              <a:cs typeface="Source Sans Pro"/>
            </a:endParaRPr>
          </a:p>
          <a:p>
            <a:pPr marL="171450" indent="-171450">
              <a:buFont typeface="Arial" charset="0"/>
              <a:buChar char="•"/>
            </a:pPr>
            <a:r>
              <a:rPr lang="en-US" sz="1200" dirty="0">
                <a:solidFill>
                  <a:schemeClr val="accent2"/>
                </a:solidFill>
                <a:cs typeface="Source Sans Pro"/>
              </a:rPr>
              <a:t>Users can not view the  </a:t>
            </a:r>
          </a:p>
          <a:p>
            <a:r>
              <a:rPr lang="en-US" sz="1200" dirty="0">
                <a:solidFill>
                  <a:schemeClr val="accent2"/>
                </a:solidFill>
                <a:cs typeface="Source Sans Pro"/>
              </a:rPr>
              <a:t>contents of chat pod</a:t>
            </a:r>
          </a:p>
          <a:p>
            <a:r>
              <a:rPr lang="en-US" sz="1200" dirty="0">
                <a:solidFill>
                  <a:schemeClr val="accent2"/>
                </a:solidFill>
                <a:cs typeface="Source Sans Pro"/>
              </a:rPr>
              <a:t>which occurred prior to</a:t>
            </a:r>
          </a:p>
          <a:p>
            <a:r>
              <a:rPr lang="en-US" sz="1200" dirty="0">
                <a:solidFill>
                  <a:schemeClr val="accent2"/>
                </a:solidFill>
                <a:cs typeface="Source Sans Pro"/>
              </a:rPr>
              <a:t>their entry into the </a:t>
            </a:r>
          </a:p>
          <a:p>
            <a:r>
              <a:rPr lang="en-US" sz="1200" dirty="0">
                <a:solidFill>
                  <a:schemeClr val="accent2"/>
                </a:solidFill>
                <a:cs typeface="Source Sans Pro"/>
              </a:rPr>
              <a:t>Session.</a:t>
            </a:r>
          </a:p>
          <a:p>
            <a:r>
              <a:rPr lang="en-US" sz="1200" dirty="0">
                <a:solidFill>
                  <a:schemeClr val="accent2"/>
                </a:solidFill>
                <a:cs typeface="Source Sans Pro"/>
              </a:rPr>
              <a:t> </a:t>
            </a:r>
          </a:p>
        </p:txBody>
      </p:sp>
      <p:sp>
        <p:nvSpPr>
          <p:cNvPr id="4" name="Right Arrow 3"/>
          <p:cNvSpPr/>
          <p:nvPr/>
        </p:nvSpPr>
        <p:spPr>
          <a:xfrm flipV="1">
            <a:off x="1621765" y="2075146"/>
            <a:ext cx="430549" cy="202227"/>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80778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Participating in the Meeting</a:t>
            </a:r>
            <a:br>
              <a:rPr lang="en-US" dirty="0"/>
            </a:br>
            <a:br>
              <a:rPr lang="en-US" dirty="0"/>
            </a:br>
            <a:r>
              <a:rPr lang="en-US" sz="1800" b="0" dirty="0"/>
              <a:t>Depending on the Host’s preferences, participants will be able to mute and unmute themselves, share their webcam, raise their hand to ask a question, submit feedback via emoji, chat with the group or individuals, etc.  Here are some examples of what you may see:</a:t>
            </a:r>
            <a:br>
              <a:rPr lang="en-US" sz="1800" b="0" dirty="0"/>
            </a:br>
            <a:br>
              <a:rPr lang="en-US" sz="1800" b="0" dirty="0"/>
            </a:br>
            <a:br>
              <a:rPr lang="en-US" dirty="0"/>
            </a:br>
            <a:br>
              <a:rPr lang="en-US" b="0" dirty="0"/>
            </a:br>
            <a:br>
              <a:rPr lang="en-US" b="0" dirty="0"/>
            </a:br>
            <a:endParaRPr lang="en-US" b="0" dirty="0"/>
          </a:p>
        </p:txBody>
      </p:sp>
      <p:sp>
        <p:nvSpPr>
          <p:cNvPr id="7" name="Rectangle 6"/>
          <p:cNvSpPr/>
          <p:nvPr/>
        </p:nvSpPr>
        <p:spPr>
          <a:xfrm flipV="1">
            <a:off x="2428875" y="4814888"/>
            <a:ext cx="885825" cy="11715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9175" y="1901933"/>
            <a:ext cx="4328543" cy="339557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1785" y="4884895"/>
            <a:ext cx="1919857" cy="1286304"/>
          </a:xfrm>
          <a:prstGeom prst="rect">
            <a:avLst/>
          </a:prstGeom>
        </p:spPr>
      </p:pic>
      <p:sp>
        <p:nvSpPr>
          <p:cNvPr id="11" name="Right Arrow 10"/>
          <p:cNvSpPr/>
          <p:nvPr/>
        </p:nvSpPr>
        <p:spPr>
          <a:xfrm rot="19123938" flipV="1">
            <a:off x="6301832" y="5422573"/>
            <a:ext cx="465586" cy="177094"/>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extBox 9"/>
          <p:cNvSpPr txBox="1"/>
          <p:nvPr/>
        </p:nvSpPr>
        <p:spPr>
          <a:xfrm>
            <a:off x="4657248" y="5731221"/>
            <a:ext cx="1492396" cy="246221"/>
          </a:xfrm>
          <a:prstGeom prst="rect">
            <a:avLst/>
          </a:prstGeom>
          <a:noFill/>
        </p:spPr>
        <p:txBody>
          <a:bodyPr wrap="none" lIns="0" tIns="0" rIns="0" bIns="0" rtlCol="0">
            <a:spAutoFit/>
          </a:bodyPr>
          <a:lstStyle/>
          <a:p>
            <a:r>
              <a:rPr lang="en-US" sz="1600" dirty="0">
                <a:solidFill>
                  <a:schemeClr val="accent2"/>
                </a:solidFill>
                <a:cs typeface="Source Sans Pro"/>
              </a:rPr>
              <a:t>Raise your hand</a:t>
            </a:r>
          </a:p>
        </p:txBody>
      </p:sp>
      <p:sp>
        <p:nvSpPr>
          <p:cNvPr id="14" name="Right Arrow 13"/>
          <p:cNvSpPr/>
          <p:nvPr/>
        </p:nvSpPr>
        <p:spPr>
          <a:xfrm rot="8241304">
            <a:off x="7516313" y="3739611"/>
            <a:ext cx="483556" cy="153885"/>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TextBox 11"/>
          <p:cNvSpPr txBox="1"/>
          <p:nvPr/>
        </p:nvSpPr>
        <p:spPr>
          <a:xfrm flipH="1">
            <a:off x="8011097" y="3103720"/>
            <a:ext cx="1606216" cy="492443"/>
          </a:xfrm>
          <a:prstGeom prst="rect">
            <a:avLst/>
          </a:prstGeom>
          <a:noFill/>
        </p:spPr>
        <p:txBody>
          <a:bodyPr wrap="square" lIns="0" tIns="0" rIns="0" bIns="0" rtlCol="0">
            <a:spAutoFit/>
          </a:bodyPr>
          <a:lstStyle/>
          <a:p>
            <a:r>
              <a:rPr lang="en-US" sz="1600" dirty="0">
                <a:solidFill>
                  <a:schemeClr val="accent2"/>
                </a:solidFill>
                <a:cs typeface="Source Sans Pro"/>
              </a:rPr>
              <a:t>Mute and unmute your audio</a:t>
            </a:r>
          </a:p>
        </p:txBody>
      </p:sp>
      <p:sp>
        <p:nvSpPr>
          <p:cNvPr id="22" name="Right Arrow 21"/>
          <p:cNvSpPr/>
          <p:nvPr/>
        </p:nvSpPr>
        <p:spPr>
          <a:xfrm flipV="1">
            <a:off x="7586191" y="5009815"/>
            <a:ext cx="424906" cy="131527"/>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TextBox 22"/>
          <p:cNvSpPr txBox="1"/>
          <p:nvPr/>
        </p:nvSpPr>
        <p:spPr>
          <a:xfrm>
            <a:off x="8251785" y="4089645"/>
            <a:ext cx="2210542" cy="738664"/>
          </a:xfrm>
          <a:prstGeom prst="rect">
            <a:avLst/>
          </a:prstGeom>
          <a:noFill/>
        </p:spPr>
        <p:txBody>
          <a:bodyPr wrap="none" lIns="0" tIns="0" rIns="0" bIns="0" rtlCol="0">
            <a:spAutoFit/>
          </a:bodyPr>
          <a:lstStyle/>
          <a:p>
            <a:r>
              <a:rPr lang="en-US" sz="1600" dirty="0">
                <a:solidFill>
                  <a:schemeClr val="accent2"/>
                </a:solidFill>
                <a:cs typeface="Source Sans Pro"/>
              </a:rPr>
              <a:t>Feedback </a:t>
            </a:r>
            <a:r>
              <a:rPr lang="en-US" sz="1600" dirty="0" err="1">
                <a:solidFill>
                  <a:schemeClr val="accent2"/>
                </a:solidFill>
                <a:cs typeface="Source Sans Pro"/>
              </a:rPr>
              <a:t>emojis</a:t>
            </a:r>
            <a:r>
              <a:rPr lang="en-US" sz="1600" dirty="0">
                <a:solidFill>
                  <a:schemeClr val="accent2"/>
                </a:solidFill>
                <a:cs typeface="Source Sans Pro"/>
              </a:rPr>
              <a:t> can </a:t>
            </a:r>
          </a:p>
          <a:p>
            <a:r>
              <a:rPr lang="en-US" sz="1600" dirty="0">
                <a:solidFill>
                  <a:schemeClr val="accent2"/>
                </a:solidFill>
                <a:cs typeface="Source Sans Pro"/>
              </a:rPr>
              <a:t>be accessed by clicking </a:t>
            </a:r>
          </a:p>
          <a:p>
            <a:r>
              <a:rPr lang="en-US" sz="1600" dirty="0">
                <a:solidFill>
                  <a:schemeClr val="accent2"/>
                </a:solidFill>
                <a:cs typeface="Source Sans Pro"/>
              </a:rPr>
              <a:t>the megaphone.</a:t>
            </a:r>
          </a:p>
        </p:txBody>
      </p:sp>
    </p:spTree>
    <p:extLst>
      <p:ext uri="{BB962C8B-B14F-4D97-AF65-F5344CB8AC3E}">
        <p14:creationId xmlns:p14="http://schemas.microsoft.com/office/powerpoint/2010/main" val="317934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Participating in the Meeting</a:t>
            </a:r>
            <a:br>
              <a:rPr lang="en-US" dirty="0"/>
            </a:br>
            <a:br>
              <a:rPr lang="en-US" dirty="0"/>
            </a:br>
            <a:r>
              <a:rPr lang="en-US" sz="1800" b="0" dirty="0"/>
              <a:t>Depending on the Host’s preferences, participants will be able to mute and unmute themselves, share their webcam, raise their hand to ask a question, submit feedback via emoji, chat with the group or individuals, etc.  Here are some examples of what you may see:</a:t>
            </a:r>
            <a:br>
              <a:rPr lang="en-US" sz="1800" b="0" dirty="0"/>
            </a:br>
            <a:br>
              <a:rPr lang="en-US" sz="1800" b="0" dirty="0"/>
            </a:br>
            <a:br>
              <a:rPr lang="en-US" dirty="0"/>
            </a:br>
            <a:r>
              <a:rPr lang="en-US" b="0" dirty="0" err="1"/>
              <a:t>mo</a:t>
            </a:r>
            <a:endParaRPr lang="en-US" b="0" dirty="0"/>
          </a:p>
        </p:txBody>
      </p:sp>
      <p:sp>
        <p:nvSpPr>
          <p:cNvPr id="7" name="Rectangle 6"/>
          <p:cNvSpPr/>
          <p:nvPr/>
        </p:nvSpPr>
        <p:spPr>
          <a:xfrm flipV="1">
            <a:off x="2428875" y="4814888"/>
            <a:ext cx="885825" cy="11715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0624" y="2008756"/>
            <a:ext cx="3427986" cy="2356209"/>
          </a:xfrm>
          <a:prstGeom prst="rect">
            <a:avLst/>
          </a:prstGeom>
        </p:spPr>
      </p:pic>
      <p:sp>
        <p:nvSpPr>
          <p:cNvPr id="15" name="Right Arrow 14"/>
          <p:cNvSpPr/>
          <p:nvPr/>
        </p:nvSpPr>
        <p:spPr>
          <a:xfrm rot="10800000">
            <a:off x="3848610" y="2691442"/>
            <a:ext cx="464598" cy="155273"/>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extBox 3"/>
          <p:cNvSpPr txBox="1"/>
          <p:nvPr/>
        </p:nvSpPr>
        <p:spPr>
          <a:xfrm>
            <a:off x="4451230" y="2354273"/>
            <a:ext cx="3933645" cy="984885"/>
          </a:xfrm>
          <a:prstGeom prst="rect">
            <a:avLst/>
          </a:prstGeom>
          <a:noFill/>
        </p:spPr>
        <p:txBody>
          <a:bodyPr wrap="square" lIns="0" tIns="0" rIns="0" bIns="0" rtlCol="0">
            <a:spAutoFit/>
          </a:bodyPr>
          <a:lstStyle/>
          <a:p>
            <a:r>
              <a:rPr lang="en-US" sz="1600" dirty="0">
                <a:solidFill>
                  <a:schemeClr val="accent2"/>
                </a:solidFill>
                <a:cs typeface="Source Sans Pro"/>
              </a:rPr>
              <a:t>More options available in a different style meeting.  This participant can mute and unmute their audio, turn on their webcam and raise their hand.</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4932" y="3339158"/>
            <a:ext cx="4803475" cy="2874807"/>
          </a:xfrm>
          <a:prstGeom prst="rect">
            <a:avLst/>
          </a:prstGeom>
        </p:spPr>
      </p:pic>
      <p:sp>
        <p:nvSpPr>
          <p:cNvPr id="17" name="Right Arrow 16"/>
          <p:cNvSpPr/>
          <p:nvPr/>
        </p:nvSpPr>
        <p:spPr>
          <a:xfrm rot="10800000" flipH="1">
            <a:off x="5877883" y="5039047"/>
            <a:ext cx="540169" cy="175403"/>
          </a:xfrm>
          <a:prstGeom prst="rightArrow">
            <a:avLst/>
          </a:prstGeom>
          <a:solidFill>
            <a:srgbClr val="FF0000"/>
          </a:solid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1050418" y="4678319"/>
            <a:ext cx="5097549" cy="984885"/>
          </a:xfrm>
          <a:prstGeom prst="rect">
            <a:avLst/>
          </a:prstGeom>
          <a:noFill/>
        </p:spPr>
        <p:txBody>
          <a:bodyPr wrap="none" lIns="0" tIns="0" rIns="0" bIns="0" rtlCol="0">
            <a:spAutoFit/>
          </a:bodyPr>
          <a:lstStyle/>
          <a:p>
            <a:r>
              <a:rPr lang="en-US" sz="1600" dirty="0">
                <a:solidFill>
                  <a:schemeClr val="accent2"/>
                </a:solidFill>
                <a:cs typeface="Source Sans Pro"/>
              </a:rPr>
              <a:t>The chat pod has a drop down menu showing options of</a:t>
            </a:r>
          </a:p>
          <a:p>
            <a:r>
              <a:rPr lang="en-US" sz="1600" dirty="0">
                <a:solidFill>
                  <a:schemeClr val="accent2"/>
                </a:solidFill>
                <a:cs typeface="Source Sans Pro"/>
              </a:rPr>
              <a:t>who a participant can chat with.  This can range from</a:t>
            </a:r>
          </a:p>
          <a:p>
            <a:r>
              <a:rPr lang="en-US" sz="1600" dirty="0">
                <a:solidFill>
                  <a:schemeClr val="accent2"/>
                </a:solidFill>
                <a:cs typeface="Source Sans Pro"/>
              </a:rPr>
              <a:t>the entire group to individual private chats, depending</a:t>
            </a:r>
          </a:p>
          <a:p>
            <a:r>
              <a:rPr lang="en-US" sz="1600" dirty="0">
                <a:solidFill>
                  <a:schemeClr val="accent2"/>
                </a:solidFill>
                <a:cs typeface="Source Sans Pro"/>
              </a:rPr>
              <a:t>on the Host’s preferences.</a:t>
            </a:r>
          </a:p>
        </p:txBody>
      </p:sp>
    </p:spTree>
    <p:extLst>
      <p:ext uri="{BB962C8B-B14F-4D97-AF65-F5344CB8AC3E}">
        <p14:creationId xmlns:p14="http://schemas.microsoft.com/office/powerpoint/2010/main" val="181271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Engage with ICANN</a:t>
            </a:r>
            <a:endParaRPr lang="en-US" dirty="0"/>
          </a:p>
        </p:txBody>
      </p:sp>
      <p:sp>
        <p:nvSpPr>
          <p:cNvPr id="29" name="Text Placeholder 32"/>
          <p:cNvSpPr txBox="1">
            <a:spLocks/>
          </p:cNvSpPr>
          <p:nvPr/>
        </p:nvSpPr>
        <p:spPr bwMode="auto">
          <a:xfrm>
            <a:off x="3391319" y="1552703"/>
            <a:ext cx="8800679" cy="329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defTabSz="685800">
              <a:defRPr>
                <a:solidFill>
                  <a:schemeClr val="tx1"/>
                </a:solidFill>
                <a:latin typeface="Calibri" charset="0"/>
                <a:ea typeface="ＭＳ Ｐゴシック" charset="0"/>
              </a:defRPr>
            </a:lvl1pPr>
            <a:lvl2pPr marL="514350" indent="-171450" defTabSz="685800">
              <a:defRPr>
                <a:solidFill>
                  <a:schemeClr val="tx1"/>
                </a:solidFill>
                <a:latin typeface="Calibri" charset="0"/>
                <a:ea typeface="ＭＳ Ｐゴシック" charset="0"/>
              </a:defRPr>
            </a:lvl2pPr>
            <a:lvl3pPr marL="857250" indent="-171450" defTabSz="685800">
              <a:defRPr>
                <a:solidFill>
                  <a:schemeClr val="tx1"/>
                </a:solidFill>
                <a:latin typeface="Calibri" charset="0"/>
                <a:ea typeface="ＭＳ Ｐゴシック" charset="0"/>
              </a:defRPr>
            </a:lvl3pPr>
            <a:lvl4pPr marL="1200150" indent="-171450" defTabSz="685800">
              <a:defRPr>
                <a:solidFill>
                  <a:schemeClr val="tx1"/>
                </a:solidFill>
                <a:latin typeface="Calibri" charset="0"/>
                <a:ea typeface="ＭＳ Ｐゴシック" charset="0"/>
              </a:defRPr>
            </a:lvl4pPr>
            <a:lvl5pPr marL="1543050" indent="-171450" defTabSz="685800">
              <a:defRPr>
                <a:solidFill>
                  <a:schemeClr val="tx1"/>
                </a:solidFill>
                <a:latin typeface="Calibri" charset="0"/>
                <a:ea typeface="ＭＳ Ｐゴシック" charset="0"/>
              </a:defRPr>
            </a:lvl5pPr>
            <a:lvl6pPr marL="2000250" indent="-171450" defTabSz="685800" fontAlgn="base">
              <a:spcBef>
                <a:spcPct val="0"/>
              </a:spcBef>
              <a:spcAft>
                <a:spcPct val="0"/>
              </a:spcAft>
              <a:defRPr>
                <a:solidFill>
                  <a:schemeClr val="tx1"/>
                </a:solidFill>
                <a:latin typeface="Calibri" charset="0"/>
                <a:ea typeface="ＭＳ Ｐゴシック" charset="0"/>
              </a:defRPr>
            </a:lvl6pPr>
            <a:lvl7pPr marL="2457450" indent="-171450" defTabSz="685800" fontAlgn="base">
              <a:spcBef>
                <a:spcPct val="0"/>
              </a:spcBef>
              <a:spcAft>
                <a:spcPct val="0"/>
              </a:spcAft>
              <a:defRPr>
                <a:solidFill>
                  <a:schemeClr val="tx1"/>
                </a:solidFill>
                <a:latin typeface="Calibri" charset="0"/>
                <a:ea typeface="ＭＳ Ｐゴシック" charset="0"/>
              </a:defRPr>
            </a:lvl7pPr>
            <a:lvl8pPr marL="2914650" indent="-171450" defTabSz="685800" fontAlgn="base">
              <a:spcBef>
                <a:spcPct val="0"/>
              </a:spcBef>
              <a:spcAft>
                <a:spcPct val="0"/>
              </a:spcAft>
              <a:defRPr>
                <a:solidFill>
                  <a:schemeClr val="tx1"/>
                </a:solidFill>
                <a:latin typeface="Calibri" charset="0"/>
                <a:ea typeface="ＭＳ Ｐゴシック" charset="0"/>
              </a:defRPr>
            </a:lvl8pPr>
            <a:lvl9pPr marL="3371850" indent="-171450" defTabSz="685800" fontAlgn="base">
              <a:spcBef>
                <a:spcPct val="0"/>
              </a:spcBef>
              <a:spcAft>
                <a:spcPct val="0"/>
              </a:spcAft>
              <a:defRPr>
                <a:solidFill>
                  <a:schemeClr val="tx1"/>
                </a:solidFill>
                <a:latin typeface="Calibri" charset="0"/>
                <a:ea typeface="ＭＳ Ｐゴシック" charset="0"/>
              </a:defRPr>
            </a:lvl9pPr>
          </a:lstStyle>
          <a:p>
            <a:r>
              <a:rPr lang="en-US" sz="2000" dirty="0">
                <a:solidFill>
                  <a:schemeClr val="bg1"/>
                </a:solidFill>
                <a:latin typeface="+mn-lt"/>
                <a:cs typeface="Arial"/>
              </a:rPr>
              <a:t>Visit us at </a:t>
            </a:r>
            <a:r>
              <a:rPr lang="en-US" sz="2000" b="1" dirty="0" err="1">
                <a:solidFill>
                  <a:schemeClr val="bg1"/>
                </a:solidFill>
                <a:latin typeface="+mn-lt"/>
                <a:cs typeface="Arial"/>
              </a:rPr>
              <a:t>icann.org</a:t>
            </a:r>
            <a:endParaRPr lang="en-US" sz="2000" b="1" dirty="0">
              <a:solidFill>
                <a:schemeClr val="bg1"/>
              </a:solidFill>
              <a:latin typeface="+mn-lt"/>
              <a:cs typeface="Arial"/>
            </a:endParaRPr>
          </a:p>
        </p:txBody>
      </p:sp>
      <p:sp>
        <p:nvSpPr>
          <p:cNvPr id="30" name="Text Placeholder 33"/>
          <p:cNvSpPr txBox="1">
            <a:spLocks/>
          </p:cNvSpPr>
          <p:nvPr/>
        </p:nvSpPr>
        <p:spPr bwMode="auto">
          <a:xfrm>
            <a:off x="3391319" y="1049145"/>
            <a:ext cx="6974253" cy="3259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defTabSz="455613">
              <a:defRPr>
                <a:solidFill>
                  <a:schemeClr val="tx1"/>
                </a:solidFill>
                <a:latin typeface="Calibri" charset="0"/>
                <a:ea typeface="ＭＳ Ｐゴシック" charset="0"/>
              </a:defRPr>
            </a:lvl1pPr>
            <a:lvl2pPr marL="514350" indent="-171450" defTabSz="455613">
              <a:defRPr>
                <a:solidFill>
                  <a:schemeClr val="tx1"/>
                </a:solidFill>
                <a:latin typeface="Calibri" charset="0"/>
                <a:ea typeface="ＭＳ Ｐゴシック" charset="0"/>
              </a:defRPr>
            </a:lvl2pPr>
            <a:lvl3pPr marL="857250" indent="-171450" defTabSz="455613">
              <a:defRPr>
                <a:solidFill>
                  <a:schemeClr val="tx1"/>
                </a:solidFill>
                <a:latin typeface="Calibri" charset="0"/>
                <a:ea typeface="ＭＳ Ｐゴシック" charset="0"/>
              </a:defRPr>
            </a:lvl3pPr>
            <a:lvl4pPr marL="1200150" indent="-171450" defTabSz="455613">
              <a:defRPr>
                <a:solidFill>
                  <a:schemeClr val="tx1"/>
                </a:solidFill>
                <a:latin typeface="Calibri" charset="0"/>
                <a:ea typeface="ＭＳ Ｐゴシック" charset="0"/>
              </a:defRPr>
            </a:lvl4pPr>
            <a:lvl5pPr marL="1543050" indent="-171450" defTabSz="455613">
              <a:defRPr>
                <a:solidFill>
                  <a:schemeClr val="tx1"/>
                </a:solidFill>
                <a:latin typeface="Calibri" charset="0"/>
                <a:ea typeface="ＭＳ Ｐゴシック" charset="0"/>
              </a:defRPr>
            </a:lvl5pPr>
            <a:lvl6pPr marL="2000250" indent="-171450" defTabSz="455613" fontAlgn="base">
              <a:spcBef>
                <a:spcPct val="0"/>
              </a:spcBef>
              <a:spcAft>
                <a:spcPct val="0"/>
              </a:spcAft>
              <a:defRPr>
                <a:solidFill>
                  <a:schemeClr val="tx1"/>
                </a:solidFill>
                <a:latin typeface="Calibri" charset="0"/>
                <a:ea typeface="ＭＳ Ｐゴシック" charset="0"/>
              </a:defRPr>
            </a:lvl6pPr>
            <a:lvl7pPr marL="2457450" indent="-171450" defTabSz="455613" fontAlgn="base">
              <a:spcBef>
                <a:spcPct val="0"/>
              </a:spcBef>
              <a:spcAft>
                <a:spcPct val="0"/>
              </a:spcAft>
              <a:defRPr>
                <a:solidFill>
                  <a:schemeClr val="tx1"/>
                </a:solidFill>
                <a:latin typeface="Calibri" charset="0"/>
                <a:ea typeface="ＭＳ Ｐゴシック" charset="0"/>
              </a:defRPr>
            </a:lvl7pPr>
            <a:lvl8pPr marL="2914650" indent="-171450" defTabSz="455613" fontAlgn="base">
              <a:spcBef>
                <a:spcPct val="0"/>
              </a:spcBef>
              <a:spcAft>
                <a:spcPct val="0"/>
              </a:spcAft>
              <a:defRPr>
                <a:solidFill>
                  <a:schemeClr val="tx1"/>
                </a:solidFill>
                <a:latin typeface="Calibri" charset="0"/>
                <a:ea typeface="ＭＳ Ｐゴシック" charset="0"/>
              </a:defRPr>
            </a:lvl8pPr>
            <a:lvl9pPr marL="3371850" indent="-171450" defTabSz="455613" fontAlgn="base">
              <a:spcBef>
                <a:spcPct val="0"/>
              </a:spcBef>
              <a:spcAft>
                <a:spcPct val="0"/>
              </a:spcAft>
              <a:defRPr>
                <a:solidFill>
                  <a:schemeClr val="tx1"/>
                </a:solidFill>
                <a:latin typeface="Calibri" charset="0"/>
                <a:ea typeface="ＭＳ Ｐゴシック" charset="0"/>
              </a:defRPr>
            </a:lvl9pPr>
          </a:lstStyle>
          <a:p>
            <a:pPr>
              <a:lnSpc>
                <a:spcPct val="90000"/>
              </a:lnSpc>
              <a:spcBef>
                <a:spcPct val="20000"/>
              </a:spcBef>
            </a:pPr>
            <a:r>
              <a:rPr lang="en-AU" sz="2700" b="1" dirty="0">
                <a:solidFill>
                  <a:schemeClr val="bg1"/>
                </a:solidFill>
                <a:latin typeface="+mn-lt"/>
                <a:ea typeface="Segoe UI" charset="0"/>
                <a:cs typeface="Arial"/>
              </a:rPr>
              <a:t>Thank You and Questions</a:t>
            </a:r>
          </a:p>
        </p:txBody>
      </p:sp>
      <p:sp>
        <p:nvSpPr>
          <p:cNvPr id="31" name="Text Placeholder 29"/>
          <p:cNvSpPr txBox="1">
            <a:spLocks/>
          </p:cNvSpPr>
          <p:nvPr/>
        </p:nvSpPr>
        <p:spPr>
          <a:xfrm>
            <a:off x="3391319" y="1865312"/>
            <a:ext cx="7964599" cy="346541"/>
          </a:xfrm>
          <a:prstGeom prst="rect">
            <a:avLst/>
          </a:prstGeom>
        </p:spPr>
        <p:txBody>
          <a:bodyPr lIns="0" tIns="0" rIns="0" bIns="0"/>
          <a:lstStyle>
            <a:lvl1pPr marL="0" indent="0" algn="l" defTabSz="457200" rtl="0" eaLnBrk="1" latinLnBrk="0" hangingPunct="1">
              <a:spcBef>
                <a:spcPct val="20000"/>
              </a:spcBef>
              <a:buFontTx/>
              <a:buNone/>
              <a:defRPr lang="en-US" sz="2000" kern="1200" dirty="0" smtClean="0">
                <a:solidFill>
                  <a:schemeClr val="bg1"/>
                </a:solidFill>
                <a:latin typeface="+mn-lt"/>
                <a:ea typeface="ＭＳ Ｐゴシック" charset="0"/>
                <a:cs typeface="Arial"/>
              </a:defRPr>
            </a:lvl1pPr>
            <a:lvl2pPr marL="457200" indent="0" algn="l" defTabSz="457200" rtl="0" eaLnBrk="1" latinLnBrk="0" hangingPunct="1">
              <a:spcBef>
                <a:spcPct val="20000"/>
              </a:spcBef>
              <a:buFontTx/>
              <a:buNone/>
              <a:defRPr lang="en-US" sz="2000" kern="1200" dirty="0" smtClean="0">
                <a:solidFill>
                  <a:schemeClr val="bg1"/>
                </a:solidFill>
                <a:latin typeface="+mn-lt"/>
                <a:ea typeface="ＭＳ Ｐゴシック" charset="0"/>
                <a:cs typeface="Arial"/>
              </a:defRPr>
            </a:lvl2pPr>
            <a:lvl3pPr marL="914400" indent="0" algn="l" defTabSz="457200" rtl="0" eaLnBrk="1" latinLnBrk="0" hangingPunct="1">
              <a:spcBef>
                <a:spcPct val="20000"/>
              </a:spcBef>
              <a:buFontTx/>
              <a:buNone/>
              <a:defRPr lang="en-US" sz="2000" kern="1200" dirty="0" smtClean="0">
                <a:solidFill>
                  <a:schemeClr val="bg1"/>
                </a:solidFill>
                <a:latin typeface="+mn-lt"/>
                <a:ea typeface="ＭＳ Ｐゴシック" charset="0"/>
                <a:cs typeface="Arial"/>
              </a:defRPr>
            </a:lvl3pPr>
            <a:lvl4pPr marL="1371600" indent="0" algn="l" defTabSz="457200" rtl="0" eaLnBrk="1" latinLnBrk="0" hangingPunct="1">
              <a:spcBef>
                <a:spcPct val="20000"/>
              </a:spcBef>
              <a:buFontTx/>
              <a:buNone/>
              <a:defRPr lang="en-US" sz="2000" kern="1200" dirty="0" smtClean="0">
                <a:solidFill>
                  <a:schemeClr val="bg1"/>
                </a:solidFill>
                <a:latin typeface="+mn-lt"/>
                <a:ea typeface="ＭＳ Ｐゴシック" charset="0"/>
                <a:cs typeface="Arial"/>
              </a:defRPr>
            </a:lvl4pPr>
            <a:lvl5pPr marL="1828800" indent="0" algn="l" defTabSz="457200" rtl="0" eaLnBrk="1" latinLnBrk="0" hangingPunct="1">
              <a:spcBef>
                <a:spcPct val="20000"/>
              </a:spcBef>
              <a:buFontTx/>
              <a:buNone/>
              <a:defRPr lang="en-US" sz="2000" kern="1200" dirty="0">
                <a:solidFill>
                  <a:schemeClr val="bg1"/>
                </a:solidFill>
                <a:latin typeface="+mn-lt"/>
                <a:ea typeface="ＭＳ Ｐゴシック"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a:t>Email: </a:t>
            </a:r>
            <a:r>
              <a:rPr lang="en-US" dirty="0" err="1"/>
              <a:t>email@icann.org</a:t>
            </a:r>
            <a:endParaRPr lang="en-US" dirty="0"/>
          </a:p>
        </p:txBody>
      </p:sp>
      <p:grpSp>
        <p:nvGrpSpPr>
          <p:cNvPr id="32" name="Group 31"/>
          <p:cNvGrpSpPr/>
          <p:nvPr/>
        </p:nvGrpSpPr>
        <p:grpSpPr>
          <a:xfrm>
            <a:off x="3402135" y="4228306"/>
            <a:ext cx="3416667" cy="365760"/>
            <a:chOff x="5325979" y="4715893"/>
            <a:chExt cx="3416667" cy="365760"/>
          </a:xfrm>
        </p:grpSpPr>
        <p:sp>
          <p:nvSpPr>
            <p:cNvPr id="33" name="Text Placeholder 32"/>
            <p:cNvSpPr txBox="1">
              <a:spLocks/>
            </p:cNvSpPr>
            <p:nvPr/>
          </p:nvSpPr>
          <p:spPr>
            <a:xfrm>
              <a:off x="5793339" y="4734885"/>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2"/>
                </a:rPr>
                <a:t>flickr.com</a:t>
              </a:r>
              <a:r>
                <a:rPr lang="en-US" sz="1400" dirty="0">
                  <a:solidFill>
                    <a:srgbClr val="0A304B"/>
                  </a:solidFill>
                  <a:latin typeface="+mn-lt"/>
                  <a:ea typeface="Segoe UI" panose="020B0502040204020203" pitchFamily="34" charset="0"/>
                  <a:cs typeface="Arial"/>
                  <a:hlinkClick r:id="rId2"/>
                </a:rPr>
                <a:t>/</a:t>
              </a:r>
              <a:r>
                <a:rPr lang="en-US" sz="1400" dirty="0" err="1">
                  <a:solidFill>
                    <a:srgbClr val="0A304B"/>
                  </a:solidFill>
                  <a:latin typeface="+mn-lt"/>
                  <a:ea typeface="Segoe UI" panose="020B0502040204020203" pitchFamily="34" charset="0"/>
                  <a:cs typeface="Arial"/>
                  <a:hlinkClick r:id="rId2"/>
                </a:rPr>
                <a:t>icann</a:t>
              </a:r>
              <a:endParaRPr lang="en-US" sz="1400" dirty="0">
                <a:solidFill>
                  <a:srgbClr val="0A304B"/>
                </a:solidFill>
                <a:latin typeface="+mn-lt"/>
                <a:ea typeface="Segoe UI" panose="020B0502040204020203" pitchFamily="34" charset="0"/>
                <a:cs typeface="Arial"/>
              </a:endParaRPr>
            </a:p>
          </p:txBody>
        </p:sp>
        <p:pic>
          <p:nvPicPr>
            <p:cNvPr id="34" name="Picture 33" descr="1420947842_social_style_3_flikr-128.png">
              <a:hlinkClick r:id="rId3" action="ppaction://hlinkfile"/>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25979" y="4715893"/>
              <a:ext cx="365760" cy="365760"/>
            </a:xfrm>
            <a:prstGeom prst="rect">
              <a:avLst/>
            </a:prstGeom>
          </p:spPr>
        </p:pic>
      </p:grpSp>
      <p:grpSp>
        <p:nvGrpSpPr>
          <p:cNvPr id="35" name="Group 34"/>
          <p:cNvGrpSpPr/>
          <p:nvPr/>
        </p:nvGrpSpPr>
        <p:grpSpPr>
          <a:xfrm>
            <a:off x="3402135" y="4726326"/>
            <a:ext cx="3636602" cy="365760"/>
            <a:chOff x="1235726" y="5571713"/>
            <a:chExt cx="3636602" cy="365760"/>
          </a:xfrm>
        </p:grpSpPr>
        <p:sp>
          <p:nvSpPr>
            <p:cNvPr id="36" name="Text Placeholder 32"/>
            <p:cNvSpPr txBox="1">
              <a:spLocks/>
            </p:cNvSpPr>
            <p:nvPr/>
          </p:nvSpPr>
          <p:spPr>
            <a:xfrm>
              <a:off x="1703086" y="5592033"/>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5"/>
                </a:rPr>
                <a:t>linkedin</a:t>
              </a:r>
              <a:r>
                <a:rPr lang="en-US" sz="1400" dirty="0">
                  <a:solidFill>
                    <a:srgbClr val="0A304B"/>
                  </a:solidFill>
                  <a:latin typeface="+mn-lt"/>
                  <a:ea typeface="Segoe UI" panose="020B0502040204020203" pitchFamily="34" charset="0"/>
                  <a:cs typeface="Arial"/>
                  <a:hlinkClick r:id="rId5"/>
                </a:rPr>
                <a:t>/company/</a:t>
              </a:r>
              <a:r>
                <a:rPr lang="en-US" sz="1400" dirty="0" err="1">
                  <a:solidFill>
                    <a:srgbClr val="0A304B"/>
                  </a:solidFill>
                  <a:latin typeface="+mn-lt"/>
                  <a:ea typeface="Segoe UI" panose="020B0502040204020203" pitchFamily="34" charset="0"/>
                  <a:cs typeface="Arial"/>
                  <a:hlinkClick r:id="rId5"/>
                </a:rPr>
                <a:t>icann</a:t>
              </a:r>
              <a:endParaRPr lang="en-US" sz="1400" dirty="0">
                <a:solidFill>
                  <a:srgbClr val="0A304B"/>
                </a:solidFill>
                <a:latin typeface="+mn-lt"/>
                <a:ea typeface="Segoe UI" panose="020B0502040204020203" pitchFamily="34" charset="0"/>
                <a:cs typeface="Arial"/>
              </a:endParaRPr>
            </a:p>
          </p:txBody>
        </p:sp>
        <p:pic>
          <p:nvPicPr>
            <p:cNvPr id="37" name="Picture 36" descr="1420948164_social_style_3_in-128.png">
              <a:hlinkClick r:id="rId6" action="ppaction://hlinkfile"/>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235726" y="5571713"/>
              <a:ext cx="365760" cy="365760"/>
            </a:xfrm>
            <a:prstGeom prst="rect">
              <a:avLst/>
            </a:prstGeom>
          </p:spPr>
        </p:pic>
      </p:grpSp>
      <p:grpSp>
        <p:nvGrpSpPr>
          <p:cNvPr id="38" name="Group 37"/>
          <p:cNvGrpSpPr/>
          <p:nvPr/>
        </p:nvGrpSpPr>
        <p:grpSpPr>
          <a:xfrm>
            <a:off x="3402135" y="2734246"/>
            <a:ext cx="2809587" cy="365760"/>
            <a:chOff x="1235726" y="3073176"/>
            <a:chExt cx="2809587" cy="365760"/>
          </a:xfrm>
        </p:grpSpPr>
        <p:sp>
          <p:nvSpPr>
            <p:cNvPr id="39" name="Text Placeholder 32"/>
            <p:cNvSpPr txBox="1">
              <a:spLocks/>
            </p:cNvSpPr>
            <p:nvPr/>
          </p:nvSpPr>
          <p:spPr>
            <a:xfrm>
              <a:off x="1703087" y="3093496"/>
              <a:ext cx="2342226"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8"/>
                </a:rPr>
                <a:t>@icann</a:t>
              </a:r>
              <a:endParaRPr lang="en-US" sz="1400" dirty="0">
                <a:solidFill>
                  <a:srgbClr val="0A304B"/>
                </a:solidFill>
                <a:latin typeface="+mn-lt"/>
                <a:ea typeface="Segoe UI" panose="020B0502040204020203" pitchFamily="34" charset="0"/>
                <a:cs typeface="Arial"/>
              </a:endParaRPr>
            </a:p>
          </p:txBody>
        </p:sp>
        <p:pic>
          <p:nvPicPr>
            <p:cNvPr id="40" name="Picture 39" descr="1420948433_social_style_3_twiter-128.png">
              <a:hlinkClick r:id="rId9" action="ppaction://hlinkfile"/>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1235726" y="3073176"/>
              <a:ext cx="365760" cy="365760"/>
            </a:xfrm>
            <a:prstGeom prst="rect">
              <a:avLst/>
            </a:prstGeom>
          </p:spPr>
        </p:pic>
      </p:grpSp>
      <p:grpSp>
        <p:nvGrpSpPr>
          <p:cNvPr id="41" name="Group 40"/>
          <p:cNvGrpSpPr/>
          <p:nvPr/>
        </p:nvGrpSpPr>
        <p:grpSpPr>
          <a:xfrm>
            <a:off x="3402135" y="3232266"/>
            <a:ext cx="3730320" cy="365760"/>
            <a:chOff x="1235727" y="3892739"/>
            <a:chExt cx="3730320" cy="365760"/>
          </a:xfrm>
        </p:grpSpPr>
        <p:sp>
          <p:nvSpPr>
            <p:cNvPr id="42" name="Text Placeholder 32"/>
            <p:cNvSpPr txBox="1">
              <a:spLocks/>
            </p:cNvSpPr>
            <p:nvPr/>
          </p:nvSpPr>
          <p:spPr>
            <a:xfrm>
              <a:off x="1703086" y="3913059"/>
              <a:ext cx="3262961"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1"/>
                </a:rPr>
                <a:t>facebook.com/</a:t>
              </a:r>
              <a:r>
                <a:rPr lang="en-US" sz="1400" dirty="0" err="1">
                  <a:solidFill>
                    <a:srgbClr val="0A304B"/>
                  </a:solidFill>
                  <a:latin typeface="+mn-lt"/>
                  <a:ea typeface="Segoe UI" panose="020B0502040204020203" pitchFamily="34" charset="0"/>
                  <a:cs typeface="Arial"/>
                  <a:hlinkClick r:id="rId11"/>
                </a:rPr>
                <a:t>icannorg</a:t>
              </a:r>
              <a:r>
                <a:rPr lang="en-US" sz="1400" dirty="0">
                  <a:solidFill>
                    <a:srgbClr val="0A304B"/>
                  </a:solidFill>
                  <a:latin typeface="+mn-lt"/>
                  <a:ea typeface="Segoe UI" panose="020B0502040204020203" pitchFamily="34" charset="0"/>
                  <a:cs typeface="Arial"/>
                  <a:hlinkClick r:id="rId11"/>
                </a:rPr>
                <a:t> </a:t>
              </a:r>
              <a:endParaRPr lang="en-US" sz="1400" dirty="0">
                <a:solidFill>
                  <a:srgbClr val="0A304B"/>
                </a:solidFill>
                <a:latin typeface="+mn-lt"/>
                <a:ea typeface="Segoe UI" panose="020B0502040204020203" pitchFamily="34" charset="0"/>
                <a:cs typeface="Arial"/>
              </a:endParaRPr>
            </a:p>
          </p:txBody>
        </p:sp>
        <p:pic>
          <p:nvPicPr>
            <p:cNvPr id="43" name="Picture 42" descr="1420948141_social_style_3_facebook-128.png">
              <a:hlinkClick r:id="rId12" action="ppaction://hlinkfile"/>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235727" y="3892739"/>
              <a:ext cx="365760" cy="365760"/>
            </a:xfrm>
            <a:prstGeom prst="rect">
              <a:avLst/>
            </a:prstGeom>
          </p:spPr>
        </p:pic>
      </p:grpSp>
      <p:grpSp>
        <p:nvGrpSpPr>
          <p:cNvPr id="44" name="Group 43"/>
          <p:cNvGrpSpPr/>
          <p:nvPr/>
        </p:nvGrpSpPr>
        <p:grpSpPr>
          <a:xfrm>
            <a:off x="3402135" y="3730286"/>
            <a:ext cx="3636602" cy="365760"/>
            <a:chOff x="1235726" y="4721075"/>
            <a:chExt cx="3636602" cy="365760"/>
          </a:xfrm>
        </p:grpSpPr>
        <p:pic>
          <p:nvPicPr>
            <p:cNvPr id="45" name="Picture 44" descr="1420948149_social_style_3_youtube-128.png">
              <a:hlinkClick r:id="rId14" action="ppaction://hlinkfile"/>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1235726" y="4721075"/>
              <a:ext cx="365760" cy="365760"/>
            </a:xfrm>
            <a:prstGeom prst="rect">
              <a:avLst/>
            </a:prstGeom>
          </p:spPr>
        </p:pic>
        <p:sp>
          <p:nvSpPr>
            <p:cNvPr id="46" name="Text Placeholder 32"/>
            <p:cNvSpPr txBox="1">
              <a:spLocks/>
            </p:cNvSpPr>
            <p:nvPr/>
          </p:nvSpPr>
          <p:spPr>
            <a:xfrm>
              <a:off x="1703086" y="4734885"/>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6"/>
                </a:rPr>
                <a:t>youtube.com/</a:t>
              </a:r>
              <a:r>
                <a:rPr lang="en-US" sz="1400" dirty="0" err="1">
                  <a:solidFill>
                    <a:srgbClr val="0A304B"/>
                  </a:solidFill>
                  <a:latin typeface="+mn-lt"/>
                  <a:ea typeface="Segoe UI" panose="020B0502040204020203" pitchFamily="34" charset="0"/>
                  <a:cs typeface="Arial"/>
                  <a:hlinkClick r:id="rId16"/>
                </a:rPr>
                <a:t>icannnews</a:t>
              </a:r>
              <a:endParaRPr lang="en-US" sz="1400" dirty="0">
                <a:solidFill>
                  <a:srgbClr val="0A304B"/>
                </a:solidFill>
                <a:latin typeface="+mn-lt"/>
                <a:ea typeface="Segoe UI" panose="020B0502040204020203" pitchFamily="34" charset="0"/>
                <a:cs typeface="Arial"/>
              </a:endParaRPr>
            </a:p>
          </p:txBody>
        </p:sp>
      </p:grpSp>
      <p:grpSp>
        <p:nvGrpSpPr>
          <p:cNvPr id="47" name="Group 46"/>
          <p:cNvGrpSpPr/>
          <p:nvPr/>
        </p:nvGrpSpPr>
        <p:grpSpPr>
          <a:xfrm>
            <a:off x="3402135" y="5722367"/>
            <a:ext cx="2586167" cy="365760"/>
            <a:chOff x="5325979" y="3073176"/>
            <a:chExt cx="2586167" cy="365760"/>
          </a:xfrm>
        </p:grpSpPr>
        <p:sp>
          <p:nvSpPr>
            <p:cNvPr id="48" name="Text Placeholder 32"/>
            <p:cNvSpPr txBox="1">
              <a:spLocks/>
            </p:cNvSpPr>
            <p:nvPr/>
          </p:nvSpPr>
          <p:spPr>
            <a:xfrm>
              <a:off x="5793339" y="3093496"/>
              <a:ext cx="21188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17"/>
                </a:rPr>
                <a:t>soundcloud</a:t>
              </a:r>
              <a:r>
                <a:rPr lang="en-US" sz="1400" dirty="0">
                  <a:solidFill>
                    <a:srgbClr val="0A304B"/>
                  </a:solidFill>
                  <a:latin typeface="+mn-lt"/>
                  <a:ea typeface="Segoe UI" panose="020B0502040204020203" pitchFamily="34" charset="0"/>
                  <a:cs typeface="Arial"/>
                  <a:hlinkClick r:id="rId17"/>
                </a:rPr>
                <a:t>/</a:t>
              </a:r>
              <a:r>
                <a:rPr lang="en-US" sz="1400" dirty="0" err="1">
                  <a:solidFill>
                    <a:srgbClr val="0A304B"/>
                  </a:solidFill>
                  <a:latin typeface="+mn-lt"/>
                  <a:ea typeface="Segoe UI" panose="020B0502040204020203" pitchFamily="34" charset="0"/>
                  <a:cs typeface="Arial"/>
                  <a:hlinkClick r:id="rId17"/>
                </a:rPr>
                <a:t>icann</a:t>
              </a:r>
              <a:endParaRPr lang="en-US" sz="1400" dirty="0">
                <a:solidFill>
                  <a:srgbClr val="0A304B"/>
                </a:solidFill>
                <a:latin typeface="+mn-lt"/>
                <a:ea typeface="Segoe UI" panose="020B0502040204020203" pitchFamily="34" charset="0"/>
                <a:cs typeface="Arial"/>
              </a:endParaRPr>
            </a:p>
          </p:txBody>
        </p:sp>
        <p:pic>
          <p:nvPicPr>
            <p:cNvPr id="49" name="Picture 48"/>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5325979" y="3073176"/>
              <a:ext cx="365760" cy="365760"/>
            </a:xfrm>
            <a:prstGeom prst="rect">
              <a:avLst/>
            </a:prstGeom>
          </p:spPr>
        </p:pic>
      </p:grpSp>
      <p:grpSp>
        <p:nvGrpSpPr>
          <p:cNvPr id="50" name="Group 49"/>
          <p:cNvGrpSpPr/>
          <p:nvPr/>
        </p:nvGrpSpPr>
        <p:grpSpPr>
          <a:xfrm>
            <a:off x="3402135" y="5224346"/>
            <a:ext cx="3416667" cy="365760"/>
            <a:chOff x="5325979" y="5571713"/>
            <a:chExt cx="3416667" cy="365760"/>
          </a:xfrm>
        </p:grpSpPr>
        <p:sp>
          <p:nvSpPr>
            <p:cNvPr id="51" name="Text Placeholder 32"/>
            <p:cNvSpPr txBox="1">
              <a:spLocks/>
            </p:cNvSpPr>
            <p:nvPr/>
          </p:nvSpPr>
          <p:spPr>
            <a:xfrm>
              <a:off x="5793339" y="5592033"/>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19"/>
                </a:rPr>
                <a:t>slideshare</a:t>
              </a:r>
              <a:r>
                <a:rPr lang="en-US" sz="1400" dirty="0">
                  <a:solidFill>
                    <a:srgbClr val="0A304B"/>
                  </a:solidFill>
                  <a:latin typeface="+mn-lt"/>
                  <a:ea typeface="Segoe UI" panose="020B0502040204020203" pitchFamily="34" charset="0"/>
                  <a:cs typeface="Arial"/>
                  <a:hlinkClick r:id="rId19"/>
                </a:rPr>
                <a:t>/</a:t>
              </a:r>
              <a:r>
                <a:rPr lang="en-US" sz="1400" dirty="0" err="1">
                  <a:solidFill>
                    <a:srgbClr val="0A304B"/>
                  </a:solidFill>
                  <a:latin typeface="+mn-lt"/>
                  <a:ea typeface="Segoe UI" panose="020B0502040204020203" pitchFamily="34" charset="0"/>
                  <a:cs typeface="Arial"/>
                  <a:hlinkClick r:id="rId19"/>
                </a:rPr>
                <a:t>icannpresentations</a:t>
              </a:r>
              <a:endParaRPr lang="en-US" sz="1400" dirty="0">
                <a:solidFill>
                  <a:srgbClr val="0A304B"/>
                </a:solidFill>
                <a:latin typeface="+mn-lt"/>
                <a:ea typeface="Segoe UI" panose="020B0502040204020203" pitchFamily="34" charset="0"/>
                <a:cs typeface="Arial"/>
              </a:endParaRPr>
            </a:p>
          </p:txBody>
        </p:sp>
        <p:pic>
          <p:nvPicPr>
            <p:cNvPr id="52" name="Picture 51" descr="1420948164_social_style_3_in-128.png">
              <a:hlinkClick r:id="rId6" action="ppaction://hlinkfile"/>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325979" y="5571713"/>
              <a:ext cx="365760" cy="365760"/>
            </a:xfrm>
            <a:prstGeom prst="rect">
              <a:avLst/>
            </a:prstGeom>
          </p:spPr>
        </p:pic>
      </p:grpSp>
    </p:spTree>
    <p:extLst>
      <p:ext uri="{BB962C8B-B14F-4D97-AF65-F5344CB8AC3E}">
        <p14:creationId xmlns:p14="http://schemas.microsoft.com/office/powerpoint/2010/main" val="1234612571"/>
      </p:ext>
    </p:extLst>
  </p:cSld>
  <p:clrMapOvr>
    <a:masterClrMapping/>
  </p:clrMapOvr>
</p:sld>
</file>

<file path=ppt/theme/theme1.xml><?xml version="1.0" encoding="utf-8"?>
<a:theme xmlns:a="http://schemas.openxmlformats.org/drawingml/2006/main" name="ICANN PPT_Arial_16x9_June 2017_potx">
  <a:themeElements>
    <a:clrScheme name="ICANN PPT Colors">
      <a:dk1>
        <a:srgbClr val="0A1F24"/>
      </a:dk1>
      <a:lt1>
        <a:sysClr val="window" lastClr="FFFFFF"/>
      </a:lt1>
      <a:dk2>
        <a:srgbClr val="1A87C9"/>
      </a:dk2>
      <a:lt2>
        <a:srgbClr val="EEECE1"/>
      </a:lt2>
      <a:accent1>
        <a:srgbClr val="1A87C9"/>
      </a:accent1>
      <a:accent2>
        <a:srgbClr val="0D436C"/>
      </a:accent2>
      <a:accent3>
        <a:srgbClr val="1B6F74"/>
      </a:accent3>
      <a:accent4>
        <a:srgbClr val="EA903A"/>
      </a:accent4>
      <a:accent5>
        <a:srgbClr val="DB6033"/>
      </a:accent5>
      <a:accent6>
        <a:srgbClr val="1768B1"/>
      </a:accent6>
      <a:hlink>
        <a:srgbClr val="1D98D3"/>
      </a:hlink>
      <a:folHlink>
        <a:srgbClr val="427BB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12700">
          <a:solidFill>
            <a:schemeClr val="bg1"/>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defRPr dirty="0" err="1" smtClean="0">
            <a:cs typeface="Source Sans Pro"/>
          </a:defRPr>
        </a:defPPr>
      </a:lstStyle>
    </a:txDef>
  </a:objectDefaults>
  <a:extraClrSchemeLst/>
  <a:extLst>
    <a:ext uri="{05A4C25C-085E-4340-85A3-A5531E510DB2}">
      <thm15:themeFamily xmlns:thm15="http://schemas.microsoft.com/office/thememl/2012/main" name="ICANN PPT Template_16x9 20170601.potx" id="{6DCE996D-886D-4310-B448-1ACF06EC9706}" vid="{B8D7A136-CA80-4520-9EC3-55CACFEC00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ICANN PPT Template_16x9 20170601 (11)</Template>
  <TotalTime>1626</TotalTime>
  <Words>734</Words>
  <Application>Microsoft Macintosh PowerPoint</Application>
  <PresentationFormat>Widescreen</PresentationFormat>
  <Paragraphs>99</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ＭＳ Ｐゴシック</vt:lpstr>
      <vt:lpstr>Arial</vt:lpstr>
      <vt:lpstr>Calibri</vt:lpstr>
      <vt:lpstr>Segoe UI</vt:lpstr>
      <vt:lpstr>Source Sans Pro</vt:lpstr>
      <vt:lpstr>Wingdings</vt:lpstr>
      <vt:lpstr>ICANN PPT_Arial_16x9_June 2017_potx</vt:lpstr>
      <vt:lpstr>WebEx Participant Guide</vt:lpstr>
      <vt:lpstr>Meeting Invite  The WebEx Meeting invite may have several views dependent on how the meeting is scheduled by the Host.  The invite will have the link needed to join the meeting room as seen below in a simple Webex invite.  </vt:lpstr>
      <vt:lpstr>Meeting Invite  The WebEx Meeting invite may have several views dependent on how the meeting is scheduled by the Host.  The invite will have the link needed to join the meeting room.  More complex invites might look like the one seen here. </vt:lpstr>
      <vt:lpstr>Log into WebEx as a Participant</vt:lpstr>
      <vt:lpstr>Log into WebEx as a Participant</vt:lpstr>
      <vt:lpstr>Connecting Audio and Video  After joining the meeting you will be given several options to connect your audio and/or video.  Options may vary depending on the Meeting Host’s preferences.  Use the drop down menu to make your selection.  </vt:lpstr>
      <vt:lpstr>Connecting Audio  Select how you would like to connect your audio to the conference room.  The list of options may be different depending on the Host’s preferences. </vt:lpstr>
      <vt:lpstr>Connecting Video  Select how you would like to connect your video to the conference room.  The list of options may be different depending on the Host’s preferences. </vt:lpstr>
      <vt:lpstr>Participating in the Meeting  The participant view of the meeting will look something like this:     </vt:lpstr>
      <vt:lpstr>Participating in the Meeting  Depending on the Host’s preferences, participants will be able to mute and unmute themselves, share their webcam, raise their hand to ask a question, submit feedback via emoji, chat with the group or individuals, etc.  Here are some examples of what you may see:     </vt:lpstr>
      <vt:lpstr>Participating in the Meeting  Depending on the Host’s preferences, participants will be able to mute and unmute themselves, share their webcam, raise their hand to ask a question, submit feedback via emoji, chat with the group or individuals, etc.  Here are some examples of what you may see:   mo</vt:lpstr>
      <vt:lpstr>Engage with ICANN</vt:lpstr>
    </vt:vector>
  </TitlesOfParts>
  <Company/>
  <LinksUpToDate>false</LinksUpToDate>
  <SharedDoc>false</SharedDoc>
  <HyperlinksChanged>false</HyperlinksChanged>
  <AppVersion>16.0010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Insert title here (75 characters maximum)</dc:title>
  <dc:creator>Microsoft Office User</dc:creator>
  <cp:lastModifiedBy>Maryam Bakoshi</cp:lastModifiedBy>
  <cp:revision>15</cp:revision>
  <cp:lastPrinted>2017-01-26T19:29:02Z</cp:lastPrinted>
  <dcterms:created xsi:type="dcterms:W3CDTF">2018-03-23T22:17:26Z</dcterms:created>
  <dcterms:modified xsi:type="dcterms:W3CDTF">2018-04-04T11:52:42Z</dcterms:modified>
</cp:coreProperties>
</file>